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60" r:id="rId5"/>
    <p:sldId id="262" r:id="rId6"/>
    <p:sldId id="263" r:id="rId7"/>
    <p:sldId id="264" r:id="rId8"/>
    <p:sldId id="265" r:id="rId9"/>
    <p:sldId id="266" r:id="rId10"/>
    <p:sldId id="268" r:id="rId11"/>
    <p:sldId id="269" r:id="rId12"/>
    <p:sldId id="270" r:id="rId13"/>
    <p:sldId id="271" r:id="rId14"/>
    <p:sldId id="273" r:id="rId15"/>
    <p:sldId id="279" r:id="rId16"/>
    <p:sldId id="261" r:id="rId17"/>
    <p:sldId id="276" r:id="rId18"/>
    <p:sldId id="275" r:id="rId19"/>
    <p:sldId id="277" r:id="rId20"/>
    <p:sldId id="274" r:id="rId21"/>
    <p:sldId id="278" r:id="rId22"/>
    <p:sldId id="259" r:id="rId23"/>
  </p:sldIdLst>
  <p:sldSz cx="9339263" cy="7772400"/>
  <p:notesSz cx="6858000" cy="9144000"/>
  <p:embeddedFontLst>
    <p:embeddedFont>
      <p:font typeface="Verdana" pitchFamily="34" charset="0"/>
      <p:regular r:id="rId25"/>
      <p:bold r:id="rId26"/>
      <p:italic r:id="rId27"/>
      <p:boldItalic r:id="rId28"/>
    </p:embeddedFont>
    <p:embeddedFont>
      <p:font typeface="Roboto" charset="0"/>
      <p:regular r:id="rId29"/>
      <p:bold r:id="rId30"/>
      <p:italic r:id="rId31"/>
      <p:boldItalic r:id="rId32"/>
    </p:embeddedFont>
    <p:embeddedFont>
      <p:font typeface="Calibri"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2880">
          <p15:clr>
            <a:srgbClr val="A4A3A4"/>
          </p15:clr>
        </p15:guide>
        <p15:guide id="3" orient="horz" pos="2449">
          <p15:clr>
            <a:srgbClr val="A4A3A4"/>
          </p15:clr>
        </p15:guide>
        <p15:guide id="4" pos="2943">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rcu8rdEKIMILbXZp1UvKK9mXMzw=="/>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57" d="100"/>
          <a:sy n="57" d="100"/>
        </p:scale>
        <p:origin x="-1500" y="-80"/>
      </p:cViewPr>
      <p:guideLst>
        <p:guide orient="horz" pos="2160"/>
        <p:guide orient="horz" pos="2449"/>
        <p:guide pos="2880"/>
        <p:guide pos="2943"/>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1: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15: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1370013" y="685800"/>
            <a:ext cx="4117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my slide ">
  <p:cSld name="my slide ">
    <p:spTree>
      <p:nvGrpSpPr>
        <p:cNvPr id="1" name="Shape 15"/>
        <p:cNvGrpSpPr/>
        <p:nvPr/>
      </p:nvGrpSpPr>
      <p:grpSpPr>
        <a:xfrm>
          <a:off x="0" y="0"/>
          <a:ext cx="0" cy="0"/>
          <a:chOff x="0" y="0"/>
          <a:chExt cx="0" cy="0"/>
        </a:xfrm>
      </p:grpSpPr>
      <p:pic>
        <p:nvPicPr>
          <p:cNvPr id="16" name="Google Shape;16;p20"/>
          <p:cNvPicPr preferRelativeResize="0"/>
          <p:nvPr/>
        </p:nvPicPr>
        <p:blipFill rotWithShape="1">
          <a:blip r:embed="rId2">
            <a:alphaModFix/>
          </a:blip>
          <a:srcRect/>
          <a:stretch/>
        </p:blipFill>
        <p:spPr>
          <a:xfrm>
            <a:off x="-2361496" y="6"/>
            <a:ext cx="13789399" cy="7905641"/>
          </a:xfrm>
          <a:prstGeom prst="rect">
            <a:avLst/>
          </a:prstGeom>
          <a:noFill/>
          <a:ln>
            <a:noFill/>
          </a:ln>
        </p:spPr>
      </p:pic>
      <p:sp>
        <p:nvSpPr>
          <p:cNvPr id="17" name="Google Shape;17;p20"/>
          <p:cNvSpPr txBox="1">
            <a:spLocks noGrp="1"/>
          </p:cNvSpPr>
          <p:nvPr>
            <p:ph type="ftr" idx="11"/>
          </p:nvPr>
        </p:nvSpPr>
        <p:spPr>
          <a:xfrm>
            <a:off x="6320681" y="548304"/>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642079" y="413815"/>
            <a:ext cx="8055113" cy="15023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rot="5400000">
            <a:off x="2203880" y="507246"/>
            <a:ext cx="4931518" cy="80551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3"/>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3"/>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44"/>
          <p:cNvSpPr txBox="1">
            <a:spLocks noGrp="1"/>
          </p:cNvSpPr>
          <p:nvPr>
            <p:ph type="title"/>
          </p:nvPr>
        </p:nvSpPr>
        <p:spPr>
          <a:xfrm rot="5400000">
            <a:off x="4396928" y="2700303"/>
            <a:ext cx="6586751" cy="201377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4"/>
          <p:cNvSpPr txBox="1">
            <a:spLocks noGrp="1"/>
          </p:cNvSpPr>
          <p:nvPr>
            <p:ph type="body" idx="1"/>
          </p:nvPr>
        </p:nvSpPr>
        <p:spPr>
          <a:xfrm rot="5400000">
            <a:off x="311002" y="744896"/>
            <a:ext cx="6586751" cy="59245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4"/>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4"/>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8"/>
        <p:cNvGrpSpPr/>
        <p:nvPr/>
      </p:nvGrpSpPr>
      <p:grpSpPr>
        <a:xfrm>
          <a:off x="0" y="0"/>
          <a:ext cx="0" cy="0"/>
          <a:chOff x="0" y="0"/>
          <a:chExt cx="0" cy="0"/>
        </a:xfrm>
      </p:grpSpPr>
      <p:sp>
        <p:nvSpPr>
          <p:cNvPr id="19" name="Google Shape;19;p35"/>
          <p:cNvSpPr txBox="1">
            <a:spLocks noGrp="1"/>
          </p:cNvSpPr>
          <p:nvPr>
            <p:ph type="title"/>
          </p:nvPr>
        </p:nvSpPr>
        <p:spPr>
          <a:xfrm>
            <a:off x="642079" y="413815"/>
            <a:ext cx="8055113" cy="15023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5"/>
          <p:cNvSpPr txBox="1">
            <a:spLocks noGrp="1"/>
          </p:cNvSpPr>
          <p:nvPr>
            <p:ph type="body" idx="1"/>
          </p:nvPr>
        </p:nvSpPr>
        <p:spPr>
          <a:xfrm>
            <a:off x="642079" y="2069049"/>
            <a:ext cx="8055113" cy="49315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5"/>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5"/>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4"/>
        <p:cNvGrpSpPr/>
        <p:nvPr/>
      </p:nvGrpSpPr>
      <p:grpSpPr>
        <a:xfrm>
          <a:off x="0" y="0"/>
          <a:ext cx="0" cy="0"/>
          <a:chOff x="0" y="0"/>
          <a:chExt cx="0" cy="0"/>
        </a:xfrm>
      </p:grpSpPr>
      <p:sp>
        <p:nvSpPr>
          <p:cNvPr id="25" name="Google Shape;25;p36"/>
          <p:cNvSpPr txBox="1">
            <a:spLocks noGrp="1"/>
          </p:cNvSpPr>
          <p:nvPr>
            <p:ph type="title"/>
          </p:nvPr>
        </p:nvSpPr>
        <p:spPr>
          <a:xfrm>
            <a:off x="637215" y="1937710"/>
            <a:ext cx="8055113" cy="323310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6"/>
          <p:cNvSpPr txBox="1">
            <a:spLocks noGrp="1"/>
          </p:cNvSpPr>
          <p:nvPr>
            <p:ph type="body" idx="1"/>
          </p:nvPr>
        </p:nvSpPr>
        <p:spPr>
          <a:xfrm>
            <a:off x="637215" y="5201399"/>
            <a:ext cx="8055113" cy="17002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7" name="Google Shape;27;p36"/>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6"/>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0"/>
        <p:cNvGrpSpPr/>
        <p:nvPr/>
      </p:nvGrpSpPr>
      <p:grpSpPr>
        <a:xfrm>
          <a:off x="0" y="0"/>
          <a:ext cx="0" cy="0"/>
          <a:chOff x="0" y="0"/>
          <a:chExt cx="0" cy="0"/>
        </a:xfrm>
      </p:grpSpPr>
      <p:sp>
        <p:nvSpPr>
          <p:cNvPr id="31" name="Google Shape;31;p37"/>
          <p:cNvSpPr txBox="1">
            <a:spLocks noGrp="1"/>
          </p:cNvSpPr>
          <p:nvPr>
            <p:ph type="title"/>
          </p:nvPr>
        </p:nvSpPr>
        <p:spPr>
          <a:xfrm>
            <a:off x="642079" y="413815"/>
            <a:ext cx="8055113" cy="15023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7"/>
          <p:cNvSpPr txBox="1">
            <a:spLocks noGrp="1"/>
          </p:cNvSpPr>
          <p:nvPr>
            <p:ph type="body" idx="1"/>
          </p:nvPr>
        </p:nvSpPr>
        <p:spPr>
          <a:xfrm>
            <a:off x="642076" y="2069049"/>
            <a:ext cx="3969187" cy="49315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7"/>
          <p:cNvSpPr txBox="1">
            <a:spLocks noGrp="1"/>
          </p:cNvSpPr>
          <p:nvPr>
            <p:ph type="body" idx="2"/>
          </p:nvPr>
        </p:nvSpPr>
        <p:spPr>
          <a:xfrm>
            <a:off x="4728006" y="2069049"/>
            <a:ext cx="3969187" cy="49315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7"/>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7"/>
        <p:cNvGrpSpPr/>
        <p:nvPr/>
      </p:nvGrpSpPr>
      <p:grpSpPr>
        <a:xfrm>
          <a:off x="0" y="0"/>
          <a:ext cx="0" cy="0"/>
          <a:chOff x="0" y="0"/>
          <a:chExt cx="0" cy="0"/>
        </a:xfrm>
      </p:grpSpPr>
      <p:sp>
        <p:nvSpPr>
          <p:cNvPr id="38" name="Google Shape;38;p38"/>
          <p:cNvSpPr txBox="1">
            <a:spLocks noGrp="1"/>
          </p:cNvSpPr>
          <p:nvPr>
            <p:ph type="title"/>
          </p:nvPr>
        </p:nvSpPr>
        <p:spPr>
          <a:xfrm>
            <a:off x="643296" y="413815"/>
            <a:ext cx="8055113" cy="15023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8"/>
          <p:cNvSpPr txBox="1">
            <a:spLocks noGrp="1"/>
          </p:cNvSpPr>
          <p:nvPr>
            <p:ph type="body" idx="1"/>
          </p:nvPr>
        </p:nvSpPr>
        <p:spPr>
          <a:xfrm>
            <a:off x="643293" y="1905325"/>
            <a:ext cx="3950945" cy="93376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38"/>
          <p:cNvSpPr txBox="1">
            <a:spLocks noGrp="1"/>
          </p:cNvSpPr>
          <p:nvPr>
            <p:ph type="body" idx="2"/>
          </p:nvPr>
        </p:nvSpPr>
        <p:spPr>
          <a:xfrm>
            <a:off x="643293" y="2839085"/>
            <a:ext cx="3950945" cy="417586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8"/>
          <p:cNvSpPr txBox="1">
            <a:spLocks noGrp="1"/>
          </p:cNvSpPr>
          <p:nvPr>
            <p:ph type="body" idx="3"/>
          </p:nvPr>
        </p:nvSpPr>
        <p:spPr>
          <a:xfrm>
            <a:off x="4728006" y="1905325"/>
            <a:ext cx="3970403" cy="93376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38"/>
          <p:cNvSpPr txBox="1">
            <a:spLocks noGrp="1"/>
          </p:cNvSpPr>
          <p:nvPr>
            <p:ph type="body" idx="4"/>
          </p:nvPr>
        </p:nvSpPr>
        <p:spPr>
          <a:xfrm>
            <a:off x="4728006" y="2839085"/>
            <a:ext cx="3970403" cy="417586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8"/>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8"/>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8"/>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6"/>
        <p:cNvGrpSpPr/>
        <p:nvPr/>
      </p:nvGrpSpPr>
      <p:grpSpPr>
        <a:xfrm>
          <a:off x="0" y="0"/>
          <a:ext cx="0" cy="0"/>
          <a:chOff x="0" y="0"/>
          <a:chExt cx="0" cy="0"/>
        </a:xfrm>
      </p:grpSpPr>
      <p:sp>
        <p:nvSpPr>
          <p:cNvPr id="47" name="Google Shape;47;p39"/>
          <p:cNvSpPr txBox="1">
            <a:spLocks noGrp="1"/>
          </p:cNvSpPr>
          <p:nvPr>
            <p:ph type="title"/>
          </p:nvPr>
        </p:nvSpPr>
        <p:spPr>
          <a:xfrm>
            <a:off x="642079" y="413815"/>
            <a:ext cx="8055113" cy="15023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9"/>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9"/>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9"/>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1"/>
        <p:cNvGrpSpPr/>
        <p:nvPr/>
      </p:nvGrpSpPr>
      <p:grpSpPr>
        <a:xfrm>
          <a:off x="0" y="0"/>
          <a:ext cx="0" cy="0"/>
          <a:chOff x="0" y="0"/>
          <a:chExt cx="0" cy="0"/>
        </a:xfrm>
      </p:grpSpPr>
      <p:sp>
        <p:nvSpPr>
          <p:cNvPr id="52" name="Google Shape;52;p40"/>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643295" y="518161"/>
            <a:ext cx="3012156" cy="18135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3970408" y="1119092"/>
            <a:ext cx="4728002" cy="5523442"/>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 name="Google Shape;58;p41"/>
          <p:cNvSpPr txBox="1">
            <a:spLocks noGrp="1"/>
          </p:cNvSpPr>
          <p:nvPr>
            <p:ph type="body" idx="2"/>
          </p:nvPr>
        </p:nvSpPr>
        <p:spPr>
          <a:xfrm>
            <a:off x="643295" y="2331729"/>
            <a:ext cx="3012156" cy="4319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41"/>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2"/>
        <p:cNvGrpSpPr/>
        <p:nvPr/>
      </p:nvGrpSpPr>
      <p:grpSpPr>
        <a:xfrm>
          <a:off x="0" y="0"/>
          <a:ext cx="0" cy="0"/>
          <a:chOff x="0" y="0"/>
          <a:chExt cx="0" cy="0"/>
        </a:xfrm>
      </p:grpSpPr>
      <p:sp>
        <p:nvSpPr>
          <p:cNvPr id="63" name="Google Shape;63;p42"/>
          <p:cNvSpPr txBox="1">
            <a:spLocks noGrp="1"/>
          </p:cNvSpPr>
          <p:nvPr>
            <p:ph type="title"/>
          </p:nvPr>
        </p:nvSpPr>
        <p:spPr>
          <a:xfrm>
            <a:off x="643295" y="518161"/>
            <a:ext cx="3012156" cy="18135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2"/>
          <p:cNvSpPr>
            <a:spLocks noGrp="1"/>
          </p:cNvSpPr>
          <p:nvPr>
            <p:ph type="pic" idx="2"/>
          </p:nvPr>
        </p:nvSpPr>
        <p:spPr>
          <a:xfrm>
            <a:off x="3970408" y="1119092"/>
            <a:ext cx="4728002" cy="552344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Google Shape;65;p42"/>
          <p:cNvSpPr txBox="1">
            <a:spLocks noGrp="1"/>
          </p:cNvSpPr>
          <p:nvPr>
            <p:ph type="body" idx="1"/>
          </p:nvPr>
        </p:nvSpPr>
        <p:spPr>
          <a:xfrm>
            <a:off x="643295" y="2331729"/>
            <a:ext cx="3012156" cy="4319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42"/>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642079" y="413815"/>
            <a:ext cx="8055113" cy="150230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642079" y="2069049"/>
            <a:ext cx="8055113" cy="493151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642076" y="7203871"/>
            <a:ext cx="2101335" cy="41380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3093634" y="7203871"/>
            <a:ext cx="3152002" cy="413809"/>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6595858" y="7203871"/>
            <a:ext cx="2101335" cy="41380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1"/>
          <p:cNvSpPr txBox="1"/>
          <p:nvPr/>
        </p:nvSpPr>
        <p:spPr>
          <a:xfrm>
            <a:off x="252248" y="430922"/>
            <a:ext cx="8468007" cy="50712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1" dirty="0" smtClean="0">
                <a:solidFill>
                  <a:srgbClr val="7030A0"/>
                </a:solidFill>
                <a:latin typeface="Verdana"/>
                <a:ea typeface="Verdana"/>
                <a:cs typeface="Verdana"/>
                <a:sym typeface="Verdana"/>
              </a:rPr>
              <a:t>Topic Modelling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776"/>
              </a:buClr>
              <a:buSzPts val="3420"/>
              <a:buFont typeface="Verdana"/>
              <a:buNone/>
            </a:pPr>
            <a:endParaRPr sz="3600" b="1" i="0" u="none" strike="noStrike" cap="none">
              <a:solidFill>
                <a:srgbClr val="002776"/>
              </a:solidFill>
              <a:latin typeface="Verdana"/>
              <a:ea typeface="Verdana"/>
              <a:cs typeface="Verdana"/>
              <a:sym typeface="Verdana"/>
            </a:endParaRPr>
          </a:p>
          <a:p>
            <a:pPr marL="0" marR="0" lvl="0" indent="-144780" algn="l" rtl="0">
              <a:lnSpc>
                <a:spcPct val="100000"/>
              </a:lnSpc>
              <a:spcBef>
                <a:spcPts val="0"/>
              </a:spcBef>
              <a:spcAft>
                <a:spcPts val="0"/>
              </a:spcAft>
              <a:buClr>
                <a:srgbClr val="002776"/>
              </a:buClr>
              <a:buSzPts val="2280"/>
              <a:buFont typeface="Noto Sans Symbols"/>
              <a:buChar char="❖"/>
            </a:pPr>
            <a:r>
              <a:rPr lang="en-US" sz="2400" b="1" i="0" u="none" strike="noStrike" cap="none" dirty="0">
                <a:solidFill>
                  <a:srgbClr val="002776"/>
                </a:solidFill>
                <a:latin typeface="Verdana"/>
                <a:ea typeface="Verdana"/>
                <a:cs typeface="Verdana"/>
                <a:sym typeface="Verdana"/>
              </a:rPr>
              <a:t> Team Name :: G5 </a:t>
            </a:r>
            <a:endParaRPr sz="1400" b="0" i="0" u="none" strike="noStrike" cap="none">
              <a:solidFill>
                <a:srgbClr val="000000"/>
              </a:solidFill>
              <a:latin typeface="Arial"/>
              <a:ea typeface="Arial"/>
              <a:cs typeface="Arial"/>
              <a:sym typeface="Arial"/>
            </a:endParaRPr>
          </a:p>
          <a:p>
            <a:pPr marL="0" marR="0" lvl="0" indent="-144780" algn="l" rtl="0">
              <a:lnSpc>
                <a:spcPct val="100000"/>
              </a:lnSpc>
              <a:spcBef>
                <a:spcPts val="0"/>
              </a:spcBef>
              <a:spcAft>
                <a:spcPts val="0"/>
              </a:spcAft>
              <a:buClr>
                <a:srgbClr val="002776"/>
              </a:buClr>
              <a:buSzPts val="2280"/>
              <a:buFont typeface="Noto Sans Symbols"/>
              <a:buChar char="❖"/>
            </a:pPr>
            <a:r>
              <a:rPr lang="en-US" sz="2400" b="1" i="0" u="none" strike="noStrike" cap="none" dirty="0">
                <a:solidFill>
                  <a:srgbClr val="002776"/>
                </a:solidFill>
                <a:latin typeface="Verdana"/>
                <a:ea typeface="Verdana"/>
                <a:cs typeface="Verdana"/>
                <a:sym typeface="Verdana"/>
              </a:rPr>
              <a:t> Team Members:</a:t>
            </a:r>
            <a:endParaRPr/>
          </a:p>
          <a:p>
            <a:pPr marL="0" marR="0" lvl="0" indent="0" algn="l" rtl="0">
              <a:lnSpc>
                <a:spcPct val="100000"/>
              </a:lnSpc>
              <a:spcBef>
                <a:spcPts val="0"/>
              </a:spcBef>
              <a:spcAft>
                <a:spcPts val="0"/>
              </a:spcAft>
              <a:buClr>
                <a:srgbClr val="002776"/>
              </a:buClr>
              <a:buSzPts val="2280"/>
              <a:buFont typeface="Noto Sans Symbols"/>
              <a:buNone/>
            </a:pPr>
            <a:endParaRPr sz="2400" b="1" i="0" u="none" strike="noStrike" cap="none">
              <a:solidFill>
                <a:srgbClr val="002776"/>
              </a:solidFill>
              <a:latin typeface="Verdana"/>
              <a:ea typeface="Verdana"/>
              <a:cs typeface="Verdana"/>
              <a:sym typeface="Verdana"/>
            </a:endParaRPr>
          </a:p>
          <a:p>
            <a:pPr marL="228600" marR="0" lvl="8" indent="-228600" algn="l" rtl="0">
              <a:lnSpc>
                <a:spcPct val="75000"/>
              </a:lnSpc>
              <a:spcBef>
                <a:spcPts val="0"/>
              </a:spcBef>
              <a:spcAft>
                <a:spcPts val="0"/>
              </a:spcAft>
              <a:buClr>
                <a:srgbClr val="002776"/>
              </a:buClr>
              <a:buSzPts val="3600"/>
              <a:buFont typeface="Arial"/>
              <a:buChar char="•"/>
            </a:pPr>
            <a:r>
              <a:rPr lang="en-US" sz="2000" b="1" i="0" u="none" strike="noStrike" cap="none" dirty="0" err="1">
                <a:solidFill>
                  <a:srgbClr val="000000"/>
                </a:solidFill>
                <a:latin typeface="Verdana"/>
                <a:ea typeface="Verdana"/>
                <a:cs typeface="Verdana"/>
                <a:sym typeface="Verdana"/>
              </a:rPr>
              <a:t>Battu</a:t>
            </a:r>
            <a:r>
              <a:rPr lang="en-US" sz="2000" b="1" i="0" u="none" strike="noStrike" cap="none" dirty="0">
                <a:solidFill>
                  <a:srgbClr val="000000"/>
                </a:solidFill>
                <a:latin typeface="Verdana"/>
                <a:ea typeface="Verdana"/>
                <a:cs typeface="Verdana"/>
                <a:sym typeface="Verdana"/>
              </a:rPr>
              <a:t> </a:t>
            </a:r>
            <a:r>
              <a:rPr lang="en-US" sz="2000" b="1" i="0" u="none" strike="noStrike" cap="none" dirty="0" err="1">
                <a:solidFill>
                  <a:srgbClr val="000000"/>
                </a:solidFill>
                <a:latin typeface="Verdana"/>
                <a:ea typeface="Verdana"/>
                <a:cs typeface="Verdana"/>
                <a:sym typeface="Verdana"/>
              </a:rPr>
              <a:t>priyanka</a:t>
            </a:r>
            <a:endParaRPr sz="2000" b="1" i="0" u="none" strike="noStrike" cap="none">
              <a:solidFill>
                <a:srgbClr val="000000"/>
              </a:solidFill>
              <a:latin typeface="Verdana"/>
              <a:ea typeface="Verdana"/>
              <a:cs typeface="Verdana"/>
              <a:sym typeface="Verdana"/>
            </a:endParaRPr>
          </a:p>
          <a:p>
            <a:pPr marL="228600" marR="0" lvl="7" indent="-228600" algn="l" rtl="0">
              <a:lnSpc>
                <a:spcPct val="75000"/>
              </a:lnSpc>
              <a:spcBef>
                <a:spcPts val="0"/>
              </a:spcBef>
              <a:spcAft>
                <a:spcPts val="0"/>
              </a:spcAft>
              <a:buClr>
                <a:srgbClr val="002776"/>
              </a:buClr>
              <a:buSzPts val="3600"/>
              <a:buFont typeface="Arial"/>
              <a:buChar char="•"/>
            </a:pPr>
            <a:r>
              <a:rPr lang="en-US" sz="2000" b="1" i="0" u="none" strike="noStrike" cap="none" dirty="0" err="1">
                <a:solidFill>
                  <a:srgbClr val="000000"/>
                </a:solidFill>
                <a:latin typeface="Verdana"/>
                <a:ea typeface="Verdana"/>
                <a:cs typeface="Verdana"/>
                <a:sym typeface="Verdana"/>
              </a:rPr>
              <a:t>Rohit</a:t>
            </a:r>
            <a:endParaRPr sz="2000" b="1" i="0" u="none" strike="noStrike" cap="none">
              <a:solidFill>
                <a:srgbClr val="000000"/>
              </a:solidFill>
              <a:latin typeface="Verdana"/>
              <a:ea typeface="Verdana"/>
              <a:cs typeface="Verdana"/>
              <a:sym typeface="Verdana"/>
            </a:endParaRPr>
          </a:p>
          <a:p>
            <a:pPr marL="228600" marR="0" lvl="7" indent="-228600" algn="l" rtl="0">
              <a:lnSpc>
                <a:spcPct val="75000"/>
              </a:lnSpc>
              <a:spcBef>
                <a:spcPts val="0"/>
              </a:spcBef>
              <a:spcAft>
                <a:spcPts val="0"/>
              </a:spcAft>
              <a:buClr>
                <a:srgbClr val="002776"/>
              </a:buClr>
              <a:buSzPts val="3600"/>
              <a:buFont typeface="Arial"/>
              <a:buChar char="•"/>
            </a:pPr>
            <a:r>
              <a:rPr lang="en-US" sz="2000" b="1" i="0" u="none" strike="noStrike" cap="none" dirty="0" err="1">
                <a:solidFill>
                  <a:srgbClr val="000000"/>
                </a:solidFill>
                <a:latin typeface="Verdana"/>
                <a:ea typeface="Verdana"/>
                <a:cs typeface="Verdana"/>
                <a:sym typeface="Verdana"/>
              </a:rPr>
              <a:t>Sukanaya</a:t>
            </a:r>
            <a:endParaRPr sz="2000" b="1" i="0" u="none" strike="noStrike" cap="none">
              <a:solidFill>
                <a:srgbClr val="000000"/>
              </a:solidFill>
              <a:latin typeface="Verdana"/>
              <a:ea typeface="Verdana"/>
              <a:cs typeface="Verdana"/>
              <a:sym typeface="Verdana"/>
            </a:endParaRPr>
          </a:p>
          <a:p>
            <a:pPr marL="228600" marR="0" lvl="7" indent="-228600" algn="l" rtl="0">
              <a:lnSpc>
                <a:spcPct val="75000"/>
              </a:lnSpc>
              <a:spcBef>
                <a:spcPts val="0"/>
              </a:spcBef>
              <a:spcAft>
                <a:spcPts val="0"/>
              </a:spcAft>
              <a:buClr>
                <a:srgbClr val="002776"/>
              </a:buClr>
              <a:buSzPts val="3600"/>
              <a:buFont typeface="Arial"/>
              <a:buChar char="•"/>
            </a:pPr>
            <a:r>
              <a:rPr lang="en-US" sz="2000" b="1" i="0" u="none" strike="noStrike" cap="none" dirty="0" err="1">
                <a:solidFill>
                  <a:srgbClr val="000000"/>
                </a:solidFill>
                <a:latin typeface="Verdana"/>
                <a:ea typeface="Verdana"/>
                <a:cs typeface="Verdana"/>
                <a:sym typeface="Verdana"/>
              </a:rPr>
              <a:t>Sneha</a:t>
            </a:r>
            <a:endParaRPr sz="2000" b="1" i="0" u="none" strike="noStrike" cap="none">
              <a:solidFill>
                <a:srgbClr val="000000"/>
              </a:solidFill>
              <a:latin typeface="Verdana"/>
              <a:ea typeface="Verdana"/>
              <a:cs typeface="Verdana"/>
              <a:sym typeface="Verdana"/>
            </a:endParaRPr>
          </a:p>
          <a:p>
            <a:pPr marL="228600" marR="0" lvl="7" indent="-228600" algn="l" rtl="0">
              <a:lnSpc>
                <a:spcPct val="75000"/>
              </a:lnSpc>
              <a:spcBef>
                <a:spcPts val="0"/>
              </a:spcBef>
              <a:spcAft>
                <a:spcPts val="0"/>
              </a:spcAft>
              <a:buClr>
                <a:srgbClr val="002776"/>
              </a:buClr>
              <a:buSzPts val="3600"/>
              <a:buFont typeface="Arial"/>
              <a:buChar char="•"/>
            </a:pPr>
            <a:r>
              <a:rPr lang="en-US" sz="2000" b="1" i="0" u="none" strike="noStrike" cap="none" dirty="0">
                <a:solidFill>
                  <a:srgbClr val="000000"/>
                </a:solidFill>
                <a:latin typeface="Verdana"/>
                <a:ea typeface="Verdana"/>
                <a:cs typeface="Verdana"/>
                <a:sym typeface="Verdana"/>
              </a:rPr>
              <a:t>Suresh</a:t>
            </a:r>
            <a:endParaRPr/>
          </a:p>
          <a:p>
            <a:pPr marL="228600" marR="0" lvl="7" indent="-228600" algn="l" rtl="0">
              <a:lnSpc>
                <a:spcPct val="75000"/>
              </a:lnSpc>
              <a:spcBef>
                <a:spcPts val="0"/>
              </a:spcBef>
              <a:spcAft>
                <a:spcPts val="0"/>
              </a:spcAft>
              <a:buClr>
                <a:srgbClr val="002776"/>
              </a:buClr>
              <a:buSzPts val="3600"/>
              <a:buFont typeface="Arial"/>
              <a:buChar char="•"/>
            </a:pPr>
            <a:r>
              <a:rPr lang="en-US" sz="2000" b="1" i="0" u="none" strike="noStrike" cap="none" dirty="0" err="1">
                <a:solidFill>
                  <a:srgbClr val="000000"/>
                </a:solidFill>
                <a:latin typeface="Verdana"/>
                <a:ea typeface="Verdana"/>
                <a:cs typeface="Verdana"/>
                <a:sym typeface="Verdana"/>
              </a:rPr>
              <a:t>shilpa</a:t>
            </a:r>
            <a:r>
              <a:rPr lang="en-US" sz="2000" b="1" i="0" u="none" strike="noStrike" cap="none" dirty="0">
                <a:solidFill>
                  <a:srgbClr val="000000"/>
                </a:solidFill>
                <a:latin typeface="Verdana"/>
                <a:ea typeface="Verdana"/>
                <a:cs typeface="Verdana"/>
                <a:sym typeface="Verdana"/>
              </a:rPr>
              <a:t> </a:t>
            </a:r>
            <a:r>
              <a:rPr lang="en-US" sz="2000" b="1" i="0" u="none" strike="noStrike" cap="none" dirty="0" err="1">
                <a:solidFill>
                  <a:srgbClr val="000000"/>
                </a:solidFill>
                <a:latin typeface="Verdana"/>
                <a:ea typeface="Verdana"/>
                <a:cs typeface="Verdana"/>
                <a:sym typeface="Verdana"/>
              </a:rPr>
              <a:t>kate</a:t>
            </a:r>
            <a:endParaRPr sz="1800" b="0" i="0" u="none" strike="noStrike" cap="none">
              <a:solidFill>
                <a:srgbClr val="000000"/>
              </a:solidFill>
              <a:latin typeface="Verdana"/>
              <a:ea typeface="Verdana"/>
              <a:cs typeface="Verdana"/>
              <a:sym typeface="Verdana"/>
            </a:endParaRPr>
          </a:p>
          <a:p>
            <a:pPr marL="0" marR="0" lvl="2" indent="0" algn="l" rtl="0">
              <a:lnSpc>
                <a:spcPct val="100000"/>
              </a:lnSpc>
              <a:spcBef>
                <a:spcPts val="0"/>
              </a:spcBef>
              <a:spcAft>
                <a:spcPts val="0"/>
              </a:spcAft>
              <a:buClr>
                <a:srgbClr val="002776"/>
              </a:buClr>
              <a:buSzPts val="2280"/>
              <a:buFont typeface="Noto Sans Symbols"/>
              <a:buNone/>
            </a:pPr>
            <a:endParaRPr sz="2400" b="1" i="0" u="none" strike="noStrike" cap="none">
              <a:solidFill>
                <a:srgbClr val="002776"/>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36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50000"/>
              </a:lnSpc>
              <a:spcBef>
                <a:spcPts val="0"/>
              </a:spcBef>
              <a:spcAft>
                <a:spcPts val="0"/>
              </a:spcAft>
              <a:buClr>
                <a:srgbClr val="000000"/>
              </a:buClr>
              <a:buSzPts val="1800"/>
              <a:buFont typeface="Arial"/>
              <a:buNone/>
            </a:pPr>
            <a:endParaRPr sz="1800" b="0" i="0" u="none" strike="noStrike" cap="none">
              <a:solidFill>
                <a:srgbClr val="000000"/>
              </a:solidFill>
              <a:latin typeface="Verdana"/>
              <a:ea typeface="Verdana"/>
              <a:cs typeface="Verdana"/>
              <a:sym typeface="Verdana"/>
            </a:endParaRPr>
          </a:p>
          <a:p>
            <a:pPr marL="0" marR="0" lvl="0" indent="0" algn="l" rtl="0">
              <a:lnSpc>
                <a:spcPct val="50000"/>
              </a:lnSpc>
              <a:spcBef>
                <a:spcPts val="0"/>
              </a:spcBef>
              <a:spcAft>
                <a:spcPts val="0"/>
              </a:spcAft>
              <a:buClr>
                <a:srgbClr val="000000"/>
              </a:buClr>
              <a:buSzPts val="1800"/>
              <a:buFont typeface="Arial"/>
              <a:buNone/>
            </a:pPr>
            <a:endParaRPr sz="1800" b="0" i="0" u="none" strike="noStrike" cap="none">
              <a:solidFill>
                <a:srgbClr val="000000"/>
              </a:solidFill>
              <a:latin typeface="Verdana"/>
              <a:ea typeface="Verdana"/>
              <a:cs typeface="Verdana"/>
              <a:sym typeface="Verdana"/>
            </a:endParaRPr>
          </a:p>
          <a:p>
            <a:pPr indent="-152400">
              <a:buClr>
                <a:srgbClr val="002776"/>
              </a:buClr>
              <a:buSzPts val="2400"/>
              <a:buFont typeface="Noto Sans Symbols"/>
              <a:buChar char="❖"/>
            </a:pPr>
            <a:r>
              <a:rPr lang="en-US" sz="2400" b="1" i="0" u="none" strike="noStrike" cap="none" dirty="0">
                <a:solidFill>
                  <a:srgbClr val="002776"/>
                </a:solidFill>
                <a:latin typeface="Verdana"/>
                <a:ea typeface="Verdana"/>
                <a:cs typeface="Verdana"/>
                <a:sym typeface="Verdana"/>
              </a:rPr>
              <a:t> Mentor Name:-   </a:t>
            </a:r>
            <a:r>
              <a:rPr lang="en-US" sz="2400" b="1" i="0" u="none" strike="noStrike" cap="none" dirty="0" err="1" smtClean="0">
                <a:solidFill>
                  <a:srgbClr val="002776"/>
                </a:solidFill>
                <a:latin typeface="Verdana"/>
                <a:ea typeface="Verdana"/>
                <a:cs typeface="Verdana"/>
                <a:sym typeface="Verdana"/>
              </a:rPr>
              <a:t>Mr.</a:t>
            </a:r>
            <a:r>
              <a:rPr lang="en-US" sz="2400" b="1" dirty="0" err="1" smtClean="0">
                <a:solidFill>
                  <a:srgbClr val="002776"/>
                </a:solidFill>
                <a:latin typeface="Verdana"/>
                <a:ea typeface="Verdana"/>
                <a:cs typeface="Verdana"/>
                <a:sym typeface="Verdana"/>
              </a:rPr>
              <a:t>Varun</a:t>
            </a:r>
            <a:r>
              <a:rPr lang="en-US" sz="2400" b="1" dirty="0" smtClean="0">
                <a:solidFill>
                  <a:srgbClr val="002776"/>
                </a:solidFill>
                <a:latin typeface="Verdana"/>
                <a:ea typeface="Verdana"/>
                <a:cs typeface="Verdana"/>
                <a:sym typeface="Verdana"/>
              </a:rPr>
              <a:t> </a:t>
            </a:r>
            <a:r>
              <a:rPr lang="en-US" sz="2400" b="1" dirty="0" err="1" smtClean="0">
                <a:solidFill>
                  <a:srgbClr val="002776"/>
                </a:solidFill>
                <a:latin typeface="Verdana"/>
                <a:ea typeface="Verdana"/>
                <a:cs typeface="Verdana"/>
                <a:sym typeface="Verdana"/>
              </a:rPr>
              <a:t>Vennelaganti</a:t>
            </a:r>
            <a:endParaRPr sz="2400" b="1" i="0" u="none" strike="noStrike" cap="none">
              <a:solidFill>
                <a:srgbClr val="002776"/>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2776"/>
                </a:solidFill>
                <a:latin typeface="Verdana"/>
                <a:ea typeface="Verdana"/>
                <a:cs typeface="Verdana"/>
                <a:sym typeface="Verdana"/>
              </a:rPr>
              <a:t>             	</a:t>
            </a:r>
            <a:endParaRPr sz="1300" b="1" i="0" u="none" strike="noStrike" cap="none">
              <a:solidFill>
                <a:srgbClr val="202124"/>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2776"/>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2400"/>
              <a:buFont typeface="Noto Sans Symbols"/>
              <a:buNone/>
            </a:pPr>
            <a:endParaRPr sz="2400" b="1" i="0" u="none" strike="noStrike" cap="none">
              <a:solidFill>
                <a:srgbClr val="002776"/>
              </a:solidFill>
              <a:latin typeface="Verdana"/>
              <a:ea typeface="Verdana"/>
              <a:cs typeface="Verdana"/>
              <a:sym typeface="Verdana"/>
            </a:endParaRPr>
          </a:p>
          <a:p>
            <a:pPr marL="0" marR="0" lvl="0" indent="-152400" algn="l" rtl="0">
              <a:lnSpc>
                <a:spcPct val="100000"/>
              </a:lnSpc>
              <a:spcBef>
                <a:spcPts val="0"/>
              </a:spcBef>
              <a:spcAft>
                <a:spcPts val="0"/>
              </a:spcAft>
              <a:buClr>
                <a:srgbClr val="002776"/>
              </a:buClr>
              <a:buSzPts val="2400"/>
              <a:buFont typeface="Noto Sans Symbols"/>
              <a:buChar char="❖"/>
            </a:pPr>
            <a:r>
              <a:rPr lang="en-US" sz="2400" b="1" i="0" u="none" strike="noStrike" cap="none" dirty="0">
                <a:solidFill>
                  <a:srgbClr val="002776"/>
                </a:solidFill>
                <a:latin typeface="Verdana"/>
                <a:ea typeface="Verdana"/>
                <a:cs typeface="Verdana"/>
                <a:sym typeface="Verdana"/>
              </a:rPr>
              <a:t> Date :- 28 June 2021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776"/>
              </a:buClr>
              <a:buSzPts val="2400"/>
              <a:buFont typeface="Verdana"/>
              <a:buNone/>
            </a:pPr>
            <a:endParaRPr sz="2400" b="1" i="0" u="none" strike="noStrike" cap="none">
              <a:solidFill>
                <a:srgbClr val="002776"/>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2400"/>
              <a:buFont typeface="Verdana"/>
              <a:buNone/>
            </a:pPr>
            <a:endParaRPr sz="1400" b="0" i="0" u="none" strike="noStrike" cap="none">
              <a:solidFill>
                <a:srgbClr val="000000"/>
              </a:solidFill>
              <a:latin typeface="Arial"/>
              <a:ea typeface="Arial"/>
              <a:cs typeface="Arial"/>
              <a:sym typeface="Arial"/>
            </a:endParaRPr>
          </a:p>
        </p:txBody>
      </p:sp>
      <p:pic>
        <p:nvPicPr>
          <p:cNvPr id="86" name="Google Shape;86;p1"/>
          <p:cNvPicPr preferRelativeResize="0"/>
          <p:nvPr/>
        </p:nvPicPr>
        <p:blipFill rotWithShape="1">
          <a:blip r:embed="rId3">
            <a:alphaModFix/>
          </a:blip>
          <a:srcRect/>
          <a:stretch/>
        </p:blipFill>
        <p:spPr>
          <a:xfrm>
            <a:off x="7864497" y="116239"/>
            <a:ext cx="1212400" cy="466207"/>
          </a:xfrm>
          <a:prstGeom prst="rect">
            <a:avLst/>
          </a:prstGeom>
          <a:noFill/>
          <a:ln>
            <a:noFill/>
          </a:ln>
        </p:spPr>
      </p:pic>
      <p:sp>
        <p:nvSpPr>
          <p:cNvPr id="87" name="Google Shape;87;p1"/>
          <p:cNvSpPr txBox="1"/>
          <p:nvPr/>
        </p:nvSpPr>
        <p:spPr>
          <a:xfrm>
            <a:off x="2754494" y="5968679"/>
            <a:ext cx="3428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
          <p:cNvSpPr/>
          <p:nvPr/>
        </p:nvSpPr>
        <p:spPr>
          <a:xfrm>
            <a:off x="525134" y="1159579"/>
            <a:ext cx="8020800" cy="60900"/>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2677616"/>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Sentence Chart </a:t>
            </a:r>
            <a:r>
              <a:rPr lang="en-GB" sz="2800" b="1" dirty="0" err="1" smtClean="0">
                <a:solidFill>
                  <a:srgbClr val="002776"/>
                </a:solidFill>
              </a:rPr>
              <a:t>Colored</a:t>
            </a:r>
            <a:r>
              <a:rPr lang="en-GB" sz="2800" b="1" dirty="0" smtClean="0">
                <a:solidFill>
                  <a:srgbClr val="002776"/>
                </a:solidFill>
              </a:rPr>
              <a:t> by Topic</a:t>
            </a: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6" name="AutoShape 2" descr="data:image/png;base64,iVBORw0KGgoAAAANSUhEUgAACe8AAAaXCAYAAADlnAeqAAAAOXRFWHRTb2Z0d2FyZQBNYXRwbG90bGliIHZlcnNpb24zLjMuMiwgaHR0cHM6Ly9tYXRwbG90bGliLm9yZy8vihELAAAACXBIWXMAABibAAAYmwFJdYOUAAEAAElEQVR4nOzdd5hcVf348fcnnRI2oYUSYOkISJEiTQhYUKNYUSxoLKA/xYIKRr+WxRorKIhiAUQpgljQWLAFKVKk975U6WQhIYQke35/3Lth9u7M7szs7MyW9+t55tm9595z7pmZO2fmnvu550RKCUmSJEmSJEmSJEmSJEmS1Dz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I04EZEKjzmtrpOk4SkiFhTai1NbXSdJGusiYkpEvC8izoqI2yLiiYhYYXs9/EVER+F96mx1nSQNjYjoLHzeO1pdJ0mSJGk0mtDqCkiSJEnSaBMRmwNbARsDawCTgaeBJ4DHgetSSve3roaSJEmtERGvBk4B1m11XSRJkiRJklrNkfckSZI0JkTE/mVGazt5EOWdVaa8JRExuc7yXlmmvJ/UWz81V0RMiIg3RsSZEfEocAfwJ+BHwDeBLwPHAacB84H7IuKBiDgnzzepVXWX1HgRcWqZNn1Wq+slSa0WEa8F/sAQB+6VGS2qWY9ZQ/m8NPQiYk6Z97VjEOVtGRH3lCmzKyL2bmDVJUmSJEkjlMF7kiRJGiv+AywtpO03iPL2LZM2BXhxA8u7oM6y1CQRMS4iPgjcCZwLHAKsXWX2DYA35/n+FxHfiIhpQ1JR1SUi2r0oL6mZnI5So1lETCUbca/YJ52Ae4HrgGtLHvc2tYJSg0XE9sC/yUbjLvU4cEBK6eLm10qSJEmSNNwYvCdJkqQxIaX0LHB5IXmziJhZa1kRsSWwfoXV9QYElsu3oM6y1AQRsQVwGfBD+l6Qq9WawNHAnRHxocHWTZIkaRg6FFirkHYCMCOltElKaceU0k4ljy+0oI5SQ0TErmTnc+sVVv0P2C+ldGXTKyVJkiRJGpYmtLoCkiRJUhMtAF5SSNsPOL3GcvoL0NuPbIrUqkXEqsBuheS7Ukr311gvNUlEvBT4DbBGhU2eAv4B3AA8CjwCBDAd2JxshMbdgeJ0uT1BfCc2vtaSJEktdVBh+aKU0keGaF83AQtr2H51st9opZ6k9tH/FtW4vUahiNgHmE/fc4V7gJemlO5sfq0kSZIkScOVwXuSJEkaSy4APl9Ia0Tw3gpgfP7/nhExMaW0rIby9gQmFtIW1FgnNUlEvAz4IzC5zOr/AF8E/pVSWj5AOW3AwcCRwLaNrqckSdIws2th+dyh2lFK6dW1bB8Rs4B/FZLPSynNaVCVRo2UUgfQ0eJqDFsR8XLgd8CqhVW3Ai/zBi1JkiRJUpHT5kqSJGksuQR4rpBWzzS3pXmW0fvCY7lR9Gopr8cFtVZKQy8itgF+Td/AvUXAW1NKe6WU/jZQ4B5ASqkrpfRTYHvg3cDDDa+wJEnSMBARq9B3ytw7WlEXaahExOuAP9A3cO86YF8D9yRJkiRJ5Ri8J0mSpDEjpbQEuKKQvFVErF9tGRGxKbBRSdKVwF8Km9UaELhvmbQFNZahIRYRE4BfAm2FVY8BB6SUzq6n3JQ5DXgh8KfB1VKSJGlYKv5+Aljc9FpIQyQi3kb5m3wuA2allB5pfq0kSZIkSSOBwXuSJEkaaxaUSSsXPFdJMTDvAuDfA2xTUURMBl5cSO5MKd1bQ53UHB8GdimkrQAOSikVg0JrllJ6FHgtcNxgy5IkSRpmppRJS02vhTQEIuIwspt8JhRWLSCbKvfJpldKkiRJkjRiFE8mJUmSpNHuAuD/Cmn7Ab+qMn8xMO/fKaU7I+JBYIM8be+ImFDN1KlkgXvFi5kLqqzLShHxQmArYF1gOvAk8Ahwa0rphlrLq2P/k4BdgW2AtYFJwELgXymlG6vIPw3YG9gQWAd4BrgbuCKl9MDQ1Lp6EbEqfY8bgG+nlP7TqP2klLoZRPBeq4+DVspHRnwxsB3ZtHzPkT33G4GrU0qjLkAg/9xtBbyA7D1fA1gOPEE2IuR/m/X5iYh1gD2AzYHVyD7/DwEXp5QeavC+JpK1F5sA65M95/8B11TT3owGEbER2RTt7WRT83UBtwD/SSktqrKMKXkZ25G1F8+SvY4Xp5TuG4Jq9+w3gB3zx7pkN5Y+CHSS1b+a785a97kO2XOdke9zGdlU5Q8Al6aUnm30PsvUYUuy57wR2WfkWeCOlNLvhnrfhXpMIPucvoDs87MGEGTtxuNkn6M7m1SXNYA9ydqxNYCnyNrty1JKnUO4z93JjoW1gdWBRWRt5s3AzflIzY3Y18bADmTH3Dpk30uPAveSHXfPNWI/jZQfp9uRvT5rAk+TvSd3AVflv1NUpVa3Pa1ob+sVEeOAncm+19YhO/6eI/t+uxO4MaX0cMsq2I+I+DhwbJlVfwLe1Ij3OSLGAy/i+ddnGtnv/EeB61NKtw52H6pOq9vJ/FjYGdiW7HM9Ja/DpSmly6rIvyqwD9nvkRnAUuA+svOGu4aw3puQtUUbkH3nTwSWkNX9XrJz/zv8npEkSdKYlVLy4cOHDx8+fPjw4WPMPMgumD9HNtJHz+PGGvLfVZJvBdCWp59VKHP3Ksv7fCFfAt5dZd6NgB+QdbYXyyh93AucAGxYx+vVXqa8WSXrtwROJut0L7fvjgHKfxHwe7KLBuXydwMXAa8q5CtuN2eIj5v3ldnnI8DkYXBMN+M46CiU1VlnXWsup4pjcC3gW2SBJ5We+0PAZ4FVqtjfnAFex2oeQ3Y8AtuTtRsLyIJ/BqrLXcBXgLWH4j0D9gL+TNYeVvoMX0o26sxgn/sM4IcDvNd3AEcA40vyLShsc2oTPpen9nfcDuL1fi3wn36e/9NkAQRt/exjI+AkskCpSuVcDLy4judd8bUGVgE+A9zfz34fBY6v93gt1GUi2Yipl/ZzfCayYPH5wIF17qe/5zwF+CRwe4V9d1Yoo+bHAHXcFPgU8BeyQLWBynswfx82rvM1mdNf/ciCHn5F5e/+BNwAvKVBn8dVgU8Al5AFT/X33JcA5wMfAKbWsa91gK8DNw2wn8XAecCejXiOg3x91gLm9XOc9jweIWvbtqn3OKjx0dHk12FWmTqcWkc5w6HtGdL2lgb9LszLehnZVLP9fbf3PG4EvglsPcTHQrljt+zxCHyuQl3PBiY2oC57k51nDvT63JO/NlW9n2TnBKX5nwNmDLKupxbKXAJML1m/S5l671pl2etXeN5vrjL/eLJA0NK8H63huQ1JO1lmP8Xy5hReg+PIAu3L7fvUAcreHDid/n8HXAu8vZCvs5rPQoV9rgd8LT8+q2n3u4C/AR8B1mvUZ9qHDx8+fPjw4cOHj5HwcNpcSZIkjSkppcXAfwvJ2+YjY/QrH+lo05Kka1NKXfn/9U6dW267Cwaox/iI+BJwG/AhYOYA+9iI7CLi7RHxxXxki0GLiI8A1wPvIRu5ppa84yLi68DlwEFkI/WV3ZTsotWfIuJn+YhbrfDuMmmnppSWNr0mueFyHLRSRLyCbKSkT5GNHFbJDOCrwNX553jEiYgNI+J6ss/cl8jajslVZN2UbNTIeyLi8AbWZ3xEfJcsuPaVULF/IchGRPxbRJyQjwJUz/4OIQuG+SD9v9ebkwUjXBIR69Wzr+EoIqZExOlkwT579LPp6sDHyY71rcqU8zay1/FwYGo/5exF9hp+pO5K997v1sA1ZBdwN+xn07XJgi9vjog3DmJ/B5AFeZxAdvz1196tArwa+EtE/DUfLW3QImI74Drg28AWjSizjjpMjohLyYJ4vwUcSHYTw0DWJ3sf7si/L+r63Fao01HA1cBbqPzdD3mAX0T8JiKqaesq7e//kT3/75CN8jfQLCRTgJcDPyIbHa3a/YyPiM+RjRA2l2xkw/6sShaMe0lEnBsRbdXuq5Ei4giyoOdPM/Bxug7Z76HrI+L4fPROlRgmbU9T29t6RcROEfFvskCdN9H/d3uPbYGjgFsi4k1DWb9qRMQ3gC+XWXUq8LaU0rJBlL1pRPye7HfWWxn49dmY7LW5K2/3BnJiYXki8N6aK5rL27CDC8lnp97TBV9NNlpgqZdWuYtK21Wbfzey0d5K/bOajMOhnYyIN5ONsPwxstH+as3/MbJziLfT/++AHYDTI+KPEdHf78Rq9vk+4FayQOJq27c1yAJ6vw/8dDD7lyRJkkaaEX+xRpIkSapDueC4favIVwy0Ky3nwgG27SMPRNuzkHxP6mequPwC9jlkI2/VejFgFbKRMs7Kp9usW36B+vtUFzxUzBvAT8gubo+vIet7gTMbGURQjYiYThbIUtSyCwrD5ThopfxC83yyi2TV2hr4dz5N80gznWzUvXqtCpwUEd8ebEXywM+zgCPJgvOq9WHKTys30P7mAGdQ28XK3YELI6LmC5zDTf5d8QeyC67V2hQ4vzQwPQ/ePJ3qg63HAd/PA/7qFhGbk31H9gkm7MfawDkR8Y469vcOshHmtqw1L/AKsmCqwXzWyPNfVGcdGmkiWQDRYPJ3kAXRDfq7Nw/4/WZebrXeQDZKX637mhwRp5EFqMyoNX+uqsCFiFiNbBThL1ebp+CNwMWNCt6qRn4TxfFkwc7Tasw+gSzo66+tCjocjoZJ29PU9rZeeSDSxcBLBlHMoAKLBiMyPwCOLrP6BOC9KaUVgyh/d7KRGw+qI/tU4MSI+F5/7XZK6Sb63nz2/kG09YeS/dYsdVJhn91kI0aWqjb47oAK6fXmfzildEN/GYZLOxkRh5KN5FgMPqw2/xfJRuxbpYZss8nqXlfwfGRTSf+UOussSZIkjUUD3W0qSZIkjUYLyALHSu0HnDtAvmJAXukFjxvIpjPqCRTZJyLGD3DhZlf6XuTod9Q9soCZ15dJfxz4DdlUN4+SXYjbiWwki2LwysFkATfF0RGq9UqykQd6LCabYu4isulJJ5CN9PFqsulvir5C+ZEdniB7D64BHiMLytqZ7KJ2z2gTbyIbZa2ZXkLfIMMHUkq3NbkepYbDcdBKO5NNS9hzTvs02TF4Mc8fg5uSvUY7F/K2k43A9L4KZT9B9vpBNipUcfSkO8mmm+rPEwOsb4QnyEauvJlsVKmnyD6Lq5MFquxI9lktvu+fjIgrU0pnDmLf84A3lyzfQRZIeQvZMTiNbGq0N5NNM1bqoxHxm5RS8YJxWRHxSuBn9A0SXEoWJHEB8D+yi9Vbkh3rm+XbbAH8oqpnNLx9h2wUkh7XkL3ed5G95+uTjRT2Knq/TpuQjfr27ojYnyyIqWf9Y8AfyUaifZTs9XsRcAh9j5nvR8RfU0r1HNcTydqk0iDb64HfAXeTvY8zyQJXZtG7rR0H/DwiHk4p/b2anUXEG8je8+LxsgL4F9kIT/eTfbZ72ogdCttuCFwQETunlO6tZr8Fq5E9v2klaVcAfyWbem4R2TRyO5IFmUL2GerZfj16B5stIxstsREWkbUbN+X77CJrP1cl+754IdnofBsU8h1MNmLS1+vdcUR8iCzgt8cDwJ94/jt/9Xz/b6bvSLKvi4hDU0pVfZ4jYjzZKJWvKLN6OdnU0//M67CQ7PifQdZu7U32HlQlD2z4B+WDJK8n+815E9loUxPIXtt9yD6vpUGM2wF/iIgXp5SerXb/g/BdssCSokVkr91lwMNkx+W2ZO9L8bjYl2zUuJeklJaXKav0+xRq/059qJ/6DyvDpO1pantbr4h4F9nIdOWCxO4i+26/hey7aTzZd9J2ZJ+xnYaybtXI25efUX5U7nkppc8Msvw9gb/T9xzxObK25lKyY+kpoI0sUPOV9D2ePkr2Gf5aP7s7kd43sG1G9nvjb3VUvTi6840ppUvKbPdPsqDsHntHxKSU0nMDlF8peG/LiNgopXTfAPmLQX7/GmB7aE47OZAdyG5+6fm8PEdW93+R/f5dQdZ27Jf/30tEHEYWhD/Qc5hO9jl7M89/B+5J9hrUJA9C/maZVU+Q/Ra6luz7dwlZQOEaZL/Ztye7Ya6aEYIlSZKk0afV8/b68OHDhw8fPnz48NHsB9kF4mVkgWU9j2uryHdbyfbdwNqF9ecVytxlgPLmFrZPwHv62f7wMtt3kwVnrFIhz6pkd9oX8yWyUSEGes7tZfItL/n/VGCdfvJPLizvUsjf8zgeWK2f9+vEkm2fKZN/zhAeLx1l9vfbFh6/rTgOiq9BZ4NeywHLqXAMLin5/0fAWv3kP6zMMdcNtNe571ktet+3J7uQ/S3yqfiqyDORbJrZJwvPYSEwtc73bGn++iWyi3DvBKJC3ulko1EVX8N/VrnvqcC9ZfL/A9ikQp4gu8i5uJ8249QmvF+n1nPsDPB6Pwi8tp+8+5EFYxWP9Z2A+0qWv07l9nYtsgvCxbp3VPm8F/TzWX0UeFM/eXcgC+Qq7vvuSvUt5F+fLAismP8yYNt+8r2B7MJ1Md+/qO5zVnzOpe3NzcC+/eSdXCateAx0DuI4XJ0swONHZME6E6vIM45sStv7C/VYBmxW5X7nlHk9l5T8/VilupBdyD+pTP47qdDWlCnjq2XyJ+CXVGg7Cs9/P+A0YFkV+zq+zH4uB/YYIN9GlG8ff1jv+13DcfEKnm9XSh+nAdMr5JlANgX7c2XyfanK/baXyTtrqJ9vDa/LrDL1O7WKfMOl7Wlme9tRyNdZ5Wu8A+V/x98MvKaK/JuQnT89yND+9p9Tpo4dZL+rzimzLgGfbcB+pwP3FMpdQTZq8boD5H0VWUBU8fto737yTCQLki3Nc04d9d6zzOvxkQrbbltm2/0GKH/zwvbF9qvfY4FspPglhTyHDZCnVe1kMV/pb4o/0s/5C33Pu2eS/QYolvkrKpw75cfEMSX77QaeLX4WBngOp5bZ51eAVat4/pPJglF/DfyuEZ9nHz58+PDhw4cPHz5GysNpcyVJkjTmpJQWAVcWkl/Y3/SKEbE+vafBujml9Fhhs+JIUvsNUJVy68uOvJdP3fqdMqs+mlL6VEppSbl8KaVnUkofp/dIeT2Oq3Man56ROr6WUpqTUnq00oYppaWFpBPpO4rd51NKH0kpLa5QxqKU0ofIpqOD2qb8aYRyU49d1eQ6AMPuOGilnqmCP5VS+mBK6fFKG6aUfkLfac2C7MLsSHIHMDOldFRK6bKUTT3Wr5TSspTSj8hGj1xYsqoNeE+d9ZhE9vo9QnZB+JcppVRh/0+SjeBR/LzMiohNq9jX58kCXEr9BXhlSumeCvtMKaUfkI3YuSxPbnab0Ug9r/f9ZK/3HyptmFK6gL7va5CNStkzktn7U0qf6ae9fZxsmr7/FVa9q86p9Ho+qwuBA1JKFUe4TSldRzZCzTWFVe1kF8MH8m36jvR4IVlwUMWR61JKvyUL2im2I7Oor53o+Y67Dtgn9TPKZJnvyEZ7BtggbycXpJSWDZQhpdSdUjob2INspMAePVMA1msKWfDEy1NK36tUl5TSkpTSB8imii61GQP/ruqZbrI48lU3cERK6Z2V2o6S/XenlC5IKb2LAaY/jYiX0/c1+QWwZ0rp0gH2cx/Z6GsnFVYdFhGb9c3RGBExAfgJfUc9+05K6V15u91HSml5SumrwLvIXs9Sn42IVk8R3UrDpe1pZntbs/w75HT6fif/A9g9pfTHgcpIKd2TUppHNnrhXxpfy35NIRvF8M2F9ET2O7y/Ee6qdTxQOn32c8DrUkpHppQe6S9jSunPZKO6l7Zx43n+/KlcnmVkowiWel1E1DrV+AcKy0uoMPJx/pko/sYYaOrb4vrf1Jh/b57/fPT4R6WNh1k72fOb4hfAQSmlzkoblvlN8V36Ti/905TSWyudO+XnDl/k+ZEUgyygrhavKbPPz6WUnhkoY0ppaUrpLymlNwNvr3G/kiRJ0ohm8J4kSZLGqmKQXJAFuFRSvGBc7mJ81cF7+ZRLexeS70sp3VUhy/vIRtAp9cuU0gmV9lEqpfRN+k4LPJXy09dW49/A52rJkF9Q372QfH5K6SvV5E8pfYF+LrQMoeL0fdC6qdyG23HQSr9KKZULZCzne2QjuJUqN53isJVSerbeQJ+U0g3AZwvJ9Qbv9ZiTUrq5in0vo+805UE2zWtFETGFvlMbPwIcUmUA0l+BLw203QiRgHellO4ecMOUfkMWNFaqZwrFk1NKJ1dRxtNkwSilNmWAQKYB/L+U0vVV7PspssDL4rShh+fTk5aVB9gXpwB/kmzkqbJBzYX93kz5YJmPDZS3gufIjtWKgcXNkAeiDTTNd6W89wMfKiS/u84gzh6fSCldVOW2nyyTVk27/Vn6Blx8JQ/qrUl/QRK5YpDTpWRtY5+pCyuUn8iC/24oSR4PfKLaOtbh9fQODgK4MKX0qWoyp5TOIhsFrNR4BhfYOWINw7YHhri9HYTXkY0iXOpWshFln66loDzAp9m/xY8EXl1IW0E2gvXxgy08D9p9WyH549UENfZIKf0POKSQvH9E7NpPtpPoPd3qRGr4jRgR0+j7GTg7pbSwn2z/KixXmhK30vpvko00XG/+e/o554bh107eDhxezY07PSJiA3pPTwxwI/D/qsmf/14sBnZWs9+p9A1mPqXWcvI6DBjsJ0mSJI0mBu9JkiRprFpQJq2/EV2K68qNkHcV2VSNPV4SEZV+c7+IvnfClx11L1fsaH8WOKqf7cs5kudHoupRvDBfrU9XGm2rH4eVSft4jWXUun0jTC+T1lUmrRmG23HQKivoGxBWUR5IcXYhecd+Pp+j0Rn0HgVkh4goBoJW65/5CC/V+gfZ1IClXjRAnjcBxdFQv5hSquWz9y2yKeRGuvNTSsUL3f35bZm05cAXaiijOKoNwM415C91WX4huyp5kOL3C8lrkQWZVPJ+soCDUsekfkaGLbPfP9J3JKcdIqIYaF+NU6oJbh0B/ko2/WaPNYFt6izrDuDH1W6cUrod+G8hud92Ix/V6KBC8g30M/JUvSJiF/r+NvxoLcEVkI3URDaVdanXDaZuAygXuPHRGsvooPdxATAnIlatq0Yj23Bre5rR3tarXODTnGqCHIeJSWXS5qSUTm1Q+UfS+1rNjWRTntckH/Xzb4Xkim1KSule4E+F5PfXEKh9KFD87BdHFC36Z2H5xZV+k+b12L8k6Umy74bS8+YNIqK/76biyHzF/RcNt3byCymlYpDtQN5DNmJuqU/l3znV+gzZKIq1KPZvQN/RRSVJkiSVMZYuVEiSJEmlLqL3KANQW/Ben5H38s7w/5QkTQdeWKG8fcukLSi3YT69ZHEKtfNqHXEin6JtfiF5i4jYpJZygFsGmg6uggMLy5fUGtyQjyBWz74Ho9yUm00P3huGx0Er/aOKEZGKrigsrwps2JjqDH950FvpRcRxZNOr1eOnNe67m75T5w40iluxvVhCFoBYy36XUmHathFmwNHyCq4pk3Z+SqnqQMb887WwkFxuCvFq1DxyS4U8xWOi1MsKy0uB0+rYb7lAiWLZ1ahrlJnhJv/sFkcnenGdxZ1ca2AbfdvtgdqNV9N31L3jagxWqFYxuOmmlFKxvtUqBm7NrHJq8Zrko6ntU0i+PKV0TS3l5KM5nl5IXgPYrf7ajVjDre1pRntbs4iYDuxZSL6ozvOJ4eStEVEuqK8exTbl53XcKNWjeINFufPOUicWljdn4KloexRvzro+pfSfsls+rziS+gQq13F7YN2S5X/l3yXFMsrWNx8Jrvh7t78pc4dbO7mQ8jdlDKT4Gb4fOL+WAvIg5N/XuN8nyEaMLlVPILIkSZI05hi8J0mSpDEpn57p6kLyThHRVtw2ItYBXlCSdGdK6cEKRV9YWK4UEFgufUGFbYsXu6C+TnyAX1dZfn8W1LrTfFqxjQrJv6u1nFy9z72R6r2YNhjD7ThopXLTVg/kzjJpfT7vI0lEbBER74yIb0XEuRHxt4i4LCKuKfeg70h2xc9ktRrx+g/02hcDhP6VT/FXq+HQXgxWtdOM9rinAWVA36mmp9VRBtTR1qeUbgNuKiSXDRqLiAn0vTC/IKX0ZK37JRt9qDjKTK1t42L6Bp0NGxGxYUS8JSK+GhHnRMT5EfGfiLi6QrtRnOZyOLcbxd9Wy4GqRyGrUTHQ5JJ6C0opPUHfYNmd6i2vH7vQd/Swsfo7YtCGYdsDQ9zeDsJL6Hsd4pcN3sdQK/cb5DXAryKiOPpiTSJic2CDQnLdbQp9g653GmD7v5bJ84GBdhIRe9L3RrUBR1jNbxC4u5BcaerbSqPmFUfPqxRsuB99R6Drb+S94dZOXprfjFK1iBhP9jxKnVdHAD3U+NzzEQKL03Z/IyL2qmPfkiRJ0phSPHGRJEmSxpIF9L7oNo7sTvviqGQDjrrXz7r9KExHlU/VWbyj/4GUUrngIig/VeGV/dShP+Xy7UxtF7evqWO/5aa6K47EVa1i0OVQKzdd0LQm1wGG33HQSnfUkafcRdcRF7yXTx82B/ggsPsgi5tWR55naxnBrUTx9a/42udTpxVH2Kq3vbiObJTV8XXmb7Ul/QSLV7KoTFql75daylmjjjLur2X6yIKrgW1LlreOiNVSSosL221N3yn76mobU0rLIuI6egeu1Dpd8PV1XiAfUhHxeuAjwCwGdzPvtDrzNaLdrjXo97oyx8ug5UFbxdGTXpsHO9ZrtcLyWoMoq5JG/o64mmwq9tJjqd6ptUeq4db2NKO9rVe5YMDBBKe1wveBLYBDCumvB86KiLcOYpTPcoFNP4mI5+osrzgF7RoRMTGltKzcximlFBEnAd8oSX5dRKybUnqkn/0UA/yeofoRj/9BNu10j0rBd8Wgvn9ANhp7RDwMzMjTZ0XEuDLfv8X8N6eU/tdPvYZbO3lNHfvdhr5tUzPPu08FvluyvDZwUUT8hez4+HNKaWGd9ZEkSZJGLYP3JEmSNJZdAHyqkLYvfYP3iqOr9Be8dxnwHM/fsb9vRERh2qMdyKbULbWgnzLXLiwvp76L4AC30fciQrH8gdRzYXCdCnWpx6115qtXuRFUWhH0NdyOg1Z6oo485S5YDmqklGbLp1E8A9ijQUXWcxzX89pD39e/v9d+bfpOfVlXe5FSejYi7gUaPgVlk9QzglO5Y70R5dTzeam3nYe+bX2QHRvFYJJybdctg9jvzfQONFmrzPd4f+oNnhkSEbEW2TSer25QkfV+/zWi3R6oH7P4W+OGOvZZjbWByYW0GTwfRNIIQxG817DPSkrpmbxtbR+g/NFsuLU9zWhv67VuYTnRd7S/4W4FcChZO/Tmwro3AmdExNtSSivqKHvDMmkvKJM2GGsCD/ez/mTgSzzftk0E3kPvgL6VImIa8JZC8q9SSl1V1uef9A7e2zEi1kopPV6yj/H0vonuwZRS6Wfsn8Db8v+nk90s9t/CfiqN3FfJcGsnW33efQe13wTzQ+Cd9L55L4BX5Y/uiLgWuBj4D9mIpbXeqCJJkiSNOk6bK0mSpLHsQrIAplLlprMtpl1QqcCU0hJ6XzRYm94jWVTaR8Uy6TvKzdM1XMjrJR+NoDiSTTGQcCD1TF05rUxatRd3GpWvXuVGGWvkBfpqTSsst/o4aKWyI4eMZhHRThbk26jAPajvhr5mvPbTyqQN5nPf7DajkRr1erfqMzOY177cd820KtMGs9+FheXxwNQa8tfzHTkkImJN4O80LnAP6rwRuNKIT40SEWvQN8C0nqDVahSnIB8KqwxBmdPKpDXyszKSfkc0wrQyaa1se5rR3tarGIz6VJ1Bbi2Vj6z3NuA3ZVYfDPwyDzirVcvblJTSY8A5heTD8hGfyzm0TJkDTplbohhEF8D+hbRd6T3q7z8K64vLvQL1ImJt+k7rO1Dw3rQyaa1sJ1t63p2faz5dY55nyX53XFhhk3FkIxAeAZwOPBARt0TElyNiq3rqKUmSJI0GBu9JkiRpzMpHBrimkLxLPmUjsPLCd2mn//0ppbsHKLrc1LmliiP5Qf8j7xUv3A12FIxi/louDEI24lutitM3latHtRo+Bd4Ayo30V24a4KE23I4DNddpwMZl0hcAnyMbyWI7soDh1YDxKaUofQD3NKuyg9TI9mKweTU4jX7fyh0b5dquRu+3lvax3mkTh8L3gJ3KpF8BfBl4LbAj2ahYq1O+3ejv5oLhpNx7VG4K6UaYNkTlDrWh/qyMtd8Rw63taUZ7W6/i8xiqz+aQywP4DgF+X2b1IcDPI6LWay7TBluvBvlhYXlzKk9ne1hh+bqU0qXV7iil9DBwYyG5uK+BRs3rN3iPbMrc0uDDbvo/54bh1062+ry7rrz5+zuLbPTGakbZ3JrsfObmiDgzIsqNRilJkiSNagbvSZIkaaxbUFieAOxVsvwSenf69zdlbo/iXeYrg/fy0QuKwXsPppRu76e84t3uq1VRh/4U89d0N32dyl2kq/d5DPb51+rqMmm7NbkOMDqOA9UhIl5H1haVug3YOaW0f0rpqymlv6SUbkopPZ5SeiYfXbFoKEZyGgqNbC8Gm1eD0+j3rdyxUa7tavR+R1z7GBE7Ae8oJD8EvDSltHtK6QsppT+mlK5LKT2aUlo8wtuNcu9RI4OPSi0pk/bBYuDjIB8dQ1Dvof6sjLjPySANt7anGe1tvYrPY6g+m02RjyT6FuCPZVa/AzilxgC+YpuSgFUa3KZ0VvG8LgGuLSQfXtwuIvai74h2J9XwfHsUg/HKBd+V6hWslz+n0pvq9o6ISf3kvyalNNAU7qOhnRwWv6NTSt0ppVNTStuRnTt/gew97y8YcBxZEOy1EdHI0cYlSZKkYc/gPUmSJI115UaU2a/C/1Bd8N7F9J6Ot7SMbclGxhqoDqUWFpan9jOFUb/yC0nFO/6Halq5UgvLpLXVWVa9+ep1IVCc2mtmRGzZ5HosLCyPxOOgOKWhqnNIYfkp4OUppWtqLGdaQ2oz9BaWSRvM577ZbYaeN5jXfo0yaQurTBvMfqcVllcwMoOS3krvmw+WA69JKQ00ZWDRiJgKNaX0FH1HKBqquj9eJm2TIdpXIy0sk9bIz0ozfkcMJwvLpLWy7WlGe1uvYsDUGnVOLztspJSeA94E/KnM6ncBP63hd3qxTQnKj7bcDMXR914fEesW0ooBfc+QTX9aq+L30ZYRsRFAREwG9i5Zd3tK6b4yZZQG9K0K7FmyPNDIfeUsLJM20trJhWXS6noO+TE86FFVU0r/TSl9OaX00rwuuwKfAP4CLC2TZS3gD2WOPUmSJGnUMnhPkiRJY92/6R1oB4MM3sun472uJGlGRGxToTwYOHjv0cLyBGCLgepRwZZA8WLZY3WWVYvicwDYqs6yth5MRWqVj9DwnzKr3t/MetDa42BZYbneILy16sw31r2ssHxaSuneWgrIp5+aNOCGw8NjZKPOlKqrvYiIKbTuArjqb+ehb1ufKN9Olft+2aZMWrWKeR9PKRWPx5Gg2G78JaV0ZS0FRMQEYGbjqjTkHi4sbz9E+3mUvm3UUO2rkRr2WYmIVYGNCsnN+D05nAy3tqcZ7W29HiosB9kNTSNaHsD3RuCvZVa/BzipygC+R8qktapN+SXZTSI9JgJzehYiYhrZqIOlzsrPf2u1gL43SPWMlrcXMKUkvVLgXdnR+/IgwOJ5UnGa3XJGQzvZyPPuLeh7zjgoKaUVKaUrU0rHppReBcwAjqRvEOvawNGN3LckSZI0nBm8J0mSpDEtpbSQ3oF2ALtFxCoR0QbsVJL+SErp5iqLLgb57Vf4W2rBAGWVm7Z1lyrrUU2+q+osqxbl9rFznWXVm28wfl4mbU4+KkSztPI4eKqwXO8IDJvXmW/Myo+x4midF9VR1J4DbzI8pJQWAcWpxOv93O9Agy86qiYzI2KdOvMW3/NbU0rlplq7jWzUn1J1tY0RMZHsmCnVjO/IoVAMuqun3diJkTNtLsClheUdIqLh02anlJYANxSS98+Pn+Gskb8jdqJv2zpSPyv1Gm5tTzPa23oVP5uQBWeNeCmlpcDrgb+VWX0Y8MMqAvguL5N24CCrVpf8ff9FIfmwkudwKH2/F+qZMrfnPLzYLvWMltfvlLklKk29Wxx1bxnZaOoDGQ3t5C30bZuG7Xl3SqkrpXQcsAd9zznfONT7lyRJkoYLg/ckSZKkviPfTSILdNmH3r+Zq+nwr7RtT9DevoX0h1JKtw5QVrlR395QQ11KvbnK8hsqpfQ/oDjV0evrLK7efINxJn1HMVgX+EIT69DK46A4msbUiCgGlPUrvzC9Ry15hoHiFIzQ/ECwcqMVFqefq8bBg61Ik11WWD4gIuoJGn19A+qiwXldrRnyacmLozIVjwkAUkrLgSsKybPy0YFq9SqyafdKDfl3ZEGx3am3zSm2HWOh3Sj+nptANn3wUCgGkqwOHDRE+2qUq4DnCmkj6vfkcDJM254hbW8H4UL6jnT+jgbvo2VSSs+SvfblRof7AHD8AEVcQ982+vUR0arg6eLUuVvwfDDdYYV116aUygUfVqvYlvbspzT4LgH/Kpc5pfQwvYOpd89/LxaD/y6rMiB1xLeTKaUVQHGk3YNqmMa51OsHX6PqpJTuAH5WSN40H8FQkiRJGvUM3pMkSZLKj3y3H3VMmdvPtvtFxFbAeoX0gabMJaXUCdxRSD4oImbUUJ+eaTNnF5Jvr3X6zUEoTim1V8l0wlWJiO1owQhi+cWer5VZ9emI2L1R+4mIcRHxsQp16KR1x8FtZdJqfd5vIwtuGEmeLpPW7OdQHDkDapx+OCI2pv4Lj61SbC9WAd5eSwH5qIWHNqxGqtd7G5Sn3LSEPf5eWJ4MvLuO/X6girKHWrHdqbfNKbYdtbYbqwPvq3PfrTKfvgFCH4+IoQi6/kOZtM/VGRzRFPkIYcWbS3aPiB1rKScfzbAYePUUfQPZxoLh1vY0o72tWT6lavHc6CWN/A3davmInK+l/LndhyPie/3k7SZrv0qtS/njYsillG6k7/t1eETsBbywkF7XqHsligGPG0bErsBuJWnXppT6m262NABwAtnNcvsPsJ+yRlE7WfwMbwS8opYC8hu1ag4IHqRyNzW2NbkOkiRJUksYvCdJkiRlFydSIW1QwXsppUfo3fm8AfD+MpsuqLLIHxWWpwDfqrY+uWPJRhUsdWKNZQzGTwvLAXy3xjKObVBd6nECfac6Gg/8MSLqnU5ppfwCyXnAkf1s1qrj4Fr6jgZ1SLU7zINAmjlKYaM8Td/nvWkzK5BPKbakkPzyGov5MTDcp3MsOhd4spB2TESsUUMZn6Tv1KFqvj0j4i3VbhwRmwDFIObHgd/0k+2nZFPilfpCLVNIRsSrgFcXkq9JKV1SbRkNUjzup0XE9DrK+V9hudZ24zvUGPDXaimlu+h7nLwQ+NwQ7Ouf9B2dbCeG/3ddcUQtgO/XWMYXyQKLSp2SBy+NNcOt7WlGe1uvb5dJO6WFo8s1XErpGbIbZMqN1v7RiOjvvGcefc9Hv5zfuNQKxbbi9cBnC2mLgdMHuZ+L6DvS3TFkQXg9Bgq8K67/f/T9/VdV8F5uNLSTpwArCmnfqjGY/Wv0HRF0qK1fWE5kbZIkSZI06hm8J0mSpDEvpfQEcH0heQ/gRSXLC4Hraiy6eOHm/5XZZsCR93I/o+9oPIdGxIeryRwRn6Dv9HdPkXXsN0VK6TL6jjbwqoj4TDX5I+IL1B580DD59GjvoO8UsusA/4qIN9VTbmQOJZvyqTgiXlFLjoP8QlPxeH57RLyo3PaFfU4Cfg5sXk0dh5N8JJRbCsmvakFVihfw31ntxdyIOBY4sPFVGlr5FHTFgN8ZwBkRMaFMll4i4mVkF041PPywmmM2n+ruXLKRFkv9JB8Np6yU0kPArwrJawK/riYwJCK2JmuniiqOlDSEbiyT9so6yrm4sHxARFT1HRoRRwKH17HP4eDr9B197wsRUfMIVnlgU386yqR9MSI+Uuu+8v2tGhEfi4j31JO/Sr8DOgtp+0bEN6vJHBEHkwVGl1pOdoPDmDNM254hbW8H4U9k08OW2hb4bT5KWdUiYnJEFEczHxby0bpfTd82GODISp+1lNJNwNmF5NXJbhLavp66RMSWEfGzOl+rc4GHS5Yn0fc85ayU0lP11K1HHvB4aSG5GMxanFq3aAG9A9WK9XyG2qar/R0jvJ1MKT1I+WD2H1STPyLeTfkbDwfKt2dEfKTWz3Sed3XgXYXkW1NKxeBOSZIkaVQyeE+SJEnKFIPoJtP7jv+L8kCeWhRH6itOffdISunmagrKR98qXgQAOD4ivlnpAmFErBIR36H8aBcfy6exaqb/R99RAL4WEcdGRNk7+yNitYg4nmwUBoBnh7KC/Ukp3UIW/Fa8qDmV7ELtRRHx0iqDi9oi4v1kgaOnkQUmDbT/hbTuODi5sDwemB8Ru5XbON/vdsDfgDfmSS177waheLHvFRHxpYho5ohUvy4sTwL+GhEVp5COiI0j4rfAx/Ok5fQdwW+4+zJwXyFtNvDnfCrgPvJg2A+SXXjtGWFyJB53o0XPa78m8M+IeH2lDSPihWQX4Isjmd4DfKWKfR1F39FZ9iULrn5BP/s9KN9vcaSsf1E+qGao3QAsKqR9JyJmV/PdUqLYbgCcExGvrZQhItaKiJ/Qe1TcQQVmNFtK6SrgS4XkccCPIuLnldqOHnkbsk9EnErfqeqL+/oLfUdjCuD7EXFutQE3EbFHRBxHFixyHLBhNfnqkVJaQTYVZ3GEr6Mi4tSImFahjuMjYi7ZKFvF/uSvppT6fa1GueHS9jSzva1ZSimR3QRTnNL7QODyiCgGbPURETMj4mjgLuoLam6KlNIisps9ikFpkH3Wvl4h64eAuwtp7cB/ImJuHnDZr/y86W0RcR7ZDSjvpfc5bVVSSsvIbhrqz2CnzO3R36h4yxlg9Ps8gPC//WxycS0BYKOonfwkfW/6+kBEnFHpPCYiJkbE58ne+yB7DWoJ5p1B9r14X0R8PyL2jYgBr0FGxJZkU/0WRzg/o4Z9S5IkSSNazSdukiRJ0ii1AOhvpJSqp8wtUW7KpFLVjroHQErpJ/mFrdeXJAfZRcP3RMRvyEa0eJxsqrsdgTdTftq7X6eUTq1l/42QUroyH7WgONrex8lGkDuX55/D2sDOZIFfa5Zs20E2tVRLpJT+FhGvIRvNoHgRbW/g70BXRPyDLDDvUeCxfP10YAtgN7LRHYvT11az/1YdB78CjiYbtaHHesBlEfEnsuf9P7LA15nAS8mmnu6ZnulOBp4WeDg6FTiskPZ54HMR8QDZqJzFgNQvpJTOa2AdTiGbqmyjkrQNgUsi4u9kAZL3kr3WGwCzgJfR+/j6GvBuYKCRpIaNlNLTEXE4MJ/eF0FfBtyWH3f/JjvuVge2At5E71Ee/0w25VdxGnQ1x2/I2owXkk0f99uIuJbnR7VZSnYsvwI4gOfbix4rgMPykYz6lVJ6KCIOIxstKEpWvRi4LiL+SfZZeYDss9FO1o7uVKa4J4B358EmTZVSWhoRZ9K73Vkf+COwNCLupW/wCymlnQrLf4mIy4HdS5LbgPMi4lKyz9VdZKPUrUf2/fUqoHS0nNPI2oyR9vn5Mtl3bDG4511ko8ZeTBYg1dOGr072GuwE7ENtwXOfJBs97GWF9DcCb4iIq8h+Y95JdlyNB6aRvacvAnal79SKQyqldH5EfJ++06W+G3hjRPyebErgR8jq+gKyGxfKvS6XMkTBXiPFMGp7mtbe1iuldFP+vf4Ler9W25LdEHIH8BfgVrLfzuPIzgFeQNaW7VLIN2zlv2EOJHvvdy+snhsRy1NKny/keSIiXkc2lewaJatWJxtV9LMRcQHZjSUPkQVXr052frE52fnFjmS/xRvhJGAu5QeAuDqlVBxRvV7/pPxIpgCX58GQ1ZTx4n7W1WQ0tJMppfsi4lP0DbJ8G/DaiPgdzz+H6WSfwzeTnUv0OInst0Gt5w/TyfpWPgI8HhFXAleT3ZTzJFl7NBXYjOz3R+k5Y49OsoB2SZIkaUwweE+SJEnK/JvszvJKF4RqDt5LKXVGxH30DrgptaDWMoFDgDOBNxTS16b6Ke7OAd5Zx74b5f/ILpIXp4Vbi4Gfw++Ab9HC4D2AlNLfI2IXsveiOGoJZAESb+T5Eeeq9RCVL16VavpxkFJaFtlUfhfSe4q1IBsNrb8pfx8lmwLr7dXub7hIKV0SEWeRvealgixIcWaZbGuWSRtMHZZGxCFkwSbFgM+X0TdopOhcspEr393IejVDHoD0fp4fAaTHZLLjv/gZKHUnWbBOuRHI1BzLyNrBS3k+gHjH/DGQbrIglr9Vu7OU0m8jm4b8FGBiyaoJZAErr6iimAeBA1NKxVEfm+kYsmN77UL6ZGDLGsp5B3A52UX0Unvkj/5cAnyQLAB2REkpdecBMCeTvQalJpAFCTQkIDGltDwP6P8B8L7C6iD7jVDud0KrfYLstfhwIX0q2W+Dan4fXAi8NqW0vMF1G3GGSdvT1Pa2Ximl0yNiKVlwcHHE6C2AI4a6Ds2SUnoqIl5BdoPLroXVn4uIFSmljkKe6yNiD7Jznq0KeaYCr8kfQy6ldG9EzAfKjdj64wbu6lJgMb2Dx3sMNGVu6XbFm8NqLaNoxLeTKaUfR8QGwBcLq1Zn4OdwGdlNV68aZDXWovp2sMejwJtSSsWRAyVJkqRRy2lzJUmSJCCl9BhwY4XVi4Er6yy6v9H3ahp5D7IgHrK7+r9K7VNBLiELCDiklqmDGi0fTeT9wDfoO2JZf34BvLWO6YuHRErpdrIRHj5E36k9a/Uw2XuzZTUj4bXqOEgpXUk2vVkt0y3fAOyZUrqtln0NM+9j4KnDhlRK6RLgILLRKqrOBnyPYfS5qUdK6RSyAJxanvtVwL55264WyqeJ25csmLJajwFvSSmdXsf+Tie70Hx7rXmB84G9Uko31JG3YVJKDwAvB24eZDl35OXcW2PWXwEvTymNtKm2V0opPZdSeifZqEnFKU2r9WiV+1qaUno/WYD0PXXuq8fF1HdzR01SSt0ppSPIXp9avtMhm8byROAVKaVa845aw6HtaXZ7W6+U0q/J6lluWtlqrCAbpXDYyz8jryAbdazoi/kUpcU8N5ON1vcjYDDnbIvJpmCu5fdT0Q/LpC0imxq2IfIpei+qsLrawLuLKX9O1EX2m7Ceeo2KdjIPED2S7BywWueT1b3W88wuaptmt5wFZO1hXe+bJEmSNFIZvCdJkiQ9r1Iw3X8Gcbd8pRH7HgVuqqfAlNKKlNLnyEZjOJFsGq7+PEA2IsxWKaWO4RDEk18MmUsW/PYH+r8wdRlwUErpXa0MOiwnfy9+SDblz5vJAh6qDRJ4IN/+dcDM/L2pZlqo0n03/ThIKV0IbE12QbG/+t5PNpXvLimlWi4iDzsppWfywIytyEZG/BNwN9l0i00bSSOl9FdgB7ILqX2mzSzxHPB7sgtfH08p1RIkOyyllM4km5LsJPq/CN1JdoFyj5TSg02omqqQUrqJ7Nj9ItkIo5U8RtZOvSCldO4g9vcPYDuyEZyuIAtkreRZstHlXp1SOjClNNjgq4ZIKV1DNv3lq8g+8/8hmyJ6Mf0/n2I5V5JNQf91sjarkhVkQRKvSikdklLqr40ZMVJK3yf7jv4cWfDMQK/dIrIp3t9J5ZGTK+3rNLKREd9H9lpWEyjxbL7tXLLv531SSpWCWBouf302B77JwAFfj5EFAr0wpfThOoI6Rr3h0PY0u72tV0rpvymlPcl+B88na9v6zUIWhHUMsGlK6bwhrmLDpJSeJBsl+Zoyq78UEX1GjEspdaWU/h/Z5/PbVH/e+D+yG57eCayXUpqTBjcVcrkAqjOHYES0ckF6S8i++waUt0eXlFl1wWB/B4+GdjKldBxZu3AG/Z9D3AjMAV6ZUnqqjv38i2ykvTeRjc54I9X9ZnmWbOrv16aU9s8DkSVJkqQxJbJBLyRJkiSNZBGxA1lA1brANLIL9I8At6aUrmtdzaoTEdOBvcmmIF2L7GJNJ3B5Sun+FlatLhGxBdn7sTHZ1EqTgKfJgo4eA64ZisCiZh8HETEJ2IvsgtbaZFMEPkx2cfKa5AnnkImIyWTTXm7N89PjPUE24s/ltQSCjjT5cbcPsAnZFNwryC5WX93qEdPGuohYQO/pSH+eUppT2CbIgsl2AGaQtRv/IwuIvWQoppaLiHXJRjFaF1iHLOj2EbKg5v+M5BHmahER44HdyIKL1iKbDrALuIOs3RjM6EwjQkTMIJvGtudYmEj2/fww2UiHt+SjQDViX5PJpsqcSfYdOY1sRKKnyYKqbgHubNV0iuVExFbA9mSvz5pkdX0EuAu4cjjcADKSDGXbM1zb23rl3+27k31e1gHayIKMFpL9trlhLLRR/Slpv9bOH6uQBRw/Rfae3pxSerjB+zyabLT0UrullP7byP2MJCO9nYyI1ch+R29E9hyeI7vp6r9DETQXEWuQ3QC1eb6/1cnaoqfJbnq7EbipUd+9kiRJ0khl8J4kSZIkSZIGrZpgEknS4NneaqjlwZ+3AVuUJF+VUtqlRVWSJEmSpFHLaXMlSZIkSZIkSZLU42X0DtwD+FErKiJJkiRJo53Be5IkSZIkSZIkSerx6cLyk8DpraiIJEmSJI12Bu9JkiRJkiRJkiSJiHg98NJC8k9SSs+0oDqSJEmSNOoZvCdJkiRJkiRJkjSGRcSEiHg/cFph1SLg2y2okiRJkiSNCRNaXQFJkiRJkiRJkiQ1T0QcBHwpX1wV2ASYVGbTr6eUHm1axSRJkiRpjDF4T5IkSZIkSZIkaWxZE9hxgG0uBb7ZhLpIkiRJ0pjltLmSJEmSJEmSJEkqdQkwO6W0vNUVkSRJkqTRzJH3JEmSJEmSJEmSxrbngMeAK4EzgV+llLpbWyVJkiRJGv0ipdTqOkiSJEmSJEmSJEmSJEmSNKY4ba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02odUVkCRJ0sjUPnd+B/DFfPGCznmzZ7WuNpIkSZIkSdII1tHWQUlfGx1ds1pWF0mSJDWNwXuSJEmD0D53fjtw9xAUbTDcMNA+d/6OwLuBlwIzgVWAB4HrgDOA33XOm728dTWUJEmSJEkaRTra2hmivjaD4Vqoo219YFdgl5K/65VscQwdXR0tqJkkSVLLGbwnSZIkFbTPnT8Z+BpwJBCF1ZvnjzcA/22fO/+dnfNm39rkKkqSJEmSJEnDW0fbzsB8YP1WV0WSJGm4MnhPkiRpcJYAf61iu/2AKfn/DwLXD7D9dYOplOrXPnd+AL8E3lyS/BxwE7AI2BpYJ0/fFbiwfe78PTrnzb6rqRWVJEmSJEkafexrG13aMHBPkiSpX5FSanUdJEmSRr32ufM7gU3yxZ93zps9p3W1UX/a587/LPDVkqQzgU90zpv9UL5+AtlUuifwfCfxjcBOTqErSZIkSZLUBB1tnZT0tdHRNad1lVFFHW2zgH/lSw8BV5Y8fl+ypdPmSpKkMcuR9yRJkqRc+9z56wKfKUk6F3hH57zZK+94yQP0ftY+d/6jPN/JuB3wfuBHzaqrJEmSJEmSNMzdDrwOuJKOrgd6reloa0mFJEmShptxra6AJEmSNIx8FFg9/38p8OHSwL1SnfNmn0fvO4Q/k0+5K0mSJEmSJKmj6wE6us7rE7gnSZKklRx5T5IkaRhqnzt/K+BQ4BVkU4CsCSwE7gf+CZzeOW/21VWUM4vnp6agc97syNM3Bg4DXgNsBKwKPJCX/ZPOebP/W0XZHcAX88ULOufNnlXlc9saeAvwMmAzYO181WPAzcCFwO86582+vpryGuxNJf+f2zlv9sMDbH8i2d3DABsDuwGXD0XFJEmSJEmSVKeOtgH72ujoGrCvrTANLHR0RZ7eb18bHV0D9rXR0dZBSV8bHV2zBsyT5auqr42Orlb0tUmSJGkABu9JkiQNI+1z508EvgkcQd/fauvkj52BT7TPnf9L4EOd82YvqnEfbwV+yvMjzPXYIn+8v33u/O8Cn+6cN7u79mdRcb9twHFkHaXjy2wyM3+8HPhS+9z5R3bOm31co/ZfRf22ALYpSZpfRbZ/AUuAVfLl12LwniRJkiRJ0vDQ0VZ1Xxsdbb8EPkRHV019bXS0DdjXRkfbd4FP09HVsL42Otpq6mujo+1IOrqOa9j+JUmS1BAG70mSJA0T7XPnTwZ+B7yysOpW4H9kd81uC4wDgqxjbuv2ufMP7Jw3e2GV+3gVcGaevxu4AXiCbNS4zfLNxgGfAtYAPlD3E+q9342BvwAvKKy6F7gPWA7MALbK9w8wrUJZ7cDdJUnHdM6b3dGAau5UWL5koAyd82Yva587/wpg3wplSJIkSZIkqRU62urqa6Oj7UA6uhZWuY+W9LXlI/01pK+NjrZ2Cn1tdHR1NKSekiRJGpDBe5IkScPHV+ndmfg34IjOebNv60lonzt/JvAdsqkwAHYHfgi8rcp9nEbWmfhr4OOd82Y/UFL2rmR3Ce+YJx3ePnf+Pzvnzf5VHc9lpfa586eQdZSWdiaeAXy5c97sWwrbrk42vchhQBrMfuuwbcn/z5F1dlbjDp4P3it2mEqSJEmSJKk1yva10dG1sq+NjraG9rXR0bWyr42Otj59bXS0/ZOOrkH1tdHRVrGvjY6uWwrbtrKvTZIkSVUYN/AmkiRJGmrtc+dvCxxZkvQH4FWlgXsAnfNm3985b/ZbgZNLkg9pnzv/ZVXuam3gLOAtpYF7edn/BfYDbipJPrZ97vxJVZZdyefJph/p8YnOebPfUQzcy+uwqHPe7LM6581+KVnHaTO1l/x/fw1TBpcG+bVX2kiSJEmSJElN0tFWtq+tV+AeQEfX/XR09elro6Ot5r62XoF7Wdll+9roaGt4XxsdXe/oE7iX1WERHV1n0dHVir42SZIkVcHgPUmSpOHhCJ7/bfYUcFjnvNkr+tn+o8D9Jcsfr3I/TwIf7pw3u+ydtp3zZncBHyxJWh94fZVl99E+d/4awIdLks7pnDf72Gryds6bvaje/dZpjZL/u2rIV7rt+Pa581dtUH0kSZIkSZJUnz59bXR0DVlfGx1d5Ue16+hqaF8bHW19+tro6Kqqr42Ormb3tUmSJKkKTpsrSZI0PLy+5P8zOufNfri/jTvnzV7cPnf+ScCX86QD2+fOX6Vz3uwlA+znl53zZj8xQNkXts+dfw2wU570RuDsAcqtZDbQVrJ8TJ3lrNQ5b3Yn2XQkjbZayf/P1pCv+JqvDjwz+OpIkiRJkiSpTq8v+f8MOrr67Wujo2sxHW29+troaFuFjq4B+9ro6Oq3r42OrgvpaLuGYdrXRkdXJ0PT1yZJkqQqOPKeJElSi7XPnb8J2V23PeZXmfW8kv8nALtWkefPVZZdut1uVeYpZ7+S/2/qnDf7xkGUNdQmlvy/vIZ8xW0HO/WJJEmSJEmS6tXRNmb62ujoGs59bZIkSaqCwXuSJEmtt0Vh+boq891E78CxYjnl3FBl2aXbbdY+d/74KvMVvaDk/yvrLKNZSkfLm1JDvuK2TkEiSZIkSZLUOsO+r42OtrHQ1yZJkqQqGLwnSZLUetMLy49Vk6lz3uzlwMJ+yinn8SrrVNxuWpX5itYs+f+ROstoltKgu1VqyLdqP+VIkiRJkiSpuerqa6Ojy742SZIkNZ3Be5IkSa03ubD8XA15l5b8X81ocdWWvbSwXKxjtUrzPVtnGc1S2pG7fsWt+irdtisPqpQkSZIkSVJr2NcmSZKkEcPgPUmSpNZbWFieWkPeNfopp5xqyy5u11VlvqInS/5vq7OMZrml5P+12ufOX73KfBtXKEOSJEmSJEnNt7CwbF+bJEmShi2D9yRJklqvOMXFZtVkap87fx16d/xVM1XGplXWqbQOizvnzV5cZb6ih0r+36rOMprlxsLyTlXme1HJ/zc3piqSJEmSJEmqU119bXS0Na2vjY6usdDXJkmSpCoYvCdJktR61wPLSpb3qDLfXoXlK6vIs3uVZZdud3WVecr5T8n/L26fO7/eKUGa4QpgScnyvgNlaJ87fya9O2kXNLhOkiRJkiRJqs2Y6Wujo20497VJkiSpCgbvSZIktVjnvNnPApeXJL2zyqyHlvx/X+e82XdXkedtA23QPnf+asBrS5L+XWV9yjm/5P824JBBlDWkOufNfobe9T200rYVtlkO/KGhlZIkSZIkSVJtOroa0tdGR1dD+troaBuTfW2SJEmqjsF7kiRJw8NPSv7fo33u/Df1t3H73Pl7A28sSfpxlfvZt33u/FcOsM1n6T1FyKlVlt1H57zZVwEXlSR9o33u/HXrLa8JTi75f5v2ufPfWmnD9rnzpwEfKUk6r3Pe7CeGqmKSJEmSJEmqWq++Njra+u1ro6Ot7r42Otqa1tdGR1efvjY62oZzX5skSZIGYPCeJEnS8HAWcFvJ8intc+fvU27D9rnzdwDOBSJPegT4YQ37+mX73Pk7VSj7ncDckqRzOufNvr2GssuZC6zI/58BLGifO3/r/jK0z52/T/vc+a+psK69fe78VPLoGGT9VuqcN/s8ek8/8oP2ufN3LlOHVYBfAuvnSSuAzzWqHpIkSZIkSRqUPn1tdLSV7Wujo23QfW10tO1Uoew+fW10dDW8r42Otn772uho24eOtrJ9bXS0tdPRlkoeHYOsnyRJkmowodUVkCRJEnTOm720fe78Q4ELgUlkd+Ne0D53/hlkU7E+BKwFvBKYk28DkID3d86b/XiVuzqLbDqNy9rnzj8Z+CvwBLAx8BZ6T+HxOPCxQTwtADrnzb64fe78zwDfzJNeANzQPnf+r/P930vW4bge8CLgIGAb4Bjgj4Pdfx0OBy4G1iB7zS9qnzv/p8A/gMXAdsCHga1K8hzTOW/2zc2uqCRJkiRJksro6FpKR1ufvjY62qrqa6Ojq+a+NjramtLXRkfXxXS09elro6NtePa1dbSdD+w7wFafo6Ntbpn0renoumcIaiVJkjRsGLwnSZI0THTOm315+9z5s4HfAquTjZL8zvxRzjLgXZ3zZv+hht18gKxDb0fgg/mjnIXAKzrnzf5fDWVX1Dlv9rfa585fAhwHjCf7HXpI/hhWOufNvqF97vw3A78mC+BbFfho/ijnxM55s7/crPpJkiRJkiSpCh1dl9PRVnNfGx1dQ9bXRkdXQ/ra6Oj6Fh1tI6KvjSwwcvIA24zPH0VRJk2SJGlUcdpcSZKkYaRz3uy/k43s9gtgaYXNVgDnATt2zpt9Vo3lPwXsSTb1x5IymySyO3B37Jw3+6payq5i3ycAPdOQPNfPpouAM/PtWqJz3uy/kdX1t8DyCpvdDLyxc97sDzetYpIkSZIkSapeR1dNfW10dNXU10ZHV9V9bXR0NbSvjY6uEdPXJkmSpMoipdTqOkiSJKmM9rnzVwP2AzYBpgNPAfcDF3TOm/1klWXMAv7Vs9w5b3aUrGsD9gc2Ihtd7gFgQee82fc36Cn0V6/VgJeQPbe1yALkHiULiLuyc97sZUNdh2q1z52/Ntn7sCGwCvA/4NrOebOvbWnFJEmSJEmSVL2Otop9bXR0VdXXRkfbLEr62ujoipJ1Zfva6Oga8r62/LlV7Gujo2vY9LVJkiSpN4P3JEmSRrH+gvckSZIkSZIk1aC/4D1JkiSpDk6bK0mSJEmSJEmSJEmSJElSkxm8J0mSJEmSJEmSJEmSJElSkxm8J0mSJEmSJEmSJEmSJElSk42q4L2IeH1EnBQRV0bE/yLiuYhYGBGXRMTHImJSmTwdEZEGeGzTzz5fEBGn5/t7NiLujIhvR8S0Aeq6YUT8OCLui4ilEXFvXvcNG/BSSJIkSZIkqQ4R8eqI+HtEPBERiyPiqoj4SETU1Y8WEXtGxO8j4tGIWBIRN0XE5yNiSoXtXxQR34qIf+f9RUvyetyQp88YYH/2OUmSJEmSJKnl7Ger8nmllBpZXktFxEXA3sBS4EHgcWB9oOdFuxJ4WUppYUmeDuCLwH3AvRWKfntKqc+6iNgfmA+sAjyal7ENsCpwF7BXSunhMvm2BS4E1gS6gDuBzYG2vM77pJRuqf6ZS5Ikldc+d/4s4F89y53zZkfraiNJkjS8RcRc4Ov54l3AImB7shtgzwPekFLqrqG8dwA/B8YDDwCP5OVNBK4AZqWUnink+Qrwf8AK4KH8MQ1oz8t5HHh5SunqMvuzz0mSJGkodbTNoqSvjY4u+9okSZLKsJ+teqMteG8O0AlcnFJaVpK+B3AOMBM4MaX04ZJ1HWTBe8eklDpq2NdUsjdmHeD7wKdSSssiYi3g92RBhPNTSq8p5BsPXAdsC5wLvCul9ExErAacBrwxX79zLQepJEmSJEmS6hcRewIXAwl4Z0rpzDx9R+CvwAzgqJTSt6ssrx24BZgMHA18O6WUImKTvLytgR+klI4o5Hs5sDrwj5TSUyXpmwAnAwcAN6aUti/ks89JkiRJkiRJLWc/W21GVfBefyLiYOBs4MGU0oYl6R3UF7x3FPBN4GbghSmlFSXrNiYL7JsA7JJSuqpMPR4HNk0pPV2ybipwN7AW8MaU0m9rf6aSJEmSJEmqVUTMB14N/Dil9IHCurcDp5PP8lB602g/5f0A+BBwfkrpwMK6vcg6MJcBG5WbuaFCmeuS3SEcwFYppdtL1tnnJEmSJEmSpJazn602dc0hPEL1DFW4aoPKe2P+99TSwD2AfIrdv+eLb66Q7+zSNzfP9zTZCIEABzeonpIkSZIkSepHRKwBvCxf/FmZTc4BniLrlNu/ivICeEOl8lJKl5D1VU0EXldtPVNKjwBP5ovFPi77nCRJkiRJktRS9rPVbiwF7+2Z/72qwvr9I+KciPhnRPw6Io6OiPXKbRgRE4Bd8sWLK5TXk/7iQvoedeaTJEmSJEnS0NgZmAQ8S5m+o/wO4CvyxWr6bDYG1s//b1gfUERsBawJPA3cXlhtn5MkSZIkSZJazX62Gk1oRCHDVT4H8frAQcA8YDHwmQqb71tYfhPQEREfSimdWljXThaxCXBXhfJ60rcsqc8ksoOqmnztETGxmuEhK4mInjmRV/S7oSRJkiRJ0sg0Pv/7QKUNUkozqyinp//m3pTS8grb3AW8tGTbaspbCjzYT3ml21YUEWsDewHfzJM+k1J6pmR9U/ucxiL72SRJkiRJ0ihnPxut6WcblcF7EfFx4NhC8u+Az6eUbiik/w/4GvBbshd3CVkU6OeAVwEnR8TjKaU/lOSZXvL/k5TXk166bRvPj3Y4UL5xwBpk8ycPyrhx48YPvJUkSZIkSdLI0t3d3aiievpvKvXXlK6b3s82xfIWppRShW36LS8idgKuLiRfA7w2pfTHQnpL+pzGorHez7b+apUO5/r9b3E0vExJkiRJklQb+9lWano/26gM3iOLAr2YbHS8TYAZZPMkvy0ivpBSWnmHbErppDL5L4mI2cC5ZPMmHxsRfyw5CKaUbPtchToszf+uUpJWS75i3nqsGDdu3PgVK7whWJIkSZIkjT7jx4+nu7t7RZV3/fanp8+mUn8NlO/rGcryFpH1bwWwAbARsD3wroi4JKX0RJn99bfPRvY5jUX2swF0tA1BmV2NL1OSJEmSJNXEfrY+++tvnw3tZxs38CYjT0rpnJTSPimlF6eU1iObi7gT+CxwQpVlJGBuvrg5sEPJ6mdL/p9UoYjJ+d8ldeYr5pUkSZIkSdLQ6OmzqdRfA+X7eoasvJTSHXn/1t4ppU2BTclmjjgYWBARpTfl2uckSZIkSZKk4cB+thqNyuC9opTSZcCrySIfD4+ITarMdxvQE125Rcmq0mERKw3hWG4YyC6gu7C+Ur5u4Klq6ilJkiRJkqRBqWaqjmqm/CiWNy0iKs0JWkt5pJTuAw4BrgVemP/fwz4nSZIkSZIkDQf2s9VoTATvAaSUHiSbr3gcsGMNWZflf0ujLDtL0jerkK8n/faSOjwH3Ftlvs6U0rIK20iSJEmSJKlxevpvNi7caVuqT19PFeVNJpuKY7DlAZBS6gb+ki++qCTdPidJkiRJkiQNB/az1WjMBO/lJhT+9isi1gbWzRfv70lPKS0HrsoX966QvSf9skL6ZYX11eaTJEmSJEnS0Lia7EbNKZR01vWIiInAbvliNX029wIP5f83ug+oUv+WfU6SJEmSJElqNfvZajRmgvciop3nR9y7tspsnwCCbEjEKwrrfpP/nRMR4wv72hh4Wb54boV8b4mIqYV8U8nmUwb4dZV1lCRJkiRJ0iCklJ4C/p4vvq/MJgcDawCPAwuqKC8Bv61UXkTsBWxD1pF5XrX1zO9Wnp0vXlNYbZ+TJEmSJEmSWsp+ttqNmuC9iNglIo6JiD5DFkbEK4E/k0VK/imldGeevl1EnBgR2xW2nxIRnwU+nSd9Ix8WsdSPgMeAFwDfzSNDiYi1gDPyff05pXRlId+5wC3AWsApEbFqnm814JQ8/Qbgd3W8DJIkSZIkSarPV4EEvD8i3taTGBE7At/NF79Z2kcUER+PiM6IOKtMed8CngNeERFHRUTkeTYBTs63+WlK6aHSTBFxakTs3rN9Sfp2wO/JOiMfom/noH1OkiRJkiRJGg7sZ6tBZAGKI19EzAL+lS8+RDbN7SRgY2Bann4F8OqU0mN5np3IhmsEeJTn5yx+AbBq/v/PgMNSmRcqIl4K/JFsqMee/D15O4E9iwdGnm974N/AdLJR/e4AtgDagCeAl6SUbqrl+ZcTEcvHjRs3fsWKFYMtSpIkSZIkadgZP3483d3dK1JKxakt6hIR/wd8JV+8C1gEbE92A+x84HUppRUl23cAXwQuSCnNKlPeu8g69MYBDwCP5OVNBK4E9kspLS7k6emDejqvw3JgQ2AG2QwRjwCvSSkVZ4loWp/TWGQ/W66jbQjK7Gp8mZIkSZIkqSb2s/XZX9P62Rrygg8T1wIfA14KbEcWHTmJbJjF/wBnA79MKS0vydMJfB7oGUJx6zzPI8CfyKIy/1pphymlf0TErsDngAOAF5IdIL8FvpJSerJCvhvyaNIvAK/K8z2a1/FLKaX763j+DZVSYsWKFYyW4E5pqIwbN45x48ZRCNSWJEmSRoSUEt3d3XR3d7e6KhrDIoLx48cPi/OqlNJXI+Ja4EhgF2A94HqyjsETSjsUqyzvtIi4A/gMWf/TtmQdhWeSzfTwbJls7yLr39oN2IhsGpGngEvI+qt+OJL7nMai0dTPNnEIyly2bNkQlKqRaDh9H0iSJEm1sp9Nw8FwOq+yn616o2bkPfVVzx3BixYtoquri0WLFvmlIlVpwoQJTJ8+nTXXXJNx40bNbOSSJEkaxbq7u3niiSd48sknWb58+cAZpCE2btw4Vl99ddra2lh99dWrztfoO4KlSuxny7zgV3s0vMyb33ppw8vUyFXv94EkSZLUKvazabixn23k8QXXSk888QQPP/xwq6shjTjLly/n0UcfZcmSJcycOXNYRLFLkiRJlaSUeOCBB1i0aFGrqyKt1N3dzVNPPcVTTz3FjBkzWHPNNVtdJWlQ7GeT6uP3gSRJkkYS+9k0HHleNfIYvCcguxO4p0NxlVVWYfr06ayyyioGIUkDWLFiBV1dXTzxxBMsWrSIhQsXMn369FZXS5IkSaroySefXNmhuOaaa9LW1sb48eNbXCuNZSkllixZwpNPPsmSJUt4+OGHmTRpkiMuacSyn602W2yxRauroGHC7wNJkiSNNPazabjxvGpkMnhPAHR1dQFZh+LGG2/s1J9SlSZOnMiUKVNWBvE9/fTTBu9JkiRpWOvpUGxra2PGjBktro2UmTRpElOnTuXee+9lyZIldHV12amoEct+ttpMnDix1VXQMOL3gSRJkkYS+9k0HHleNfLYcyRSSiu/VKZPn26HolSHqVOnAvDMM8+QUmpxbSRJkqTyUko888wzwPO/YaXhYty4cStvhlq0aJHnVhqR7GeTBs/vA0mSJI0E9rNpOPO8amSx90isWLGC7u5uILsjWFLtJk+eDGQ/0lasWNHi2kiSJEnlrVixYmVHTc9vWGk46emX6O7u9txKI5L9bFJj+H0gSZKk4c5+Ng13nleNHAbvqVeEbUS0sCbSyFX62TFqXZIkScOV538a7jy30khnOys1ht8HkiRJGu48/9Nw53nVyGHwniRJkiRJkiRJkiRJkiRJTWbwniRJkiRJkiRJkiRJkiRJTWbwniRJkiRJkiRJkiRJkiRJTWbwniRJkiRJkiRJkiRJkiRJTWbwnjRGzZkzh4jg1FNPbXVVJEmSJElldHR0EBF0dHQ0pLwFCxYQEcyaNash5UmSMvazSZIkSdLwZ1+bhiuD96Qq3HbbbUQE48aN4/HHHy+7zc9//nMigojgnHPOKbvNgw8+uHKbzs7OIazx0Hv66af57ne/y0tf+lLWX399Jk2aRFtbGzvttBMf/ehHueqqq1pdxbp0dnbS0dFhZ6skSZI0Rnn+19fChQvp6OjguOOOa3VVJI0RY62dtZ9NkiRJ0mhlX1tf9rWpaEKrK6CR5e83PdzqKtTkZdvOaEg5W221FTNmzODhhx/m4osv5qCDDuqzzUUXXbTy/wsvvJCDDz64zzYXXnghADNnzqS9vb0hdWuFP//5z7zrXe/iscceA2DDDTdkxx13ZPHixdx6661ce+21HH/88Xz4wx/mhBNOaHFta9PZ2ckxxxzDfvvtx5w5c1pdHUmSJKkl2ufOb3UVatY5b3ZDyhlO539rr702W2+9NWuvvXZd+Rtl4cKFHHPMMWyyySZ8/OMfb2ldpFHl1j+3ugbDlv1s9rNJkiRJo0pHW6trUJuOroYVZV9bX/a1qciR96QqveQlLwGe/1Iouuiii5g2bRrTpk3rd5vSskaiP/zhD7z2ta/lscce45BDDuGWW27h/vvv54orruCmm27iscce4/TTT2frrbfu9SUrSZIkSSPFcDn/O+KII7jllls44ogj6i5DkkYi+9nsZ5MkSZI0etjXJvXP4D2pSj1fAuU6yh577DFuueUW9tprL/bcc0+uu+46nnrqqT7b9XzR7LvvvkNb2SHyyCOP8O53v5sVK1Zw9NFHc+aZZ7L11lv32ma11Vbj7W9/O9deey3vec97WlRTSZIkSaqf53+S1DpjpZ21n02SJEnSWGFfm9Q/g/ekKvV8oVx55ZU888wzvdb1fMnss88+7L333nR3d3PJJZf02uapp57i+uuv71VWjxtvvJFDDz2UmTNnMmnSJGbMmMGb3vQmLr300rJ1mTNnDhHBqaeeyt13382cOXPYcMMNmTBhAh0dHSu3W7x4MZ/5zGfYdNNNmTJlCu3t7Xzyk59k0aJFdb0GJ5xwAk8++STbbbcdX/3qV/vddvLkyXzsYx/rk/74449z9NFHs/XWW7PKKqswffp0Zs2axemnn05Kqc/2HR0dRESv51Xq1FNPJSL6TL1Rmr506VI6OjrYYostmDJlChtttBGf+MQnWLx4ca88s2bNYv/99wfgggsuICJWPkby9CuSJEmSajNU539PPPEE//d//8f222/PaqutxtSpU9ljjz34yU9+Qnd3d596DHQ+dPbZZ7PHHnuw2mqrsfbaa3PQQQdx9dVXs2DBAiKCWbNmVXyO3d3dfO9732P77bdnypQpzJgxg/e97308+uijvbabM2cOm266KQD33HNPr/OkiFi5XUqJ0047jX333Zdp06YxadIk1ltvPXbZZReOPvpo7r///op1kTS22c9mP5skSZKk0c2+tufZ16ZyJrS6AtJIseOOO9LW1kZXVxeXXXbZys4n6P2F0vMlcOGFF/LKV75y5TaXXHIJ3d3drLXWWmy77bYr08877zze8pa3sHTpUqZNm8aOO+7IPffcw29+8xt+97vf8aMf/YjDDjusbJ1uvfVWjjzySJYsWcJ2223HGmussbJBX7x4MQcccACXX345EcF2221Hd3c3xx57LAsWLGCrrbaq+TU466yzADj88MOZMKH25uOOO+7ggAMO4L777mPSpElsv/32LFy4kAsuuIALLriA888/f2VnYKMsW7aMV7ziFVx44YVsu+22tLe3c/vtt3Psscdyww03cP7556/c9oUvfCGPP/44N9xwA2ussQYvfOELV65bf/31G1YnSZIkScPbUJz/3XjjjRx44IE88MADTJo0iS222IKlS5dy+eWXc9lll3H++edz9tlnV30+9OUvf5kvfOELAGywwQZssMEGLFiwgL322ovPf/7zA+Y/9NBDOeOMM9hyyy3ZYostuPXWWzn55JO57LLLuPLKK5k8eTIAW221Fbvuuiv//e9/mTx5MrvuumvZ8o466ii+853vALDxxhuz1VZb8dhjj3HDDTdw1VVXsddeezFz5syqnpukscV+NvvZJEmSJI1u9rXZ16b+OfKeVKVx48ax1157AX2Hc73wwguZNGkSu+22G7vvvjsTJ04suw1kXzo9XxAPPvgghx56KEuXLuVjH/sYDz/8MFdccQUPPfQQX/3qV+nu7ubDH/4w1113Xdk6fetb32LfffflwQcf5Morr+Tmm2/m05/+NACf//znufzyy9lkk024/vrruf7667nxxhu5+uqrefjhhzn33HNrev6PPfYYt99+OwD77bdfTXkhiwx/29vexn333cd+++3Hvffey5VXXsmdd97Jn//8Z1ZbbTVOO+00fvSjH9Vcdn/OOeeclUPt3nDDDdxyyy1cfPHFrLHGGvztb3/jL3/5y8ptjz/+eI4//ngAdt55Zy666KKVj3POOaeh9ZIkSZI0fDX6/G/x4sW87nWv44EHHuCjH/0ojz76KDfeeCN33HEHN9xwA9tttx2//vWvOfHEE6uq3+WXX77yTuEf/vCH3H///SvPJQ8++OCKdw/3uOSSS1iwYAGXXXYZt912GzfccAM33ngjM2fO5MYbb+SUU05Zue1nP/vZledD6623Xq/zpJ7n/eijj3LsscfS1tbGRRddxD333MPll1/OXXfdRVdXF2eeeSabbbZZVc9N0thjP5v9bJIkSZJGN/va7GtT/wzek2rQMwRrz5cDZFN7XH311ey6665MmTKFVVZZhRe96EVcfvnlPPfccyu362loS4dxPfHEE3nqqafYaaedOO6445g0aRKQfXl99rOf5dWvfjXLli3j29/+dtn6rLPOOpxxxhmsueaaK9OmTJnC008/zUknnbRyH9ttt93K9TvuuCPHH388y5Ytq+m5P/DAAyv/7xnGtRb/+Mc/VkaPn3XWWcyYMWPlule+8pV88YtfBOAb3/hG2Wk96rV8+XJ+/vOf97oDeo899uD9738/AH/+858bti9JkiRJo0cjz/9OPvlk7rzzTt7whjfwve99jzXWWGPltttuuy1nnHEGEcF3v/vdqup27LHH0t3dzfve9z4++MEPrgxcWXXVVfnZz37GJpts0m/+ZcuWcfzxx7P77ruvTNtqq604+uijgdrPk+688066u7s54IAD2HvvvXutmzJlCocccgg77LBDTWVKGjvsZ7OfTZIkSdLoZ19b9exrG3sM3pNq0PNl8J///IcVK1YAcOmll7Js2TL22WefldvtvffePPvss1xxxRUAPPfcc1x++eUA7Lvvviu365lK4ogjjii7v4997GO9tit605vexGqrrdYn/cILL+SZZ55hk0024VWvelWf9a973evYcMMN+3+yBU8//fTK/8vtcyA9z+Hggw9mvfXW67P+gx/8IJMnT+aee+7h1ltvrbn8SnbaaaeyQ83utttuANx1110N25ckSZKk0aOR53+/+c1vAFYGNxTtsMMOtLe3c9ddd3H//fcPWLe///3vALznPe/ps27ixIm8853v7Df/9OnTeeMb39gnvd7zpI022gjIpr689957a8orSfaz2c8mSZIkafSzr6169rWNPQbvSTXYbbfdmDx5MosWLeKaa64Bes/B3qMn+rln3X//+1+effZZVl99dXbeeeeV2912220AK+dlL+q5k/fhhx/mqaee6rP+BS94Qdl8PeVus802ZedwHzduXK87ZKsxderUlf8vXry4pryldar0XKdOnbryS6hn20bYfPPNy6avu+66ACxatKhh+5IkSZI0ejTy/O/6668H4Atf+AL77LNP2cdjjz0G9B6NqZwnn3xy5baV7rAd6M7bRp8nbbjhhhx88ME8+OCDbLHFFhx44IF8/etf56KLLmL58uU1lSVp7LGfzX42SZIkSaOffW3Vs69t7DF4T6rB5MmTVw512jOc60UXXURE9BqutOfLpXQbgD333JMJEyas3K6nke5ptItKp7wovSO3R6U7c3vKXWeddSo+l9Kyq1F6B/Hdd99dU97SOlV6rqV1Kvdc61XpNRo3Lmv+Gjl1iCRJkqTRo5Hnf11dXQBceeWVXHzxxWUfPedBS5Ys6bdePUEeEcHqq69edpvSoJByhuI86bTTTuOLX/wi6667Lueffz6f/exneclLXsIGG2zAt7/9bbq7u2suU9LYYT9bbexnkyRJkjTS2NdWG/vaxhaD96Qalc7FvmLFCv7zn//wghe8gDXXXHPlNuuuuy5bbLEFF198MSmllV8sPXl79DT+jzzySNl9Pfzwwyv/H+gLoVy5jz76aMVtKu2zkrXXXpstt9wSgAsuuKCmvKV16m+/Pc+39Ln23NFc6QutnruTJUmSJKkajTr/6zkfuv3220kp9fuYNWtWv3Xq6QxMKVU8H2pkoEa1pkyZQkdHB/fffz8333wzJ510Eq997Wt5/PHHOeqoo/jud7/b9DpJGjnsZ6uN/WySJEmSRiL72qpnX9vYYvCeVKOeedQvuugirrnmGhYtWtRrGNce++yzDwsXLuT666/nkksuAfp2KvZMqXHTTTeV3deNN94IZHfKrrHGGlXXsafcW2+9tWxnXHd3N7feemvV5fV461vfCsCPf/zjlfPQ11qnSs/16aef5r777uu1LTz/ZVmpg/SOO+6oqR4DKTf9iSRJkqSxqVHnfz3TGt5www2DrtP06dNZe+21AbjuuuvKbtMzdUij1HqetM0223D44Ydz3nnnceKJJwLwk5/8pKF1kjS62M9mP5skSZKk0c++tox9bSoyeE+q0V577cX48eN55JFH+NnPfgZQ9gulZ2jXH/3oRzzxxBNMmjSJF7/4xb22OfDAAwE44YQTyu7r+9//fq/tqrXPPvuw6qqr0tnZyV//+tc+688777wB53Yv54gjjmDatGnceOON/N///V+/2y5dunRl/eH553DOOefw0EMP9dn+pJNOYunSpWyyySZsvfXWK9M322wzAK644oo+eRYvXsxZZ51V8/PozyqrrAIMPHyuJEmSpNGvUed/b3zjG4HsHK8RUwq+/OUvB+DUU0/ts2758uWcfvrpg95HqcGcJ+2xxx4APPjggw2tk6TRw342+9kkSZIkjQ32tWXsa1ORwXtSjaZOncqOO+4IwCmnnAL0/4XSs82uu+66shHu8f/+3/9jjTXW4JprruHII4/kueeeA7I7dr/5zW8yf/58Jk6cyCc/+cma6rjGGmtw2GGHAfChD32Im2++eeW66667jo9+9KNMnDixpjIhuzP5lFNOYfz48XzjG9/g7W9/e587i5csWcLZZ5/NzjvvzMknn7wy/YADDmC33XZj6dKlvO1tb+s1rcf555/PMcccA8DcuXN7RZrvv//+TJkyhf/+97/8+Mc/Xpm+cOFC5syZw+OPP17z8+jPpptuCmR3Lvc3HYokSZKk0a9R538f+MAH2GyzzfjXv/7FO97xDv73v//1yr9o0SLOPvtsPvGJT1RVr49//ONEBD/96U973WW7ZMkSDjvsMO6+++4anuXA1llnHaZOncojjzzS6/yyxz/+8Q+OOuqoPiNALVq0iG9961sAvOhFL2ponSSNHvaz2c8mSZIkaWywry1jX5uKDN6T6tAzJOuzzz7LBhtssLIjqtQ222zDWmutxbPPPgs8PwRsqQ022IBf/OIXTJo0ieOOO4711luP3XffnfXXX59Pf/rTjBs3jhNOOIEddtih5jp+5StfYZddduHuu+9mu+22Y4cdduCFL3whO+20E+ussw5vetObai4T4PWvfz2/+93vWGuttTjzzDPZZptt2Hjjjdl9993ZbrvtWHPNNXnrW9/KLbfcwn777bcyX0RwxhlnMHPmTBYsWMDGG2/MLrvswpZbbsmBBx7IokWLOPTQQ/nABz7Qa3/Tp09feffxBz7wAWbOnMmuu+7KBhtswIUXXjjgncm1WmeddTjggANYtGgRm2++OXvssQezZs3ikEMOaeh+JEmSJI0MjTj/W3311Zk/fz6bbropZ555JjNnzmTbbbdljz32YOutt2batGm89a1vXTkNyEB23313Ojo66O7u5vDDD2fmzJnsvvvurLfeepx55pl0dHQA2WhWjRARHHzwwUDWMbjbbrsxa9YsZs2aBWTTM377299mu+22Y91112W33XZjp512YsaMGZx++um0tbVx7LHHNqQukkYf+9nsZ5MkSZI0dtjXZl+b+prQ6gpoZHnZtjNaXYVh4SUveQnf+973gPKR4JA1uHvttRd/+MMfVuYp56CDDuLKK69k3rx5/POf/+Saa65h2rRpvOENb+Coo45izz33rKuOq6++OgsWLOArX/kKZ511Frfeeivrr78+Rx55JMcccwxHHHFEXeUCvOY1r+Guu+7ixz/+MX/605+46aabuOaaa5gyZQrbbLMN++23H+9973v7dIZuscUWXH311XzjG9/g97//PTfeeCOTJ09m33335bDDDuMd73hH2fndP/e5z7Hmmmvygx/8gDvuuINly5bx5je/ma997Wv8/e9/r/t5VHLGGWcwd+5c/va3v3HllVeyfPlyNtlkk4bvR5IkSRquOufNbnUVho1Gnf9ts802XHvttZx44on89re/5eabb+auu+5i/fXXZ7/99uPVr351TcEfX/jCF9hmm234zne+w/XXX88zzzzDPvvswzHHHMPDDz8MZHczN8r3vvc9pk6dyu9//3uuvfZali1btnLdS17yEr7//e/zt7/9jRtuuIGbbrqJiRMnssUWW/DKV76SI488kvXWW69hdZFGja1f1eoaDAv2s9nPJkmSJI16HV2trsGwYV9bxr42lYpGzP+s4Skilo8bN278ihUr+t1u2bJl3HHHHUDW6VPPNA/SWOfnSJIkSSOBv1vHhu985zt86lOf4mMf+xjHHXdcq6tTk1qP0fHjx9Pd3b0ipeQNqhpS9rPlOtqGoEwvYqmvUf9ZkiRJ0ojnb9axY6T2tdnPNnI4ba4kSZIkSdIosWLFCk477TQA9t577xbXRpIkSZIkSRq57GtTMxi8J0mSJEmSNML87Gc/48ILL+yV9sQTTzBnzhyuu+46NthgA1772te2qHaSJEmSJEnSyGFfm1rJoQ4lSZIkSZJGmAsvvJD3v//9rL766my++eaklLj55ptZtmwZq666Kr/4xS+YMmVKq6spSZIkSZIkDXv2tamVDN6TJEmSJEkaYd797nezbNkyLr30Uu68806ee+45NthgA1760pdy9NFHs/XWW7e6ipIkSZIkSdKIYF+bWsngPUmSJEmSpBFm//33Z//99291NSRJkiRJkqQRz742tdK4VldAkiRJkiRJkiRJkiRJkqSxxuA9SZIkSZIkSZIkSZIkSZKazOA9SZIkSZIkSZIkSZIkSZKazOA9MW7c84fBihUrWlgTaeTq7u5e+X9EtLAmkiRJUmWlv1VLf8NKw0Vpv0Rpf4U0UtjPJjWG3weSJEka7uxn03DnedXI4bsjxo0bx4QJEwDo6upqcW2kkWnx4sUAjB8/nvHjx7e4NpIkSVJ5pb9Xe37DSsNJT7/EhAkT7FTUiGQ/m9QYfh9IkiRpuLOfTcOd51Ujx4RWV0CtFxFMnz6dRx99lCeeeIIVK1YwdepUJk+e7Ahi0gC6u7tZvHgxjzzyCABTp071cyNJkqRhKyKYOnUqCxcuXPkbdrXVVrPzRi2VUmLp0qU8/fTTKzsVp0+f7rmVRqTR3s82cQjKXLZs2RCUqpHI7wNJkiSNJPazaTjyvGpkMnhPAKy55posWbKERYsW0dXV5Z3BUh0mTZrE2muv3epqSJIkSf1ae+21eeaZZ3juued4+OGHW10dqY/VV1+dNddcs9XVkOo2mvvZXjAEZd5xxx1DUKpGA78PJEmSNNzZz6bhzvOqkcHgPQHZlB4zZ85k4cKFPP300zzzzDOklFpdLWlEGD9+PFOnTmXttddm4sShuAddkiRJapyJEyey8cYb89hjj/H000+zYsWKVldJIiJYddVVmTp1KtOmTfNuYI1o9rNJ9fP7QJIkSSOJ/WwajjyvGnnCjqPRKyKWjxs3bnw9XxApJVasWGHHojSAiGD8+PF+4UmSJGlE8txPw8FgzqvGjx9Pd3f3ipSSN6hqSNnPlpn41cbPOLDs/x5reJkamexnkyRJ0kg2ms79NHLZzzYy+YKrrIhgwgQPD0mSJEkazTz3k6ShZ1vbP2cxkCRJkjQaeO4nqV7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slEVvBcRr4+IkyLiyoj4X0Q8FxELI+KSiPhYREzqJ++eEfH7iHg0IpZExE0R8fmImDLAPl8QEafn+3s2Iu6MiG9HxLQB8m0YET+OiPsiYmlE3JvXfcM6n74kSZIkSZIkSZIkSZIkaYSIlFKr69AwEXERsDewFHgQeBxYH+gJiLsSeFlKaWEh3zuAnwPjgQeAR4DtgYnAFcCslNIzZfa3PzAfWAV4FLgP2AZYFbgL2Cul9HCZfNsCFwJrAl3AncDmQFte531SSrfU+TKU7mf5uHHjxq9YsWKwRUmSJEmSJA0748ePp7u7e0VKaUKr66LRzX62XEfbEJTZ1fgyJUmSJElSTexna51RNfIe8FNgf2BqSmmzlNJuKaWZwJ7A/cAuwFdLM0REO/AzssC9o4GNUkovArYEbgV2A75Z3FFETAV+RRa4931gw5TSLsDGwMXAZnm5xXzjgXPIAvfOBTbI820I/AZYC/hVRIy290aSJEmSJEmSJEmSJEmSlBtVAWIppVNTSgtSSssK6ZcCn8gXX1/IdhQwGTg/pfStlA9FmFK6B3hvvs3hETGjkO+DwDrAzcAnevaZUnoceDuwHJgdES8q5HsjsC3ZCHvv6RnRL6W0GJiTp+8AvK62Zy9JkiRJkiRJkiRJkiRJGilGVfDeAHqmoV21JyEiAnhDvthnlLyU0iV5von0DaZ7Y/731JTSikK+e4G/54tvrpDv7JTS04V8T5ONygdwcH9PRpIkSZIkSZIkSZIkSZI0co2l4L09879XlaRtDKyf/39xhXw96S/uSYiICWRT8NaUL7dHnfkkSZIkSZIkSZIkSZIkSaPEhFZXYChFxHiy4LyDgHnAYuAzJZtsmf9dCjxYoZi7CtsCtJONxle6fsB8ETGJLGCwmnztETGxOAWwJEmSJEmSJEmSJEmSJGnkG5Uj70XExyMiAcuB+4AfAP8A9kgpXV6y6fT878KUUqpQ3JOFbYv/P0l55fK18fxrPlC+ccAaFbaRJEmSJEmSJEmSJEmSJI1gozJ4D3iAbPrZy4GH87T9gbflo/H1mJL/fa6fspbmf1cpk6+/vIPNV8wrSZIkSZIkSZIkSZIkSRolRmXwXkrpnJTSPimlF6eU1gP2ADqBzwInlGz6bP53Uj/FTc7/LimTr7+8g81XzCtJkiRJkiRJkiRJkiRJGiVGZfBeUUrpMuDVZKPaHR4Rm+SreqaonRYRUSH79MK2xf9Lp8UdKF8X0F1lvm7gqQrbSJIkSZIkSZIkSZIkSZJGsDERvAeQUnoQuIbsOe+YJ9+e/50MbFAh62aFbSEbxW9ZYf2A+VJKzwH3VpmvM6W0rMI2kiRJkiRJkiRJkiRJkqQRbMwE7+UmFP7eCzyU/793hTw96Zf1JKSUlgNX1ZqvsFxrPkmSJEmSJEmSJEmSJEnSKDFmgvciop3nR9y7FiCllIDf5mnvK5NnL2AbslH2zius/k3+d05EjC/k2xh4Wb54boV8b4mIqYV8U4GD88Vf9/+MJEmSJEmSJEmSJEmSJEkj1agJ3ouIXSLimIjoMx1tRLwS+DPZiHt/SindWbL6W8BzwCsi4qiIiDzPJsDJ+TY/TSk9RG8/Ah4DXgB8NyIm5vnWAs7I9/XnlNKVhXznArcAawGnRMSqeb7VgFPy9BuA39X+KkiSJEmSJEmSJEmSJEmSRoJRE7wHTAW+ANwZEf+LiCsi4tqIeJIscG8b4Arg3aWZUkp3A4cB3cA3gfsi4irgdmBr4ErgqOLOUkpPAYcAzwIfBR6IiP+STcW7N9AJvLdMvhVko+s9CbwJeDDP90C+/ATw1pRS96BeDUmSJEmSJNUsIl4dEX+PiCciYnFEXBURH4mIuvrRImLPiPh9RDwaEUsi4qaI+HxETKmw/VYR8ZmIOD8iHoqIZXld/hUR76lUj4iYFRFpgMcH63kOkiRJkiRJUq3sZ6vyeWUzx458ETEdOBR4KbAdMAOYBDwOXAOcDfwypbS8Qv69gM8AewGrkQXfnQl8I6X0bD/73Q74HHAAMI0sCO+3wFdSSk/2k28jsmDDVwHrAI8CfwK+lFK6v7pn3b+IWD5u3LjxK1asaERxkiRJkiRJw8r48ePp7u5ekVKa0IjyImIu8PV88S5gEbA92Q2w5wFvqOWGy4h4B/BzYDxZn9EjeXkTyW4ynZVSeqZk+/FAad/V/cBDwMbAunna+cDriv1VETEL+BfwFHB9hSp9K6X0+2rrr+fZz5braBuCMrsaX6YkSZIkSaqJ/Wy99jWLJvazjZrgPfVlp6IkSZIkSRrNGtmpGBF7AhcDCXhnSunMPH1H4K9kN4oelVL6dpXltQO3AJOBo4Fvp5RSRGySl7c18IOU0hEleSaQ3eB5AnBKSumuknVvAU4FVgG+k1L6VGF/s8g6FS9IKc2q7dlrIPaz5QzekyRJkiRpVLKfrdf+ZtHEfrbRNG2uJEmSJEmSVK/PAQH8tKdDESCldC3wiXxxbkRMrLK8o8g6FM9PKX0r5XfQppTuAd6bb3N4RMwoybMC2Cyl9PnSDsU839nAMfnie+udXkSSJEmSJEkaYvaz1cBOPkmSJEmSJI1pEbEG/H/2/j3M1quqE/2/Izs7FyRUYuQaDcUlkIRgmkBESFDAmMYukQYMN7vtAMLPtltF7GDpAV2NgMVFjtJ6DiqQyHnkarg1JYrBRjF0RyA2bQjRQCgSAoQQksqFXPeevz/WW0llpVbtVbVXrdq76vN5nvW8tznGO1ft/dd4xpozp3WXb19hyPvT3ybjyCRPGSFfJXnmsHyttU+n/2vhnUmesex+a61du0rqj3fHI5Lcd0/zAAAAAIBJUmdbO817AAAAAGx3j0lyUJJbklw4+LC1dnuSz3SXjx8h39FJHtidnz9kzNL9UfItOWTZ+c3D3l1V51TVJ6rqv1fV71TVv1rDOwAAAABgvdTZ1miv9ykGAAAAgE20o6q+Nuxha+37R8hxTHe8vLV2x5AxlyX5sWVjR8l3a5Kvr5Jv+dhRPKc7XtRau37ImId0nyU/mf42JH+Y5Jdba7vW8D4AAAAAtg91trubSJ3NynsAAAAAbHdHdMfVttJYenbEKmMG813XWmtjyJeqOiHJL3SXb1hhyM1Jzk6/8HlUkoOTHJfk95K0JP8pyetHeRcAAAAArJM62xpZeQ8AAACA/dmuEX/1u5qlbTJuW2XMrd3x0Ennq6rDk5yb/pYjf9Fa+/8Gx7TWLkhywcDtS5L8SlUtpF9cfFlV/WFr7St7eicAAAAA2446WyZfZ7PyHgAAAADb3S3d8aBVxhzcHW+eZL6qOjjJh5I8IskXkvy7Ed4/6A+SfC3JjiQ/tY54AAAAABiFOtsaad4DAAAAYLsbZWuNUbb8GMx3eFXVevNV1YFJ3pvkR5MsJDm9tTbK+++mtbYryT90lw9fazwAAAAAjEidbY007wEAAACw3V3aHY/uCnkreejA2FHyHZzkQevJ1xUjz07yjCTfSHJaa+3rI7x7mNu747DvBwAAAAB7S51tjTTvAQAAALDd/WP6RbdDkpw0+LCqdiY5ubu8YIR8lyf5Znd+ypAxS/eH5fuD9LfuuCbJj7fWvjzCe1fzqO74tb3MAwAAAADDqLOtkeY9AAAAALa11tr1Sc7rLl+8wpAzktwn/QLfJ0fI15J8cFi+qnpikmPTL2R+ZIXnr03yC0luSPK01toX9vglVlFVpyc5obs8b7WxAAAAALBe6mxrZ5sMAAAAAEhem+RpSX6uqj7ZWnt3klTViUne3I15Q2vttqWAqnpZkpcl+V+ttecN5Htj+gXF06vqrCRvaq21qnpwknd0Y97WWvvm8qCqenmS30hyc5KfbK19dpTJV9V7kvxxkk+21nZ39yrJv03y9m7Yx1tro/yiGdgf9aY2IOfi+HMCAACw1amzrUH1GxTZiqrqjgMOOGDHrl27NnsqAAAAAGO3Y8eO7N69e1drbSw/UK2q/yvJa7rLy5LcmP4vaQ9IMp/kGa21XcvG95L8VpK/ba09eYV8P5vk7C7+yiTf6vLtTPK5JD/aWrtp2fgHpb/dRnVjL11luj+9vCBZVdclmUpyU5IvJbk1yUOS3Lcb8pkk/6a19u09/iG4B3W2juawfZt/HwAAANZJnW3z6mxW3gMAAACAJK2111bV55P8SpLHJnlAkn9KvzD4B8sLiiPme2dVfSnJryd5YpLj0y9WvjvJ61trtwyEHJR+QTFJ7td9hjlk4Ho2yZOTnJjk6CSHJbkuySeSvCfJn7bWbl/L/AEAAABgPdTZRmflvS3ML4IBAACArWzcvwiGYdTZOlZ227f59wEAAGCd1Nk2zwGbPQEAAAAAAAAAAADYb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LAt07xXfadW1Rur6n9V1XVVdVtVfb2qzq2qpwyJ61VV28Pn2FXee1xV/VlVfaOqbqmqL1fVm6rq8D3M96iq+uOquqKqbq2qy6vqj6rqqL38UwAAAAAAAAAAALCPO3CzJzBGT01yXne+O8mXktyU5Jgkz0ryrKp6TWvtVUPir0hy+ZBn313pZtcQOJ/k0CRXJ/lCkmOT/GqSZ1bVE1trV60Qd3ySTyX53iSLSS5K8rAkL03y7Ko6tbV2yepfFwAAAAAAAAAAgP3Vlll5L0ml37D3C0m+r7X2yNbaSUmOTPI73ZhXVtVPDol/R2vt1CGfezT1VdVhSd6bfuPeW5Ic1Vp7bJKjk5yf5KFJ3r5C3I4k70+/ce/cJA/q4o5K8oFuvu+tqq30bwMAAAAAAAAAAMAyW6lB7B+SHNda+39ba9cu3Wyt3dZa+40kH+tuvWRM7/v5JPdN8sUkL2+t3d6975okL0hyR5KZqjppIO5ZSY5Pck2SF7bWvtvF3ZTkzO7+DyZ5xpjmCQAAAAAAAAAAwD5myzTvtdaub63dscqQv+6OjxjTK5/VHc9pre0amMvluWsL358eEve+1toNA3E3pL8qX5KcMaZ5AgAAAAAAAAAAsI/ZMs17IzikO9485PlTqur9VfU3VfXnVfWKqnrASgOr6sAkj+0uzx+Sb+n+4wfu//A64wAAAAAAAAAAANgiDtzsCUxCVVXuWsluWNPcjwxcPztJr6p+obV2zsCz6SQ7u/PLhuRbun/MsnkclOToEeOmq2rn0na8AAAAAAAAAAAAbB3bZeW9lyR5TJLbkvzewLNvJHldkpOTHJnkXklOSfKxJIcmeUdVPX0g5ohl59cOeefS/eVjp3LX33xPcQckuc+QMQAAAAAAAAAAAOzHtvzKe1V1UpLf7y5f2Vr78vLnrbU/WiHs01U1k+TcJM9M8n9X1Udba617fsiysbcNefWt3fHQZffWEjcYCwAAAAAAAAAAwBaxpVfeq6qHJPlo+k1z70ryplFju0a92e7yYUl+cNnjW5adHzQkxcHd8eZ1xg3GAgAAAAAAAAAAsEVs2ea9qnpAkr9O8sAk80nOXLZy3khaa/+S5Dvd5cOXPVq+5e3ybXGzwv3lYxeT7B4xbneS60ebKQAAAAAAAAAAAPuTLdm8V1Xfm37j3sOS/G2SM1prt68z3VLc8i2GF5bdf+iQuKX7ly7daK3dluTyEeMW9mLOAAAAAAAAAAAA7MO2XPNeVd07yV8kOSHJZ5I8vbW2ru1nq+r7ktyvu/za0v3W2h1JLuwuTxkSvnT/goH7Fww8HzUOAAAAAAAAAACALWJLNe9V1cFJPpzk8Um+kORprbUb9iLly5NU+tvdfmbg2Qe645lVtWNgHkcnOa27PHdI3HOq6rCBuMOSnNFd/vlezBsAAAAAAAAAAIB92JZp3usa6N6T5KlJvpzkx1tr39lDzKOq6v+pqkcN3D+kqn4jya91t17fbXm73FuTfDvJcUneXFU7u9gjk7wr/W12P9Za+9xA3LlJLklyZJKzq+peXdz3JDm7u39Rkg+N+t0BAAAAAAAAAADYvxy42RMYo+ck+bfd+e4k76+qlcZ9o7W2tLrdziT/Mcl/rKqrk1ze3T8uyb2687cnmRtM0lq7vqqel+SjSX4pyfOr6vJlsQtJXrRC3K6qOiPJ3yV5dpLTqupLSR6eZCrJd5I8t7W2e+RvDgAAAAAAAAAAwH5lKzXvHbzs/Jjus5KvLjtfSPKqJE9McmySRyY5KMm3kvxFkre11v5q2Atba5+oqscleWX6K/49OsmVST6Y5DWttWuHxF1UVScm+c0kP9HFXZ3kfUle3Vr72qrfFAAAAAAAAAAAgP3almnea62dk+ScNcZcl+Q1e/neLyR5/jrirkjykr15NwAAAAAAAAAAAPunAzZ7AgAAAAAAAAAAALDdaN4DAAAAAAAAAACACdO8BwAAAAAAAAAAABOmeQ8AAAAAAAAAAAAmTPMeAAAAAAAAAAAATJjmPQAAAAAAAAAAAJgwzXsAAAAAAAAAAAAwYZr3AAAAAAAAAAAAYMI07wEAAAAAAAAAAMCEad4DAAAAAAAAAACACdO8BwAAAAAAAAAAABOmeQ8AAAAAAAAAAAAmTPMeAAAAAHSq6t9U1XlV9Z2quqmqLqyqX6yqddXRquoJVfXhqrq6qm6uqour6lVVdciQ8Y+oql+vqo9X1Ter6vZuLv+jql64p3lU1VFV9cdVdUVV3VpVl1fVH1XVUeuZPwAAAACshzrbiN+rtTbOfOxDquqOAw44YMeuXbs2eyoAAAAAY7djx47s3r17V2vtwHHkq6rZJL/TXV6W5MYkJ6T/A9iPJHlma233GvL9TJI/TbIjyZVJvtXl25nkM0me3Fr77rLxO5LcsSzF15J8M8nRSe7X3ft4kme01m5Z4X3HJ/lUku9Nspjky0kelmQqyTVJTm2tXTLq/LmLOlunN7UBORfHn3O78u8DAADAOqmz3eN9E6uzWXkPAAAAgG2vqp6Q5HVJdid5QWvtYa21E5OclOSqJD+V5OVryDed5O3pFxRfkeQHWmsnJTkmyT8nOTnJGwbDklyX5DVJHtZa+4HW2smttfsneW6Sm5Oc3j0ffN+OJO9Pv6B4bpIHtdYem+SoJB9IcmSS9673l80AAAAAMAp1trVRrAMAAACA5JXpF/Xe1lp799LN1trnc1cxcbaqdo6Y76wkByf5eGvtja3b/qK19tUkL+rGvLSq7r8sZleSh7bWXtVau2x5stba+5L81+7yRSsUB5+V5Pj0f/n7wqVfGrfWbkpyZnf/B5M8Y8T5AwAAAMB6qLOtgeY9AAAAALa1qrpPktO6y7evMOT9Sa5P/1e1TxkhXyV55rB8rbVPJ7kk/W09nrHsfmutXbtK6o93xyOS3Hfg2bO64/taazcMvO+G7jskyRl7mj8AAAAArIc629pp3gMAAABgu3tMkoOS3JLkwsGHrbXbk3ymu3z8CPmOTvLA7vz8IWOW7o+Sb8khy85vHnj2wxvwPgAAAABYC3W2NTpwHEkAAAAAYJPsqKqvDXvYWvv+EXIc0x0vb63dMWTMZUl+bNnYUfLdmuTrq+RbPnYUz+mOF7XWrl+6WVUHpV/IXJ532Pumq2pnVygFAAAAgCXqbJtQZ7PyHgAAAADb3RHdcbWtNJaeHbHKmMF817XW2hjypapOSPIL3eUbBh5P5a4637DvsHT/gCT3GeWdAAAAALBG6mxrZOU9AAAAAPZnu0b81e9qlrbJuG2VMbd2x0Mnna+qDk9ybvpbjvxFa+3/G/K+1d5567LzUb4DAAAAANuLOtsm1NmsvAcAAADAdndLdzxolTEHd8ebJ5mvqg5O8qEkj0jyhST/bpX3rfbOg5edj/IdAAAAAGCt1NnWSPMeAAAAANvdKFtrjLLlx2C+w6uq1puvqg5M8t4kP5pkIcnprbWVxi8m2T2Qd9j7die5ftg7AQAAAGAvqLOtkeY9AAAAALa7S7vj0V0hbyUPHRg7Sr6DkzxoPfm6YuTZSZ6R5BtJTmutfX2lsa2125JcPpB32PsWWmu3D586AAAAAKybOtsaad4DAAAAYLv7xyS3JzkkyUmDD6tqZ5KTu8sLRsh3eZJvduenDBmzdH9Yvj9If+uOa5L8eGvty3t451Ke9b4PAAAAAPaWOtsaad4DAAAAYFtrrV2f5Lzu8sUrDDkjyX3SL/B9coR8LckHh+WrqicmOTb9QuZHVnj+2iS/kOSGJE9rrX1hj18i+UB3fE5VHTaQ77DuOyTJn4+QCwAAAADWTJ1t7TTvAQAAAEDy2iQtyc9V1fOXblbViUne3F2+ods6Y+nZy6pqoares0K+Nya5LcnpVXVWtz1HqurBSd7RjXlba+2by4Oq6uVJfiPJzUl+srX22RHnf26SS5IcmeTsqrpXl+970t8W5MgkFyX50Ij5AAAAAGA91NnWoPoNimxFVXXHAQccsGPXrl2bPRUAAACAsduxY0d27969q7V24DjyVdX/leQ13eVlSW5MckL6P4CdT/KM1tquZeN7SX4ryd+21p68Qr6fTb+gd0CSK5N8q8u3M8nnkvxoa+2mZeMflORrSaobe+kq0/3pFQqSJyT5uyRHJFlM8qUkD08yleQ7SZ7UWrt4z38JBqmzdXpTG5Bzcfw5tyv/PgAAAKyTOtvm1dnG8gcHAAAAgP1da+21VfX5JL+S5LFJHpDkn9IvDP7B8oLiiPneWVVfSvLrSZ6Y5Pj0i5XvTvL61totAyEHpV9QTJL7dZ9hDlnhfRd1v2D+zSQ/keTRSa5O8r4kr26tfW0t8wcAAACA9VBnG52V97YwvwgGAAAAtrJx/yIYhlFn61jZbd/m3wcAAIB1UmfbPAds9gQAAAAAAAAAAABgu9G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iwsTfvTc/OXzY9O/+eEce+e3p2/svjngMAAAAAsMX1pi5Lb2qkOmR6U+9Ob0odEgAAAIB9ykasvDed5EEjjn1ANx4AAAAAYC2mow4JAAAAwH5ss7fNPSTJHZs8BwAAAABga1OHBAAAAGCfs2nNe9Oz89+X5PgkV23WHAAAAACALa43pQ4JAAAAwD7pwL1NMD07/x+S/IeB24+enp3/m1XCDk2/YHbvJH++t3MAAAAAALa43tSKdcj0ptQhAQAAANgv7XXzXpLpJE9edt2STA3cG+ZvksyOYQ4AAAAAwNY2HXVIAAAAALaQcTTvnZPkk915pV8I+6ckvzRkfEtyc5KvLMzNfHsM7wcAAAAAtr5zss46ZHqL6pAAAAAA7HP2unlvYW7mq0m+unQ9PTv/d0k+vzA387d7mxsAAAAAIEnSW7xbHTK9qb9L8vn0FtUhAQAAANgvjWPlvbtZmJt58rhzAgAAAADcTW/xyZs9BQAAAADYGwds9gQAAAAAAAAAAABguxn7yntLpmfnT0/yE0kemuTeSWrI0LYwN/NjGzUPAAAAAGAL602NXIdMb1EdEgAAAIB9xtib96Zn5++V5ANJfry7NaxYtqSNew4AAAAAwBbXm1KHBAAAAGC/thEr7/12ktOTXJ/kbUk+k+RbSXZvwLvuVFWV5JQkz0jypCTHJrlXkm8n+Z9J/qC19j9WiX9CktkkT0z/F7pfSfLuJG9srd2yStxxSV6Z5KlJjkhyZZIPJnlNa+26VeKOSvJb6f8q+H5JrkrysSSvbq1dOdKXBgAAAIDta1PqkAAAAAAwLhvRvHdGkl1JTl+Ym/mHDcg/zFOTnNed707ypSQ3JTkmybOSPKuqXtNae9VgYFX9TJI/TbIj/ea7K5KckOTVSZ5eVU9urX13hbinJJlPcmiSq5N8If2mwV9N8syqemJr7aoV4o5P8qkk35tkMclFSR6W5KVJnl1Vp7bWLlnvHwIAAAAAtoE765DpLU6yDgkAAAAAY3HABuS8b5JLJ9y4l/S3xfhSkl9I8n2ttUe21k5KcmSS3+nGvLKqfvJuQVXTSd6efuPeK5L8QBd3TJJ/TnJykjfc42VVhyV5b/qNe29JclRr7bFJjk5yfpKHdnkH43YkeX/6jXvnJnlQF3dU+tt8HJnkvVW1Ef82AAAAALBV3DfJpRr3AAAAANhfbUSD2NeS3LEBeffkH5Ic11r7f1tr1y7dbK3d1lr7jfS3pE2SlwzEnZXk4CQfb629sbXWurivJnlRN+alVXX/gbifT79A+MUkL2+t3d7FXZPkBen/DWaq6qSBuGclOT7JNUleuLSiX2vtpiRndvd/MP3tfwEAAACAlW1WHRIAAAAAxmIjmvf+LMnx07PzD9uA3EO11q5vra1WrPvr7viIpRtVVUme2V3eY5W81tqnk1ySZGfu2Uz3rO54Tmtt10Dc5blrC9+fHhL3vtbaDQNxN6S/Kl/S3/YDAAAAAFjZnyU5Pr2pidYhAQAAAGBcNqJ573VJ/j7Jh6Zn5x+zAfnX65DuePOye0cneWB3fv6QuKX7j1+6UVUHJnnsWuM6P7zOOAAAAADgLnfWIdOb2pfqkAAAAAAwkgM3IOdbk1yR5AlJPjM9O/+/k3w5yU1DxreFuZkXb8A87tStsLe0kt3yprljuuOtSb4+JPyygbFJMp3+anzLn+8xrqoOSr9hcJS46araubQdLwAAAABwN3erQ6Y39b+zhzpkeosbWocEAAAAgLXYiOa9M5O0JNVdn9R9hmlJNrpo9pIkj0lyW5LfW3b/iO54XWutDYm9dmDs4Pm1WdlKcVO5a7XDPcUdkOQ+Sa4ZMg4AAAAAtrMzs+/VIQEAAABgZBvRvPfCDci5blV1UpLf7y5f2Vr78rLHS1vp3rZKilu746ErxK0Wu7dxg7EAAAAAwF32qTokAAAAAKzV2Jv3FuZm/nTcOderqh6S5KPpN829K8mbBobc0h0PWiXNwd3x5hXilmKXX68lbrX3DcYCAAAAAEt6i/tMHRIAAAAA1uOAPQ/ZP1XVA5L8dZIHJplPcuYKW+MubVF7eFVVVnbEwNjB8+Xb4u4pbjHJ7hHjdie5fsgYAAAAAAAAAAAA9mNbsnmvqr43/ca9hyX52yRntNZuX2Hopd3x4CQPGpLuoQNjk2Qhye0Dz/cY11q7LcnlI8YtDJkzAAAAAAAAAAAA+7mxb5s7PTv/jjWGtIW5mReP6/1Vde8kf5HkhCSfSfL01tqw7WcvT/LNJA9IckqS960w5pTueMGdE27tjqq6MMnju+fnjxK37Hq6e/5na4gDAAAAAJb0ptZch0xvcWx1SAAAAADYW2Nv3kty5ghjlravre58LEWzqjo4yYfTb6r7QpKntdZuGDqJ1lpVfTDJf+zmcLfmvap6YpJj019l7yMD4R/o3nNmVf1ua23Xsrijk5zWXZ67Qtxzkzynqn5t+fyq6rAkZ3SXf77nbwwAAAAA29aZI4zZkDokAAAAAIzDRjTvvXCVZ9+T5OFJnpfke5O8NndtI7tXqmpHkvckeWqSLyf58dbad0YIfWP6RbvTq+qsJG/qmvoenGTp17tva619cyDurUnOSnJckjdX1X9prd1eVUcmeVf6f9uPtdY+NxB3bpJL0m8KPLuqfra19t2q+p4kZyc5MslFST60lu8PAAAAANvMptQhAQAAAGBcqrW251FjNj07f68kf5r+FrGPW5ib+fre5qyq56ffNJcklyb51pCh32itnbH8RlX9bPqNcwckubKLPSHJziSfS/KjrbWbVnjnjyX5aJJDklydfgHwuCT3SrKQ5AkrNP2lqk5I8ndJjkiymORL6RcTp5J8J8mTWmsXj/jVh6qqOw444IAdu3bt2vNgAAAAgP3Mjh07snv37l2ttY34gSpbQW/qbnXI9BbXVYdUZ+v0pjYg5+L4c25X/n0AAABYJ3W2zXPAZrx0YW7mu0lekn6z2mvHlPbgZefHpF+QW+lz8mBga+2dSZ6UfiPeoUmOT3JZkl6SU1dq3OviPpHkcemv+NeSPDrJVUnenOSklRr3uriLkpyY5G1JbuzibkzyJ0lOHEfjHgAAAABse73FjahDAgAAAMBYbFq35MLczHXTs/MXJ3naOPK11s5Jcs5exH86ydPXEfeFJM9fR9wV6RcOAQAAAICN0lu8Lr2psdUhAQAAAGBcNmXlvWUekOTwTZ4DAAAAALC1qUMCAAAAsM/ZtOa96dn5lyQ5KsmXNmsOAAAAAMAW15tShwQAAABgnzT2bXOnZ+d/c5XHleS+SU5O8rgkLckfjnsOAAAAAMAW15tShwQAAABgvzb25r0kvfSLYbWHcbckee3C3MxbN2AOAAAAAMDW1ssa6pDpLapDAgAAALBP2Yjmvf+6yrOW5KYklyX5HwtzM9dtwPsBAAAAgK1v5DpkeovXTWRGAAAAALAGY2/eW5ibWa1oBgAAAACw93qL6pAAAAAA7NcO2OwJAAAAAAAAAAAAwHazEdvm3s307PwjkjwiyWFJbkjyLwtzM/+y0e8FAAAAALaR3tQ96pDpLapDAgAAALDP2rDmvenZ+f9fkl9L8uAVni0kmVuYm/mTjXo/AOzrzrv4qs2ewliddvz9N3sKAADAdtSbGlqHTG9qIclceovqkMDm6k1tQM7F8ecEAABgojZk29zp2fmzk/w/SaaT3Jbky0k+3R1vS/KQJG/txgEAAAAArF1vaqQ6ZDcOAAAAAPYpY2/em56df0GS/5Dku0lekeS+C3Mzj1iYm3nSwtzMI5Lct7t/U5KfnZ6df/645wAAAAAAbHG9qXvUIdNbfER6i09Kb/Eedcj0ptQhAQAAANinbMS2uS9J0pI8e2Fu5uODDxfmZm5M8qbp2fn/k+Qvu/Hv3oB5AAAAAABb1511yPQW71GHTG/xxiRvSm9KHRIAAACAfdJGbJt7YpLLVmrcW657/qUkj9mAOQAAAAAAW9uJSS5bsXFvuf5zdUgAAAAA9jkbsfLeIUmuG3Hs9Um+fwPmAAAAAABsbeqQAIxHb2oDci6OPycAALDlbMTKe5cnOWF6dv77Vhs0PTt/3ySP6sYDAAAAAKzF5UlOSG9q1TpkelPqkAAAAADskzaiee8jSQ5O8t6uQe8epmfn75fkvUkOSvLhDZgDAAAAALC13VmH7Br07qk3pQ4JAAAAwD5rI7bNnUvyvCRPTvLV6dn59ye5OMm3ktwvyfFJzkh/W4srkrx+A+YAAAAAAGxtd6tDpjelDgkAAADAfmXszXsLczPfmZ6df2qSdyd5bJJ/n6QtG1Ld8TNJXrAwN/Odcc8BAAAAANjieovfSW9q5DpkeovqkAAAAADsUzZi5b0szM18KcnJ07PzP5bk9CSPSHLvJDcm+Zckf7UwN/M3G/FuAAAAAGCb6C1+KcnJ6U0NrUOmt6gOCQAAAMA+aUOa95YszM18IsknNvIdAAAAAMA211tUhwQAAABgv3PAZk8AAAAAAAAAAAAAtpuxrLw3PTv/liSnJjl7YW7mv40w/heTvDDJJxfmZl4+jjkAAAAAAFtcb+rOOmR6i3usQ6Y3dWcdMr1FdUgAAAAA9il7vfLe9Oz8Y5L85ySHJHnriGF/1I3/penZ+RP2dg4AAAAAwBbXm9qrOmR6U+qQAAAAAOxTxrFt7plJWpJXL8zN3D5KwMLczG1Jet37XziGOQAAAAAAW9uZ6eqQ6S2OVIdMb1EdEgAAAIB91jia934kyS1JPrzGuI90cU8ewxwAAAAAgK1NHRIAAACALWUczXsPSfKVhbmZm9cStDA3c0uSy5I8bAxzAAAAAAC2tock+Up6i2uqQ6a3qA4JAAAAwD5pHM17hya5aZ2xNyU5ZAxzAAAAAIC9VlX/pqrOq6rvVNVNVXVhVf1iVa2rjlZVT6iqD1fV1VV1c1VdXFWvqqoVa2JVdXhVPbeqfreq/r6qvltVrarO28N7ntyNW+3z8+v5DvsQdUgAAACA/YQ622gOHEOOa5I8cJ2xD0jynTHMAQAAAAD2SlXNJvmd7vKyJDcmOTHJW5KcVlXPbK3tXkO+n0nyp0l2JLkyyRVJTkjy6iRPr6ont9a+OxD25CTv2YuvcX2Sfxry7Bt7kXdfoA4JAAAAsB9QZxvdOFbeuzjJUdOz8w9fS9D07PwjkvxAFw8AAAAAm6aqnpDkdUl2J3lBa+1hrbUTk5yU5KokP5Xk5WvIN53k7ekXFF+R5AdaayclOSbJPyc5OckbVgi9OcnfJXlTkuck+Y01fpV/bK2dOuTz4TXm2tdcnOSo9KbWVIdMb0odEgAAAGBC1NnWZhwr7/1Fkqcm6SX5d2uI+60krYsHAAAAgM30yiSV5E9aa+9eutla+3xVvTzJnyWZrarfb63dPkK+s5IcnOTjrbU3Lsv31ap6UZLzk7y0qn67tXbVsud/leSvlq6r6sy9/F5biTokAGxHvakNyLk4/pwAACxRZ1uDcay898fpb1nx/OnZ+ddNz86vmnN6dr6mZ+dfl+T5Xdwfj2EOAAAAALAuVXWfJKd1l29fYcj7098m48gkTxkhXyV55rB8rbVPJ7kkyc4kz1jHlLerO+uQ6U29Lr2p1WubvalKb0odEgAAAGBC1NnWbq9X3luYm7lxenb+Z5N8JMmvJZmZnp3/kyR/m+QrSW5K8j1JHpLkR5O8NMmjkuxKcubC3MyNezsHAAAAANgLj0lyUJJbklw4+LC1dntVfSbJjyV5fJKP7yHf0Uke2J2fP2TM+UmO7fKNs6ns6Ko6J/1tYr+b5KIk722t/e8xvmNz9BZvTG/qbnXI9KZGrkOmt6gOCQAAALCx1NnWaBzb5mZhbuZj07Pzz0pyTpJHJ/n9VYZXkuuSvHBhbsZWFQAAAADsjR1V9bVhD1tr3z9CjmO64+WttTuGjLks/aLiMUOer5Tv1iRfXyXf8rHj8pDus+Qn09+G5A+T/HJrbdeY3zdZvcWPpTe15jpkeovqkAAAAACrU2e7u4nU2caxbW6SZGFu5r+n38X4miRfSr84Nvj5Uvf82IW5mQ+P690AAAAAsBeO6I7XrjJm6dkRq4wZzHdda62NId8obk5ydvqFz6OSHJzkuCS/l6Ql+U9JXj+md22u3uKa6pDpLapDAgAAAEyGOtsajWXlvSULczNXJ/nNJL85PTt/ZPpf4LAkNyS5cmFu5ppxvg8AAACAbW/XiL/6Xc0h3fG2Vcbc2h0P3YR8e9RauyDJBQO3L0nyK1W1kH5x8WVV9Yetta+M452bqrd4Zx0yval71CHTW1SHBAAAAFgbdbZMvs421ua95bpGPUUyNt307PzYcy7MzYw9JwAAALBpbumOB60y5uDuePMm5Ntbf5DkvyT5/iQ/ldW3mt3/9Bv11CEBAAAANp862xqNbdtcAAAAANhPjbK1xihbfgzmO7yqagz59kprbVeSf+guH77R7wMAAABg21JnWyPNewAAAABsd5d2x6OrathOFQ8dGDtKvoOTPGgM+cbh9u64YTtxAAAAALDtqbOtkWIdsKlsawwAAMA+4B/TL7odkuSk3PXr2SRJVe1McnJ3ecEI+S5P8s0kD0hySpL3rTDmlDXkG4dHdcevTeh9AAAAAGw/6mxrZOU9AAAAALa11tr1Sc7rLl+8wpAzktwnyTVJPjlCvpbkg8PyVdUTkxybfiHzI2uf8dpU1elJTuguz1ttLAAAAACslzrb2mneAwAAAIDktUlakp+rqucv3ayqE5O8ubt8Q2vttmXPXlZVC1X1nhXyvTHJbUlOr6qzqqq6mAcneUc35m2ttW+OY/JV9Z6qempVHbDsXlXVM5Msze/jrbVJ/QIZAAAAgO1JnW0NNO8BAAAAsO211s5P8qr062XvqqovV9Xnk1yY5P5J5pP87kDY4UkenP62HYP5vpLkJUl2J3lDkiuq6sIklyZ5ZJLPJTlrpblU1beXPkn+W3f7R5bfr6rnDYQ9LcknklxfVf+7qi5IclWSDyQ5IslnkvzMyH8QAAAAAFgHdba10bwHAAAAAElaa69N8vQkf5PkyCQPT/JPSV6W5BmttV1rzPfOJE9K8tEkhyY5PsllSXpJTm2t3TQk9Mhln3t393YO3D9kIGY2yXuTXJHk6CQnJan0C40vSXJKa+3ba5k/AAAAAKyHOtvoDhxXIgAAAADY37XWPpp+EXCUsb30C4Srjfl0+oXKtcyh1jK+i3lrkreuNQ4AAAAANoI622j2qnlvenb+Z8cxiYW5mXeOIw8AAAAAsAX1psZSh0xvUR0SAAAAgH3G3q68d06Sthfx1cUrmgEAAAAAw5wTdUgAAAAAtpi9bd57Z1Yumh2c5Nnp7xF8ZZJ/SXJVkvsleWSSo5LcluQDSW7dyzkAAAAAAFubOiQAAAAAW85eNe8tzM2cOXhvenb+e5L8bZJvJfnFJB9emJtpy55Xkmck+f0kxyT50b2ZAwAAAACwxfUWz7znval71CHTW2zLnqtDAgAAALBP29uV91byX5P8qySPWZib+afBh10j34emZ+cvS/KPSXpJXrEB8wAAAAAAtq4765DpLd6jDtk18n0ovSl1SAAAAAD2SQdsQM5nJ/niSo17yy3MzfyfJF9I8tMbMAcAAAAAYGt7dpIvrti4t1xvUR0SAAAAgH3SRjTvPSDJ7hHHtiQP3IA5AAAAAABbmzokAAAAAPu1jWje+0aSR03Pzh+72qDu+QndeAAAAACAtfhGkkelN7VqHbJ7rg4JAAAAwD5nI5r33tvlnZ+enf/XKw2Ynp0/PclHu8v3bMAcAAAAAICt7c46ZHpTK9Yh05tShwQAAABgn3XgBuT87SRPTXJykr+Ynp3/apJLklyd5L5JHplkOkkl+WyS12zAHAAAAACAre1udcj0ptQhAQAAANivjH3lvYW5me8meUqS30tyc/oFsqcl+ffd8SHd/d9P8pRuPAAAAADA6HqLa6pDduMBAAAAYJ+xESvvLTXwvXx6dv43kzwpySOS3DvJjUn+JcnfL8zN3LAR7wYAAAAAtol+Q97L05saWodMb1EdEgAAAIB90tib97qGvZbk9QtzMzcm+Vj3AQAAAAAYj37DXkvy+vQW1SEBAAAA2O+MfdvcJK9K8ryFuZnbNiA3AAAAAEDS1SHTW1SHBAAAAGC/tBHNe1cl+e4G5AUAAAAAWKIOCQAAAMB+bSOa985L8qjp2fmpDcgNAAAAAJB0dcj0ptQhAQAAANgvbUTzXi/JLUnOnp6dP3QD8gMAAAAA9NLVIdObUocEAAAAYL9z4Abk/JEkb01yVpIvTc/On5vki0luGhawMDfzzg2YBwAAAACwdd2tDpne1B7rkOktqkMCAAAAsM/YiOa9c5K0JJXkgUn+0wgximYAAAAAwFqcE3VIAAAAAPZjG9G89870i2YAAAAAABtFHRIAAACA/drYm/cW5mbOHHdOAAAAAIC76S2eudlTAAAAAIC9ccBmTwAAAAAAAAAAAAC2m43YNvcepmfn753ksCQ3LMzN3DiJdwIAAAAA20xv6s46ZHqL6pAAAAAA7NM2rHlvenb+hCT/JcnpSe6/7P5VSf4yyZsX5mYu2qj3AwAAAADbQG9qxTpkelN31iHTW1SHBAAAAGCfsyHb5k7Pzr84yWeT/PskD0hSyz4PSHJmks924wAAAAAA1q43NVIdshsHAAAAAPuUsTfvTc/OPz7JHyU5KMnHkvzrJN+fZGd3/NdJ/qJ7/tbp2fkfGvccAAAAAIAtrje1pjpkelPqkAAAAADsUzZi29yz0v9l628szM3MDTz7evf56+nZ+VckmevGn7G3L62qhyQ5LckPdZ9HJdmR5FWttdcMiekl+a09pD6utXbJkPjjkrwyyVOTHJHkyiQfTPKa1tp1q8z1qO69P5HkfkmuSr/A+OrW2pV7mA8AAAAAsKwOmd7i0DpkelNjrUMCAAAAwLhsRPPeqUmuXqFxb9Abk7w8yZPG9N5f7j7rcUWSy4c8++5KN6vqKUnmkxya5OokX0hybJJfTfLMqnpia+2qFeKOT/KpJN+bZDHJRUkeluSlSZ5dVacOaxYEAAAAAO50apKrV2jcGzTuOiQAAAAAjMXYt81NfwW6r+5p0MLcTOvGHT6m9347yUeT/Gb6K9qdu4bYd7TWTh3yuUdTX1UdluS96TfuvSXJUa21xyY5Osn5SR6a5O0rxO1I8v70G/fOTfKgLu6oJB9IcmSS91bVRvy7AAAAAMBWMlIdMr3FcdchAQAAAGAsNqJJ7FtJHj49O7/qqn7Ts/M7kzw8/aa7vdZae01r7emttd9urf1lkhvHkXeIn09y3yRfTPLy1trt3RyuSfKCJHckmamqkwbinpXk+CTXJHlha+27XdxNSc7s7v9gkmds4NwBAAAAYCv4VpKHpze1+u4ivamx1iEBAAAAYFw2onnvk+n/ivX1exj3+m7c32zAHDbas7rjOa21XcsfdCv1nddd/vSQuPe11m4YiLsh/VX5kuSMMc4VAAAAALaiT2br1yEBAAAA2MJW/1Xq+vxO+k1rL5uenf/RJH+Y5OL0fwl7v/RXnvvPSf5VktuSzG3AHNbqKVX1qPS3rf1Okn9I8s7W2jcHB1bVgUke212ePyTf+UmeluTxA/d/eIS4n18hDgAAAAC4uzvrkOlN7S91SAAAAAC409ib9xbmZi6enp1/bpJ3JjkpydtWGFZJrk/y7xfmZi4e9xzW4UcGrp+dpFdVv9BaO2fg2XSSnd35ZUPyLd0/ZulGVR2U5OgR46araufSdrwAAAAAwIDe4sXpTY1ch0xvcV+oQwIAAADAnTZi29wszM18JMlxSV6X5LPpF8h2d8fPJnlNkuMW5mb++0a8fw2+kf4cT05/1b17JTklyceSHJrkHVX19IGYI5adXzsk79L95WOnctffe09xByS5z54mDwAAAADbWm9xpDpkeoubXYcEAAAAgHvY65X3pmfnj16Ym7l88P7C3Mw3kryy++yTWmt/tMLtT1fVTJJzkzwzyf9dVR9trbXu+SHLxt42JPWt3fHQZffWEjcYCwAAAADbW2/q6PQW71GHTG9xn69DAgAAAMBKxrFt7lemZ+evSPL3Sf4uyacW5ma+OIa8m6a11qpqNv3mvYcl+cEkn+8e37Js6EED10sO7o43L7s3GLeSg5ed3zxkDAAAAABsR19Jb+pudcj0FvfrOiQAAAAA29s4mvcqydFJXpDk+UkyPTt/TfpFtE+lX0j7x4W5md1jeNfEtNb+paq+k+R7kzw8dzXvLd/y9oj0t94ddMQKYxfT37LjgNx9O92V4pa29gAAAAAA+u5Rh0xv6h51yPQW96s6JAAAAADb1zia945K8qQkp3bHRyf5viT/NskzujE3Ts/O/8/0i2ifSnLBwtzMrfdMtc+5vTsu/zstdPd3JnloVm7ee2h3vHTpRmvttqq6PMl09/x/rhK30Fq7fYXnAAAAALBdjVSHTG/qbnXI9Bb3hzokAAAAANvQXjfvLczNfCPJ+7pPpmfnD0vyxNxVSPuhJIclOT3Jj3dht03Pzn82d22z+5d7O49xq6rvS3K/7vJrS/dba3dU1YVJHp/klCTnrxB+Sne8YOD+Bek3752S5M/WEAcAAAAA21tv8W51yPSmRqpDpjd1Zx0yvcV9rg4JAAAAwPY1jpX37mZhbuaGJH/VfTI9O78zyePSL6D9SJInpL8V7RO7z69txDzG4OXpb8WxmOQzA88+kH7z3plV9buttV1LD6rq6CSndZfnrhD33CTPqapfa63dsCzusCRndJd/PrZvAQAAAABbUW/xbnXI9Kb21zokAAAAANvUhherFuZmbk9/i9j/meSN07Pzj07y80lemOSQjX7/MFX1qCT/Kckftta+sOz+Iek37v1ad+v1rbXbBsLfmuSsJMcleXNV/ZfW2u1VdWSSd6X/d/1Ya+1zA3HnJrkkybFJzq6qn22tfbeqvifJ2UmOTHJRkg+N8asCAAAAwNbXW7xbHTK9qX2iDgkAAAAAw2xo89707PyBSU5O/9euT0p/W9jDu8eV5Joknx7Hu6rqlCQfXnbr3t3x16vqZcvuP6a1dkWSnUn+Y5L/WFVXJ7m8e35cknt1529PMjf4rtba9VX1vCQfTfJLSZ5fVZcvi11I8qIV4nZV1Rnpb9Px7CSnVdWXkjw8yVSS7yR5bmtt99q+PQAAAABsY72pidUhAQAAAGBcxtq8Nz07f+/0t6B4UvqFsh9K/1et1Q35UvoNducnOX9hbuaSMb5+Z/or1w26V+5qxkuSHd1xIcmruvkem+SRSQ5K8q0kf5Hkba21vxr2stbaJ6rqcUlemeSpSR6d5MokH0zymtbatUPiLqqqE5P8ZpKf6OKuTvK+JK9urX1tlC8LAAAAANtWb2pNdcj0FsdZhwQAAACAsdjr5r3p2flnp18ke1KSH0xyQPpFstuTXJilAlny9wtzM1fv7fuGaa19MncV50YZf12S1+zlO7+Q5PnriLsiyUv25t0AAAAAsK30pkauQ6a3uGF1SAAAAAAYl3GsvPf+JC3JdUk+nqUCWfIPC3Mzt4whPwAAAADA0DpkeovqkAAAAADsdw4YU56lFe92J9nVfXaPKTcAAAAAQKIOCQAAAMAWMo6V985Mcmr3mek+Lclt07Pzn03/169/n+T8hbmZ68bwPgAAAABg+zkzQ+qQ6U3drQ6Z3uJ1mzRHAAAAABjZXjfvLczNvDPJO5Nkenb+yNxVQHtSkh9KckqSVyRp07PzX8xdRbS/X5ib+erevh8AAAAA2AZ6i3fWIdObWrUOmd7U3eqQ6S2qQwIAAACwzxnHynt3WpibuSbJh7tPpmfnD03yw7mriPbDSR6V5KXd868n+dTC3MwLxjkPAAAAAGAL6y3erQ6Z3tSqdcj0pr6e5FPpLapDAgAAALDPGGvz3qCFuZmbk/yP7pPp2fkDkvyrJC9O8sIkRyV5bhJFMwAAAABgfXqLd6tDpjelDgkAAADAPm9Dm/eSZHp2vtIvlD2p+5ya5H4b/V4AAAAAYBvpTalDAgAAALBfGXvz3vTs/CFJHp+7tqh4QpJ7d4+rO+5K8vkkn+o+AAAAAACj602pQwIAAACwX9vr5r3p2fkjkpySu37N+tgkO7vHS0WyW5P8Q/oFsr9L8umFuZkb9/bdAAAAAMA20ZtaVx0yvUV1SAAAAAD2SeNYee/q3FUcWzouJvl07vpF62cW5mZuG8O7AAAAAIDtaaQ6ZHqL6pAAAAAA7BfG0bx3QJKrcleB7FNJPr8wN9PGkBsAAAAAIBlSh0xvUR0SAAAAgP3SOJr3HrkwN3PpGPIAAAAAAAzzyPQW1SEBAAAA2DL2unlP4x4AAAAAsOE07gEA7Ht6UxuQc3H8OQEA9lEHbPYEAAAAAAAAAAAAYLvRvAcAAAAAAAAAAAATpnkPAAAAAAAAAAAAJkzzHgAAAAAAAAAAAEyY5j0AAAAAAAAAAACYMM17AAAAAAAAAAAAMGGa9wAAAAAAAAAAAGDCNO8BAAAAAAAAAADAhB242RMAYN81PTs/9pwLczNjzwkAAAAAAAAAsL+x8h4AAAAAAAAAAABMmOY9AAAAAAAAAAAAmDDNewAAAAAAAAAAADBhmvcAAAAAAAAAAABgwjTvAQAAAAAAAAAAwIQduNkTAAAAAAAAAADGrDe1ATkXx58TALYxK+8BAAAAAAAAAADAhGneAwAAAAAAAAAAgAnTvAcAAAAAAAAAAAATpnkPAAAAAAAAAAAAJkzzHgAAAAAAAAAAAEyY5j0AAAAAAAAAAACYMM17AAAAAAAAAAAAMGGa9wAAAAAAAAAAAGDCNO8BAAAAAAAAAADAhGneAwAAAAAAAAAAgAk7cLMnAOzfzrv4qs2ewj3szZxOO/7+Y5wJAAAAAAAAAACszMp7AAAAAAAAAAAAMGFW3gMAAAAAAAAAmKTe1AbkXBx/TgA2lJX3AAAAAKBTVf+mqs6rqu9U1U1VdWFV/WJVrauOVlVPqKoPV9XVVXVzVV1cVa+qqkOGjD+8qp5bVb9bVX9fVd+tqlZV5434vqOq6o+r6oqqurWqLq+qP6qqo9YzfwAAAABYD3W20Vh5DwAAAACSVNVskt/pLi9LcmOSE5O8JclpVfXM1truNeT7mSR/mmRHkiuTXJHkhCSvTvL0qnpya+27A2FPTvKedc7/+CSfSvK9SRaTXJTkYUlemuTZVXVqa+2S9eQGAAAAgFGps43OynsAAAAAbHtV9YQkr0uyO8kLWmsPa62dmOSkJFcl+akkL19Dvukkb0+/oPiKJD/QWjspyTFJ/jnJyUnesELozUn+LsmbkjwnyW+M+L4dSd6ffkHx3CQPaq09NslRST6Q5Mgk713vL5sBAAAAYBTqbGujWAcAAAAAySuTVJK3tdbevXSztfb53FVMnK2qnSPmOyvJwUk+3lp7Y2utdfm+muRF3ZiXVtX9lwe11v6qtfajrbWzWmvvT/KNEd/3rCTHJ7kmyQuXfmncWrspyZnd/R9M8owR8wEAAADAeqizrYHmPQAAAAC2taq6T5LTusu3rzDk/UmuT/9XtU8ZIV8leeawfK21Tye5JMnOjK+Z7lnd8X2ttRsG3ndD+t8hSc4Y0/sAAAAA4G7U2dZO8x4AAAAA291jkhyU5JYkFw4+bK3dnuQz3eXjR8h3dJIHdufnDxmzdH+UfKP44Qm/DwAAAAAGqbOt0YHjSAIAAAAAm2RHVX1t2MPW2vePkOOY7nh5a+2OIWMuS/Jjy8aOku/WJF9fJd/ysetWVQelX8hcnnfY+6aramdXKAUAAACAJepsm1Bns/IeAAAAANvdEd3x2lXGLD07YpUxg/mua621MeTbk6ncVecb9h2W7h+Q5D5jeCcAAAAADFJnWyMr7wEAAACwP9s14q9+V3NId7xtlTG3dsdDNyHfqO9b7Z23LjsfxzsBAAAA2FrU2TahzmblPQAAAAC2u1u640GrjDm4O968CflGfd9q7zx42fk43gkAAAAAg9TZ1kjzHgAAAADb3Shba4yy5cdgvsOrqsaQb08Wk+weyDvsfbuTXD+GdwIAAADAIHW2NdK8BwAAAMB2d2l3PLqqDhwy5qEDY0fJd3CSB40h36paa7cluXwg77D3LbTWbt/bdwIAAADACtTZ1kjzHgAAAADb3T8muT3JIUlOGnxYVTuTnNxdXjBCvsuTfLM7P2XImKX7o+QbxVKeSb0PAAAAAAaps62R5j0AAAAAtrXW2vVJzusuX7zCkDOS3CfJNUk+OUK+luSDw/JV1ROTHJt+IfMja5/xij7QHZ9TVYcNvO+w9L9Dkvz5mN4HAAAAAHejzrZ2mvcAAAAAIHltkpbk56rq+Us3q+rEJG/uLt/QbZ2x9OxlVbVQVe9ZId8bk9yW5PSqOquqqot5cJJ3dGPe1lr75gqx63FukkuSHJnk7Kq6V/e+70lydnf/oiQfGtP7AAAAAGAl6mxroHkPAAAAgG2vtXZ+klelXy97V1V9uao+n+TCJPdPMp/kdwfCDk/y4CQPWCHfV5K8JMnuJG9IckVVXZjk0iSPTPK5JGetNJeq+vbSJ8l/627/yPL7VfW8gfftSv9Xv9cmeXaSr1fVZ5Nc2V1/J8lzW2u71/BnAQAAAIA1UWdbG817AAAAAJCktfbaJE9P8jfp/4L24Un+KcnLkjyjK9ytJd87kzwpyUeTHJrk+CSXJeklObW1dtOQ0COXfe7d3ds5cP+QFd53UZITk7wtyY1JHt0d/yTJia21i9cyfwAAAABYD3W20R04rkQAAAAAsL9rrX00/SLgKGN76RcIVxvz6fQLlWuZQ61l/EDsFen/EhkAAAAANo0622isvAcAAAAAAAAAAAATZuU9ANhP/dw7Pzv2nG/72ceNPScAAAAAAAAAcE9W3gMAAAAAAAAAAIAJ07wHAAAAAAAAAAAAE6Z5DwAAAAAAAAAAACbswM2eAADAVjQ9Oz/2nAtzM2PPCQAAAAAAAMDm0LwHAAAAAAAAAABLelMbkHNx/DmB/Z5tcwEAAAAAAAAAAGDCNO8BAAAAAAAAAADAhGneAwAAAAAAAAAAgAnTvAcAAAAAAAAAAAATpnkPAAAAAAAAAAAAJmzLNO9V1UOq6iVV9SdV9fmquqOqWlW9coTYJ1TVh6vq6qq6uaourqpXVdUhe4g7rqr+rKq+UVW3VNWXq+pNVXX4HuKOqqo/rqorqurWqrq8qv6oqo5a49cGAAAAAAAAAABgP7RlmveS/HKSP07yc0l+MMmOUYKq6meSfCrJTyW5NckXkzw8yauT/F1V3WtI3FOSfC7JC7p3fSHJA5L8apLPVdX9h8Qdn+T/JHlJksOSXJTkPklemuTzVXXsKPMGAAAAAAAAAABg/7WVmve+neSjSX4zyU8kOXdPAVU1neTt6TffvSLJD7TWTkpyTJJ/TnJykjesEHdYkvcmOTTJW5Ic1Vp7bJKjk5yf5KFd3sG4HUnen+R7u/k9qIs7KskHkhyZ5L1VtZX+XQAAAAAAAAAAABiwZZrEWmuvaa09vbX22621v0xy4whhZyU5OMnHW2tvbK21LtdXk7yoG/PSFVbR+/kk901/lb6Xt9Zu7+KuSX8lvjuSzFTVSQNxz0pyfJJrkrywtfbdLu6mJGd2938wyTNG/+YAAAAAAAAAAADsbw7c7AlslqqqJM/sLu+xSl5r7dNVdUmSY9NvpvvjZY+f1R3Paa3tGoi7vKrOS/K0JD+d5MIV4t7XWrthIO6Gqnp/+o2BZyT54Lq+GAAAezQ9Oz/2nAtzM2PPCQAAAAAAAGxdW2blvXU4OskDu/Pzh4xZuv/4pRtVdWCSx641rvPD64wDAAAAAAAAAABgC9nOzXvHdMdbk3x9yJjLBsYmyXSSnQPP9xhXVQel3zA4Stx0Ve0cMgYAAAAAAAAAAID93HZu3juiO17XWmtDxlw7MHbw/NqsbKW4qdz1995T3AFJ7jNkDAAAAAAAAAAAAPu57dy8d0h3vG2VMbd2x0NXiFstdm/jBmMBAAAAAAAAAADYQrZz894t3fGgVcYc3B1vXiFutdi9jRuMBQAAAAAAAAAAYAvZzs17S1vUHl5VNWTMEQNjB8+Xb4u7p7jFJLtHjNud5PohYwAAAAAAAAAAANjPbefmvUu748FJHjRkzEMHxibJQpLbB57vMa61dluSy0eMW2it3T5kDAAAAAAAAAAAAPu57dy8d3mSb3bnpwwZs3T/gqUbrbU7kly41riB67XGAQAAAAAAAAAAsIVs2+a91lpL8sHu8sWDz6vqiUmOTX+VvY8MPP5AdzyzqnYMxB2d5LTu8twhcc+pqsMG4g5LckZ3+ecjfg0AAAAAAAAAAAD2Q9u2ea/zxiS3JTm9qs6qqkqSqnpwknd0Y97WWvvmQNxbk3w7yXFJ3lxVO7u4I5O8K8mBST7WWvvcQNy5SS5JcmSSs6vqXl3c9yQ5u7t/UZIPjfNLAgAAAAAAAAAAsG/ZMs17VXVKVX176ZPked2jX19+v6p+YCmmtfaVJC9JsjvJG5JcUVUXJrk0ySOTfC7JWYPvaq1d3+W/JckvJbmyqj6b/la8pyRZSPKiFeJ2pb+63rVJnp3k613cld31d5I8t7W2e6//IAAAAAAAAAAAAOyztkzzXpKd6a9ct/Q5uLt/r4H7d9vmtrX2ziRPSvLRJIcmOT7JZUl6SU5trd200staa59I8rgk70nSkjw6yVVJ3pzkpBVW61uKuyjJiUneluTGLu7GJH+S5MTW2sVr/uYAAAAAAAAAAADsVw7c7AmMS2vtk0lqnbGfTvL0dcR9Icnz1xF3Rfor/gEAAAAATM4/f2yzZ3B3ezufR/7EeOYBAAAAsAm20sp7AAAAAAAAAAAAsF/QvAcAAAAAAAAAAAATpnkPAAAAAAAAAAAAJkzzHgAAAAAAAAAAAEyY5j0AAAAAAAAAAACYsAM3ewIAAAAAAAAAAAAj6U1tQM7F8eeEEVh5DwAAAAAAAAAAACZM8x4AAAAAAAAAAABMmOY9AAAAAAAAAAAAmDDNewAAAAAAAAAAADBhmvcAAAAAAAAAAABgwjTvAQAAAAAAAAAAwIRp3gMAAAAAAAAAAIAJ07wHAAAAAAAAAAAAE6Z5DwAAAAAAAAAAACZM8x4AAAAAAAAAAABMmOY9AAAAAAAAAAAAmDDNewAAAAAAAAAAADBhmvcAAAAAAAAAAABgwjTvAQAAAAAAAAAAwIRp3gMAAAAAAAAAAIAJO3CzJwAAALDc9Oz82HMuzM2MPScAAAAAAADsDSvvAQAAAAAAAAAAwIRp3gMAAAAAAAAAAIAJ07wHAAAAAAAAAAAAE6Z5DwAAAAAAAAAAACZM8x4AAAAAAAAAAABMmOY9AAAAAAAAAAAAmDDNewAAAAAAAAAAADBhmvcAAAAAAAAAAABgwjTvAQAAAAAAAAAAwIRp3gMAAAAAAAAAAIAJ07wHAAAAAAAAAAAAE6Z5DwAAAAAAAAAAACZM8x4AAAAAAAAAAABMmOY9AAAAAAAAAAAAmDDNewAAAAAAAAAAADBhmvcAAAAAAAAAAABgwg7c7AkAAACw/5ienR97zoW5mbHn3K78+wAAAAAAwP7DynsAAAAAAAAAAAAwYVbeAwAAAJgAKyMCAAAAALCclfcAAAAAAAAAAABgwjTvAQAAAAAAAAAAwIRp3gMAAAAAAAAAAIAJ07wHAAAAAAAAAAAAE6Z5DwAAAAAAAAAAACZM8x4AAAAAAAAAAABMmOY9AAAAAAAAAAAAmDDNewAAAAAAAAAAADBhB272BAAAAAAAAPZ5//yxzZ7B3e3tfB75E+OZBwAAAOtm5T0AAAAAAAAAAACYMM17AAAAAAAAAAAAMGGa9wAAAAAAAAAAAGDCNO8BAAAAAAAAAADAhGneAwAAAAAAAAAAgAnTvAcAAAAAAAAAAAATpnkPAAAAADpV9W+q6ryq+k5V3VRVF1bVL1bVuupoVfWEqvpwVV1dVTdX1cVV9aqqOmQPccdV1Z9V1Teq6paq+nJVvamqDh8y/slV1fbw+fn1fAcAAAAAWCt1ttEcOK5EAAAAALA/q6rZJL/TXV6W5MYkJyZ5S5LTquqZrbXda8j3M0n+NMmOJFcmuSLJCUleneTpVfXk1tp3V4h7SpL5JIcmuTrJF5Icm+RXkzyzqp7YWrtqyGuvT/JPQ559Y9S5AwAAAMB6qbONzsp7AAAAAGx7VfWEJK9LsjvJC1prD2utnZjkpCRXJfmpJC9fQ77pJG9Pv6D4iiQ/0Fo7KckxSf45yclJ3rBC3GFJ3pt+QfEtSY5qrT02ydFJzk/y0C7vMP/YWjt1yOfDo84fAAAAANZDnW1tNO8BAAAAQPLKJJXkba21dy/dbK19PncVE2eraueI+c5KcnCSj7fW3thaa12+ryZ5UTfmpVV1/4G4n09y3yRfTPLy1trtXdw1SV6Q5I4kM1V10lq/IAAAAABMgDrbGmjeAwAAAGBbq6r7JDmtu1zp17bvT3+bjCOTPGWEfJXkmcPytdY+neSSJDuTPGPg8bO64zmttV0DcZcnOa+7/Ok9zQMAAAAAJkmdbe007wEAAACw3T0myUFJbkly4eDD7le5n+kuHz9CvqOTPLA7P3/ImKX7d+arqgOTPHatcYPvrqpzquoTVfXfq+p3qupfjTBnAAAAANhb6mxrdOC4EwIAAADABO2oqq8Ne9ha+/4RchzTHS9vrd0xZMxlSX5s2dhR8t2a5Our5Fs+Nkmm0/+V8PLno8Qt95Dus+Qn09+G5A+T/PLgr4wBAAAAoKPOdncTqbNZeQ8AAACA7e6I7njtKmOWnh2xypjBfNe11toa8h2xwvNR53FzkrPTL3weleTgJMcl+b0kLcl/SvL6PU0cAAAAAPaCOtsaWXkPAAAAgP3ZrhF/9buaQ7rjbauMubU7HrqB+Q5Zdj4sdsV5tNYuSHLBwNhLkvxKVS2kX1x8WVX9YWvtK6vMCwAAAIDtSZ0tk6+zWXkPAAAAgO3ulu540CpjDu6ON29gvluWnQ+LXcs8lvxBkq8l2ZHkp9YQBwAAAABroc62Rpr3AAAAANjuRtmqY5QtPwbzHV5VtYZ8167wfG/mkSRpre1K8g/d5cNHjQMAAACANVJnWyPNewAAAABsd5d2x6Or6sAhYx46MHaUfAcnedAa8i0kuX3g+d7MY7mlvMO+HwAAAADsLXW2NdK8BwAAAMB294/pF90OSXLS4MOq2pnk5O7yghHyXZ7km935KUPGLN2/M19r7Y4kF641bkSP6o5fW2McAAAAAIxKnW2NNO8BAAAAsK211q5Pcl53+eIVhpyR5D5JrknyyRHytSQfHJavqp6Y5Nj0C5kfGXj8ge54ZlXtGIg7Oslp3eW5e5rHsrjTk5zQXZ632lgAAAAAWC91trWzTQYAAAAAJK9N8rQkP1dVn2ytvTtJqurEJG/uxryhtXbbUkBVvSzJy5L8r9ba8wbyvTH9guLpVXVWkje11lpVPTjJO7oxb2utfXMg7q1JzkpyXJI3V9V/aa3dXlVHJnlX+vW8j7XWPrc8qKrek+SPk3yytba7u1dJ/m2St3fDPt5aW+sviYFJ+uePbfYM7m5v5/PInxjPPAAAANifqLOtgZX3klTVOVXV9vA5ZEjsE6rqw1V1dVXdXFUXV9Wrho1fFndcVf1ZVX2jqm6pqi9X1Zuq6vAN+ZIAAAAADNVaOz/Jq9Kvl72rq9V8Pv3tNe6fZD7J7w6EHZ7kwUkesEK+ryR5SZLdSd6Q5IqqujDJpUkemeRz6RcPB+OuT/K8JLck+aUkV1bVZ9PfIuSUJAtJXrTCV3hakk8kub6q/ndVXZDkqvR/YXxEks8k+ZnR/hoAAAAAsD7qbGtj5b27uzTJt4Y82z14o6p+JsmfJtmR5MokV6S/NOKrkzy9qp7cWvvuCnFPSf8/4qFJrk7yhfSXcPzVJM+sqie21q7a+68DAAAAwKhaa6/tCom/kuSx6RcL/ynJ2Un+oLW2a4353llVX0ry60memOT4JJcleXeS17fWbhkS94mqelySVyZ5apJHp197+mCS17TWrl0hbDbJk5OcmOToJIcluS79QuN7kvxpa+32tcwfAGBsrCwKALCtqLONTvPe3b2utXbOKAOrajr9pRB3JHlF7r4k418lOTn9bs//PBB3WJL3pt+495Yky5dk/HD6nZ1vT/KT4/hCAAAAAIyutfbRJB8dcWwvSW8PYz6d5OnrmMcXkjx/DePfmv5WIAAAAACw6dTZRmPb3PU7K8nB6e9h/MbWWkuS1tpXc9eSii+tqvsPxP18kvsm+WKSly91YrbWrknygiR3JJmpqpMm8B0AAAAAAAAAAADYBJr31qGqKskzu8u3Dz7vOj0vSbIzyTMGHj+rO54zuARka+3yJOd1lz89tgkDAAAAAAAAAACwT9G8d3c/XVUfqqq/qar3VNUvVtXUCuOOTvLA7vz8IbmW7j9+6UZVHZj+Ps5rigMAAAAAAAAAAGBrOXCzJ7CPmRm4fm6S/1pVL2it/eWy+8d0x1uTfH1IrssGxibJdPqr8S1/PkocAAAAAAAAAAAAW4iV9/q+nOQ3kpyY5D5JDktyepILkhyR5ENV9bhl44/ojte11tqQnNcOjB08vzYrWykOAAAAAAAAAACALcTKe0laa7+9wu2/rqq/TfKpJD+U5PVJfqx7dkh3vG2VtLd2x0OX3Ttk2fmw2JXiAAAAAAAAAAAA2EKsvLeK1tptSV7VXT65qpZWw7ulOx60SvjB3fHmZfduWXY+LHalOAAAAAAAAAAAALYQzXt79j+74wFJHtqdL21te3hV1ZC4IwbGDp4P2xZ3pTgAAAAAAAAAAAC2EM17e3b7svOlbYYv7Y4HJ3nQkLiHDoxNkoVl+R6ala0UBwAAAAAAAAAAwBaieW/PHrXs/Gvd8fIk3+zOTxkSt3T/gqUbrbU7kly41jgAAAAAAAAAAAC2Fs17e/ar3fGS1tqVSdJaa0k+2N1/8WBAVT0xybHpr7L3kYHHH+iOZ1bVjoG4o5Oc1l2eu/dTBwAAAAAAAAAAYF+07Zv3qurHq+p3quohA/enquotSZ7f3Xr1QOgbk9yW5PSqOquqqot7cJJ3dGPe1lr75kDcW5N8O8lxSd5cVTu7uCOTvCv9rXk/1lr73Hi+IQAAAAAAAAAAAPuaAzd7AvuA70kym2S2qq5M8vUkO5Mcn+SgJC3Jq1tr714e1Fr7SlW9JMnZSd6Q5Jer6ltJTujiP5fkrMGXtdaur6rnJflokl9K8vyqujz9Zr57JVlI8qIN+J4AAFvGeRdftdlTuIe9mdNpx99/jDMBAAAAAAAA9gfbfuW99JvsXpvkb5LsSr/57tgkVyZ5Z5IntNZ6KwW21t6Z5EnpN+Idmn7D32VJeklOba3dNCTuE0kel/8/e/cdJklRPnD8+17iyBkkZwmKAQQEAQVBAUUlGVARc84/syhizjnnnLMYMWOOGFBUFDGBgShBuNv6/fFWM7V9s3d7aWf39vt5nnp2p7tntqdrZ7q76q234ENkcODewMXAK4B9hmTrkyRJkiRJkiRJkiRJkiStQWZ95r1Syl+AZ67E878LHLsCz/s1gyl5JUmSJEmSJEmSJEmSJEmziJn3JEmSJEmSJEmSJEmSJEmaYgbvSZIkSZIkSZIkSZIkSZI0xQzekyRJkiRJkiRJkiRJkiRpihm8J0mSJEmSJEmSJEmSJEnSFDN4T5IkSZIkSZIkSZIkSZKkKWbwniRJkiRJkiRJkiRJkiRJU8zgPUmSJEmSJEmSJEmSJEmSpti8Ue+AJEmSJEnSTHDWuRePeheWsDL7dMReW67CPZEkSZIkSZIkLS8z70mSJEmSJEmSJEmSJEmSNMUM3pMkSZIkSZIkSZIkSZIkaYo5ba4krcGc1kuSJEmSJEmSJEmSJGl6MnhPkiRJkiRJkiRJM9t5Xxj1Hoy3svuz+9GrZj8kSZIkTWtOmytJkiRJkiRJkiRJkiRJ0hQz856mPaf9lCRJkiRJkiRJkiRJWoOYOVkCzLwnSZIkSZIkSZIkSZIkSdKUM3hPkiRJkiRJkiRJkiRJkqQpZvCeJEmSJEmSJEmSJEmSJElTbN6od0CSJEmSJEmSJEmSJElapc77wqj3YLyV3Z/dj141+yFpWjF4T5IkSdIqdda5F496F5awMvt0xF5brsI9kSRJkiRJkiRJkpLT5kqSJEmSJEmSJEmSJEmSNMUM3pMkSZIkSZIkSZIkSZIkaYoZvCdJkiRJkiRJkiRJkiRJ0hQzeE+SJEmSJEmSJEmSJEmSpClm8J4kSZIkSZIkSZIkSZIkSVPM4D1JkiRJkiRJkiRJkiRJkqaYwXuSJEmSJEmSJEmSJEmSJE0xg/ckSZIkSZIkSZIkSZIkSZpi80a9A5IkSdPRWedePOpdWMLK7NMRe225CvdEkiRJkiRJ0hrjvC+Meg/GW9n92f3oVbMfkiRJU8DMe5IkSZIkSZIkSZIkSZIkTTGD9yRJkiRJkiRJkiRJkiRJmmIG70mSJEmSJEmSJEmSJEmSNMUM3pMkSZIkSZIkSZIkSZIkaYoZvCdJkiRJkiRJkiRJkiRJ0hQzeE+SJEmSJEmSJEmSJEmSpClm8J4kSZIkSZIkSZIkSZIkSVPM4D1JkiRJkiRJkiRJkiRJkqaYwXuSJEmSJEmSJEmSJEmSJE0xg/ckSZIkSZIkSZIkSZIkSZpiBu9JkiRJkiRJkiRJkiRJkjTFDN6TJEmSJEmSJEmSJEmSJGmKGbwnSZIkSZIkSZIkSZIkSdIUM3hPkiRJkiRJkiRJkiRJkqQpZvCeJEmSJEmSJEmSJEmSJElTzOA9SZIkSZIkSZIkSZIkSZKmmMF7kiRJkiRJkiRJkiRJkiRNMYP3JEmSJEmSJEmSJEmSJEmaYgbvSZIkSZIkSZIkSZIkSZI0xQzekyRJkiRJkiRJkiRJkiRpihm8J0mSJEmSJEmSJEmSJEnSFDN4T5IkSZIkSZIkSZIkSZKkKWbwniRJkiRJkiRJkiRJkiRJU8zgPUmSJEmSJEmSJEmSJEmSppjBe5IkSZIkSZIkSZIkSZIkTbF5o94BSZIkSZIkSZIkSZKkGee8L4x6D8Zb2f3Z/ehVsx+SpEkz854kSZIkSZIkSZIkSZIkSVPMzHuSJEmSNIucde7Fo96FJazMPh2x15arcE8kSZIkSZIkSZKmjsF7kiRJkiRJkiRJkiRNR07LKknSGs1pcyVJkiRJkiRJkiRJkiRJmmIG70mSJEmSJEmSJEmSJEmSNMUM3pMkSZIkSZIkSZIkSZIkaYoZvCdJkiRJkiRJkiRJkiRJ0hQzeE+SJEmSJEmSJEmSJEmSpClm8J4kSZIkSZIkSZIkSZIkSVPM4D1JkiRJkiRJkiRJkiRJkqaYwXuSJEmSJEmSJEmSJEmSJE0xg/ckSZIkSZIkSZIkSZIkSZpiBu9JkiRJkiRJkiRJkiRJkjTFDN6TJEmSJEmSJEmSJEmSJGmKzRv1DkiSJEmSpHTWuRePeheWsDL7dMReW67CPZEkSZIkSZIkac1i5j1JkiRJkiRJkiRJkiRJkqaYwXsjFBHHRMRZEXFJRFwVET+NiEdHhPUiSZIkSZI0Aqu6vSYiDoyIT0fEvyLimog4NyJOi4iFy3jenhHx/oj4R0RcGxHnR8TLImKjZTxvm4h4S0T8JSL+FxEXRsSbI2KbFdl/SZIkSZIkaUXYzjY5BomNSEQ8FTgTuD1wKfAH4ObAa4BPGsAnSZIkSZI0tVZ1e01E3Bv4NnAX4H/Ab4BdgTOAb0XEOhM87zDgJ8DJwFzg18CNgCcCP4mIoXNSR8RewC+ABwPrA78CNgAeApwTEXssz/5LkiRJkiRJK8J2tskzQGwEIuJA4AXAGHByKWWXUsrNgX2Ai8l/tCeMcBclSZIkSZJmlVXdXhMROwJvJxsFnwxsV0rZB9gNOA/YD3jJkOetD3wYWJtszNymlLIvsD3wHWDn+rr9580FPgpsAnwc2Lo+bxvgE8CmwIcdMCpJkiRJkqTVyXa25WNj3Wg8EwjgbaWUD3YLSynnMPjnfGpEzB/FzkmSJEmSJM1Cq7q95knAWsCXSykvLaWU+np/Bh5Qt3nIkNG9DwM2J0cPP6GUcn193n/IEcKLgDtFxD695x0P7AX8B7h/KeXq+ryrgFPr8psBd53k/kuSJEmSJEkrwna25WDw3hSLiA2AI+rDJaI3ycjNK8gozcOmar8kSZIkSZJmq1XdXhMRARw30euVUr4L/BaYz5KNfMfXn+8qpSzuPe9C4Kz68MQJnveRUsqVveddWd8DwEnL2n9JkiRJkiRpRdjOtvwM3pt6twQWANcCP+2vrFGeP6oPD5jC/ZIkSZIkSZqtVnV7zfbAVvX370ywTbf8hteLiHnAvsv7vOrWK/g8SZIkSZIkaVWxnW05Rc0kqCkSEQ8C3gr8rpSy+wTbvAV4MPDeUsopK/G3CsCcObM7RjPW2XiVv2a5+tJV/pqzlfUzvVk/05v1M71ZP9Ob9TO9WT/Tm/UzvVk/05v1s+qNjY11v/5tom1KKdsu63VWdXtNRBwBfAX4H7B2GdIAFxFPB54PfLuUcmhdtivw+7rJ1qWUfwx53snA+4G/lFK2r8sWANeQA3UPKqV8b8jzDiIbFseAhd00IZoc29nSVuuu+rbkf1wVq/w1ZyvrZ3qzfqY362d6s36mN+tnerN+pjfrZ3qzfqY362fVs51tdO1s81bmyVohXUv90lrXu3WrpFV/bGxs8bK3WoP99z+T2Wpu/Tm7j9UoWD/Tm/UzvVk/05v1M71ZP9Ob9TO9WT/Tm/UzvVk/q8PcZW8yKau6vabb5rJhDYpLeb2Nh6yfzPM2ZDDDxrKeNwfYAJjUP6TGm+3tbH+7ctnbVMvxXebg8lXF+pnerJ/pzfqZ3qyf6c36md6sn+nN+pnerJ/pzfpZLWxnS1Pezmbw3tRbWH9et5Rt/ld/rr0yf6iUMrvDgpdDRPwVJhclrKln/Uxv1s/0Zv1Mb9bP9Gb9TG/Wz/Rm/Uxv1s/0Zv2MzKpur1nR11vY/D7Rc1f2ef3nahJsZ1s+fpdNb9bP9Gb9TG/Wz/Rm/Uxv1s/0Zv1Mb9bP9Gb9TG/Wz0jYzracZvc8D6Nxbf25YCnbrFV/XrOa90WSJEmSJEmrvr1mRV/v2ub3iZ67ss/rP1eSJEmSJElaVWxnW04G7029yaR+nEwKSUmSJEmSJK0aq7q9pttmo4iYKGPbsNe7dMj6yTzvcmBsks8bA66YYBtJkiRJkiRpZdjOtpwM3pt6v68/t4+IiaYt3rm3rSRJkiRJklafVd1e022zFrD1crzeBcD1vfXLfF4p5Trgwkk+74JSyvUTbCNJkiRJkiStDNvZlpPBe1PvZ+Q/x0Jgn/7KiJgP7Fcf/mAK90uSJEmSJGm2WtXtNRcCF9XfbzPBNt3yG16vlLII+OnyPq/3eHmfJ0mSJEmSJK0qtrMtJ4P3plgp5QrgrPrwgUM2OQnYAPgP8I0p2i1JkiRJkqRZa1W315RSCvDJiV4vIg4C9iAbMj/TW/2J+vPUiJjbe972wBH14ccneN7dI2L93vPWr+8B4GPL2n9JkiRJkiRpRdjOtvwM3huN5wMFeFBE3KtbGBE3B15RH76kpmKUJEmSJEnS6rfc7TUR8biIuCAiPjTk9V4KXAfcISKeFBFRn7MD8I66zdtKKRf1nvcm4N/AnsAr6mhkImJT4APAPOALpZSf9J73ceC3wKbAOyNinfq8dYF31uW/Aj41yeMhSZIkSZIkrQjb2ZZDZICiplpEPAN4Xn34R+C/wE3JgMozgbuWUhaPaPckSZIkSZJmneVtr4mI04FnA98spdxuyOudQjbozQH+Bvyzvt584CfAbUspVw153u2Bz5HTi/yLnB5kT2Ad4ALgwCGNkUTETYFvARsDlwN/AHYFNgQuAQ4ppZw7+SMiSZIkSZIkLT/b2SbPzHsjUkp5PnAs8DUyInNX4JfA4zBwT5IkSZIkacqt6vaaUsp7gEPIBsK1gb3IxsrTgYOHNSjW530VuBXwIXKU8t7AxeTI5H2GNSjW5/0KuDnwNrJBdO/6863AzQ3ckyRJkiRJ0lSwnW3yzLwnSZIkSZIkSZIkSZIkSdIUM/OeJEmSJEmSJEmSJEmSJElTzOA9SZIkSZIkSZIkSZIkSZKmmMF7kiRJkiRJkiRJkiRJkiRNMYP3JEmSJEmSJEmSJEmSJEmaYgbvSZIkSZIkSZIkSZIkSZI0xQzekyRJkiRJkiRJkiRJkiRpihm8J0mSJEmSJEmSJEmatIhYd9T7IEmStCYweE+SJEmSJEmSJEmSNCkR8QTgnxFx71HviyStKhFxRERsUX+PUe+PpNnD4D1JkiRJkiRJkiRJ0lJFxF4R8V3gZcAVwDoj3iVJWmkRsXFEfAr4MnA0QCmljHSnJM0qBu9JkiStIhHhtZW0EvwMSVpTRMS8+nNO+1OSJEmSZppe9qlHAbcGPgUcWUp560h2SpJWrauAXwDXAMdHxI3B7HuSpo6Nx1ojdR0lkpYuIuYOWTbHzkVpuIjYqv5c4jwTEXNLKWP1dz9D0nKKiGg+QzaKSJqRImL9On3UqXXRnPb7rW7jdYIkaZWyLXR6s36mJ+87Zw4/Q6MVEWt12aciYmvgUOAi4NGllF+NdOc0oWF9P5KGq+021wEfBr4LHAncOSLmmH1P0lSxwVgzUkScHhHHTrS+lLKobnd0RCycuj3T0kQ16v2Y7SLiwIj4dkTcqJSyuH8TV0oZK6WMRcRBEXHnUe2nxms/P36WplY93HNryvS/RcRWpZRFQz47iyNi84j4BHDCSHZ2louI3evP6C2fM2y5ppdSSqmft7cBzwMDXCTNSLsBTwJeFBG3LqUsqt9vR0XER/qBfJI0nfXvebw2m77qPeraEbEbWFfTTdNWfaeI2HnU+zPbde08dsZPf107Tv2Om9NlQdLUiYiHANdExHO6RcBawBbAes12d42IW0z9HmoipZTFABGxxaj3RROzvXp66K4JSim/Bj4IXAvcE9h/lPslaXbxJl4zTkQ8EHgW8NyIWG+CbfaOiEuAJwDehE8DETGvVL3lXphOvScCtwGeXx+PywJSG7CeCpwNbDCC/VNP+/mJiAXtZ8nP0OpXD/fiZtESnx2AiNgEOBO4G/C5qdk7AUTEphHxfeDrEbFr/ax032c3ZERsz0F2Zk1bhwAPAA6oI7sNcJE00/wR+DywCXCfiNgxIj5Tl50I3H6UOydJk9ENGGs6fW9SB8faxjZNRcR+5FRfr4YcmDnaPVIrIubVAYGfJQNebM8ZkS6DTh2AuU5E3CciToqIm1kn00fXZtO0fx4H/A349ij3azaJiO0i4gvAm4AryIzic0spfwO+TPYv/19E3DIifg18Ejg8ItYa3V6rHXgREZvUe9F3Gzg+/UTEljC+vVqj1VwHfJlsw9mXnD53/dHtlYYJEzdpDWWnpWaM5qT5buAHwM3Izt1h7gxsBLy2lPK/1b93WpZmhOmpEXFaRJwSEZsZgDR1mhu3RwOLgPtHxH41yGUe3NC4O4fMGnY5BiCNVNNQ1Y0ufTTw5oh4c0S8ICJ2GvEuzgrNZ+ehZMDeqTWTTqkN8N33147A7sAnSinX9LNUaLWaC1wJ3Ah4INyQRbRrkN80Ip4Zmbn3MQaFTWtXkVOvFGC+1wfTQ0RsFJlZdMMYZLL0XnKaiIg9I2LriJjfLPOzMyKllMuA04G/Ag8mg/nuDHwVuFsp5ayR7ZwkTVIzeOygiPgG8HXgx8BbI2Kb0e6dJrABeb96UUR4HT2N1EDYRcC/6qIDwM761SUmmF61+0x0bQE1QcCfgfeQU+SdDZwx0fM1dWqAZTvY/FjgHcBC4DsRsdXIdm52uQdwR+CbwGGllNO6oP5SyiPJc84DgZ+Q2cc/BXzF/rjR6Nqhu5mWapvNbsBWZCKHI0e5fxqIiH0i4uPAFyLi7Ih4aERsPur90rjse38lrw0uJPtKbzvK/dJARGwWEa8APhgR74yII7trN+9/tCaww0UzRm00nFsbO15YFz8tIrZvt6sje+4IXE02LmoE+h26EXGHiPgdeaP9HOBdwMci4kiwwWoqdDdupZR/kHUA8Kq6blGz6QHALYCzSilXTOlOzjIRcUxE7F1/X+Kc3DQo3hX4EzmC/n5kR/BTyU7gR0zZDs9SzWfnYuC0uviVdd0iBtdThwHrA1/rnjfV+zpblVL+CbyAHAl8akTcBm7IGPJwskH+DDJz76uAj0bEUd02I9npWWoSHSH/IhvkDwHW7qbSXf17pmFq4Pgzge8C3wPOIYPId2y2sX5GpGY4+CLwHeAXwPsj4s7d6tHt2ezVXM8dCWxOBpdfRU6je4dSymfqdtaPpGmr+46KiHsBZwGHAouBPclBtK+NiFu122pa+B95b3pgKeV629mm3iQG8P28/ly7bm/fzCoUEYdGZuQ/Ysi6Ob1M/PcC3kjee34W+Dg5/eczgCdHzqygESmljNXO+ddGxAFkENl1wImllONr27ZWo/p9dlh9eEYp5WfNugUR8TTynLOIHEx711o3v5z6vRWMmyL3VOBbwI+A1wOXkN9vd4mIfUe2g7NcbaOeExGPJwfEHAfcGDgIeAXw4ojYdJT7OBsNu5dpln0T+BiZsOHu3QAm739GJyJOBs4DHkcOkr0feR33QjDOQGsGbxA1ozQjez5D3lRvSU4B2jZ47E5m5ftGKeVKMx9NvTqitB0dtz3wZmAbcgTWM8gT7KHACyLikO55U7+3s1Mp5fnAX4AD6wVPm2b4SLKj8RN1ufWyitVR8KeTmQ0f1o0oneBm4d7AB4HtyODX/cnPzunkjcNrI2KJhkmtct20qy8kA8EOiIj71HXd+ecuZIfJZ6d+90Q2Sr2DvDZ4ZF12MPAiMqjvdWTwxG/Jm7sXRMSOBodNrSYTb9fg0U7nEaWUC8kgsQXAgfU53niPQETcDvgVGfi6O5kRcT45sv4zwClg/YxKRBxPNiTeAbgGmEdOyfqxiLil2UVHo17PzSMbEK8C/gmsC1xWzzfz63Z+biRNG/12s/p9tRbwBHJgxb2B7YG7kgOV7gY8MTKbtd9nU2BYkFd/WSnlbOB8YMca7KIpVO9lFjePb6if5nNyZf3Z3ed4vbZq3ZNsM3tARGzWrqjXaDtFxHMip5h+PNk2cEQp5a6llJPImUr+AzycTAygEYmIBeTA80eSg2jvADyglPLVut5+zdVvLbKNE+CGz1NEHEO2rT0P+B3Z3rY+sE5d7zSGIxIR20TEx8i20T3INpzzyD4FyEGyd7aORmZLsm3gaeRn5+Fk8N4zyL6GU4H/G9XOzTY1kDKG3ct0fQU1sckngJ+SfQl37NZP7d6qBo1vQl4TXA88HzgGeCnZh/DEiLiH1wdaE/hPrBmnaVR8LnAt8KiIOKBp8DiInDLXzEcjUi9u1o2IN0bEY8jO3c2B+9QRWC8kR8y9H9gXeHxELPCiZ/WKiHm9z8OT68+XR2YVu7Y+PpicMvdH/ZGpWjVKKdcDPyMDKO9INkItISLWBx5FBo6dVEp5UCnlx6WUs0spZ5ABFQAviog9pmDXZ612emmyEwvyszO/lHJ9RNwYuCnw/VLKX8JpVqZcKeW/ZFbX84GTIuIeZOP9pcCdSimPKaW8nDz/fIbMMPrM+ly/56ZIRBwYEX8BPhcRWzUjg+fUz9kCMtMo1HsVb7ynXkRsSY5a3AN4J7B7KeVg4PbA08kGxmfXji/raApFxG3qOeYJZHDYg0sp25CB/e8iG61eGb3s5Fr1hp3r63fZIrLz92jgMXXV4yJi13rN4OdF0rRQM4BEcz12s4jYpH5P3YScZu24UsoHaya3z5H3oOcCJ1ED+R0Is/o1WfmPq/c54wK/alWuR2ZJvg7b/KdcvZc5MCI+GxF7NHU2p/mMfJWcKWa3iNh2ZDu7hmmurV5OZqPeA9iwt80mwLvJTt+7AduS19E/aPoa3k5m49sCOLm282g1muj8UUq5jrwP/TPZOT8H+Huz3sDX1aheG1xNDhYDeHhE3C4ifkAORN8AeAiwH9nGBpmhf2Ep5Vrvd0bmWOB44JfAsaWUO5VS7k22f36ADBw7npxCV1MkIm4cEReTyWieAvybbKd+cynl7+S566lkFsvHd+1sWn1qX+hYvXbbPSIeUgO/DoiIdepm3bXBD8npcxcC94yIm9TX8P5nCkTEdhHxK+AN5HfcLsDdSk7j/pVSylMY9HM/g2yvlmY0L6I049TpC6OU8gvgteSUUM9obrS7qaI+P5IdVNdock/goWR93B94ZSnlk3V9V3+vIG8m7grct1s3kp2eBZpsR8fXxx8Gvk2O+nlWXbcDGQD7m1LKH2wMWfWa//FvAR8CdgZOiYiNhmQAuxU5jfEnSikfb9dFxLHA4fXhPmQ9ajXqPkP1u+xrZFByNwX1AcDG5NSSmiJDzhm/JW/m5pKBrycATy2l/KwLsqhTeJxOjg5+QEQcXl/L6+KpsS6ZzeDmwIci4kQYNL7XRvp/1m1v267T6td8ph5Efq+dUUp5YCnlDwCllN8C7wHOBnYgO7esoykQERtHxPnktds9yIzW9y6lvB2gXls/FvgBGch378isSVrFus9Jc219QkQcExH7Nt9lvyil/Ijs8PokGQTz0LrOz4ukaaFUEXGLiPgC+Z31czKT+IlkVoM/wriA5e8BryTblB8aEduYyXr1qwFgTyI7fj8YEfePmjmnGwRTBzNdTWZAumldZ71MkYhYmxxofifg/RFxf8jzfjNYbAHw+/rzupHs6BqoZtWLUsr5wMOAQ+vv7TaXAO8lM1E9jQyS6AYtd30N1wIfIdvrbk9mqLKdYDWoAcdzhw2kbI75r6j3m+SUn5f01mv16e53Xg38Grgd2Q66H3Am8LFSyttLKVfWbIhfBTYBnt0+X1MnIjYk20EBHltK+W79nC2o7WxPJwOQbgqcEL3spFqtgsy8uycZ9PqjUsr59dpuTinlupIzzb2SvD44bYT7ukZr2nIW1wFLbyG/495Eznz1PeDjEbFh0w+0mLw3+jrZTn1sZDIHEwFMjU2AvcgYg8cCby+lfD9yZrP5dZtXk4kabgrctwnAlGYkL3Q1rcXEU952y18CXEAGiJ0YEVuRNxFnl1J+23x5awrVDqmvAx8FjgB2IjsSb2hUrJv+kpzGMMipQ7e20XfV6Ub3dsczIvatI+Q+FhFPr5s9vv48rd60HQSsTTYID80oopXT/f+XUi4lj/M5ZGaW49r11aH15y+6dRGxf0S8D/g0mSXxo8COpZRvolVionNP/Tj1s+89tTaQHEBOJ9FlfV3kd9nq09VR/0a5Nkh9nAwsug05zcef67pFzXY/J68hoDaKGEyx6izt3FFKOQs4imwUORB4Tx3d2D7na2TG0R0iM5BqitTzzFpkVtjryIb5G9QBAO9nEDz+hbrc77vVrF43dOf615EZyL/ZNfjWzq8ryanCryKnYLnpaPZ2zdQ09Jb6+K4R8QfyWuzjwPci4kkxmBY8yFH1rycb6+8TEbep6ya6z5Wk1ap/nRYRRwBfIc/9V5PT3h1NZjD4bSnlsnqO6TqwrievDz5PDiLrApPtwFpFunNEF6BS29HGyMCjLqPra4DnRcTGZTBlO8CX6s9bTBQYo5XTDxzqHpdSriEHWLwR2B14e0Q8NMZPT/g3YDE5iHOP+nyvo1eN7jrt+/V76/CIOLV3/D9OtldfRw4qu3ET+Ne11f2KvFe9lhyY7hTUq1j33VSDJ9aNiHtHZhU9OiLWawbDXEtOV3g2GdByv/oSfq+tZvVzMSciHkkOQlpMtnk+upRybB2k1E1vDPC4+vMpEbFzrVvvd1ahSQStBtnffxk10LV+zq6rv19IZrP8PZlI44jVtrMCxp3f/0AG929ETkH947q8u77rvJqcpenOEXHSVO3nbNK05dwJ+D45cPlPwIvJ4NdPk/dEb4omQ3Ip5TwyCcfl5LXerad2z2enen12Dlk/QWYRvRbynrTkzBZz6/3pa8nZlx5C3qNKM5bBe5qWYjDffDd1x24RsVVkivsuKGJuKeU/ZAcVwP+RncEbAddGxNbkjcW415zSN7IGW1pwC0Ap5Y9kY8eFddUS00HUxt/PkR2/+5InVht9V5FudG/TEf9a4JZk9o/v1s/YT4G31Ke8jgwGGwPWrh2P44JZ/Aytcr8kp+1Yn+zQ3RmgCTzusk9dERE7RcQLyc/MyfW5h5dS7lFvwLWSmoCwxXX0zmE16PUmdXlpzj+/IEdlQXZeHUleVx0ZmX1nm5G8iTXA0r5nmgCV7vpg74i4T0S0mSX+SjZ4jJFT5cyv6/rnrTcDvwFuGxEP7F5/Vb+f2aTpuOqyUd0pIu4VEcdHxKbddqWUi8iOx2eS0w68iZyCde3upchAl81rMJJWk8jpIfZrHs8hO+03A37fNMp3geMfJUeafgLYvpTSBb967baKRcR6EbFv/b3rkH828A/yu+0yYMN6vTfWfS+WUj4NfIy89n5QRGww5Tu/BorxA5CIiLuRQRTbk53AXwbmkZldnxyZ4aDU5/yQnIZtS2o2hK5Dy/OOpKnWXKedUhc9jLweexB57rgDGXQ8B7hjRGxZv7Pa76uL6zbXAKc25yu/01ZCez9aFy2oj7tAlotKKa8DHkkOZH4COU3hNs1Apf+SgUnrGzyxasUgQ043He5CGDelcddO/RQGA2VfCbyiuxeqQRRfrev2rsu8jl5J9di300jvD5xFBrnu1S0vmX3vg+QAvyDbSNvO/K4t4stkO8++wHHhgLJVqmnPeQSZ3fW9ZGDlmcA5NZCvCwq7kGy7AbhHROxU27k936x+W5DtNn8iA77WImcgueH+tJRyXf1e/DU5CwbAy+q6xUu8opZbpLnNuWbt3vrus7ApWWfzyNku2kEA3Xfbd8h7162A4yNit9X/DmaXiNi4+70JCl9MDq74WF11eF2+qH1uySl0X1AfPiOcSWG1iIgDgJeS06++HLhtKeVppZQ3kP2jF5MBevfsnf+/TGbguxmZSGjj+nr2l64+XVvoS6nZ4IFF7WejaQv9Kjk9+KZkdvhNpnJHpVWqlGKxTNtCBhJ9Cfg7edF5DvAk4Ea97b5FdtJfWn9eS6ZW/zh5k3FzYN1Rv581oQBzm98XkJmN9ga26W9D3jC8vNbJ58jGQ4Botg1ySomrycbHffrbWFa4ruaQDVVvBe5NjpB7xJB62qR+ZsbIaXHGarmAHFHyMHJUw/qjfk9rYiFHZH+hHvun99adWuviHDL7Xvc999BmmyCDk+aQAcwLR/2eZnoh03D/ptbJ1WSAxLOAnev6terPDev6MTLQ6E/N5+fP9fPz4HoOWm/U72smFDIDwbr197m9dXOa33chp+7szvs/6m27KfCOuu59S/l796rb/AHYuC7z/LPy9Xg4OeXaGDmQYowMOHoOsE5v20fVz9sY8C5y+ul1yWxVY8Duo34/a2IhR8+/j8z+MQY8qlm3ARkEO0YG6j2LDCbvzke3G/J6C0b9ntakQk6nMlY/B5vWZd1125Pqut9056Xmed02+5IdXVeT2ZP8Xls19bIxGUB5C7Lh/W/AHZr1DyYbFP8LPLAui/pzb7LT61rgnr3XXae7TrCuLBbLVBQyeGgMeGH9/cTe+m3INpwx4BV1WfS22YDsqB8D3jnq9zTTC+Pbye5Mtmd+nsw49RBgl2b9XDJr23n1+H8TOKKuu0Vd9levz1a8Doasa9tCb0wGp3yAzEh9KkPuJYH7AD+q9fFJYKe6/P/qsqf2X9uy0nX4COr9JtleMEZ2xG/QbDMHeEVd935g2wle69h6XXc+cKdRv7c1qZABYG9n0Mb5LvIe56N12b/IrK7z6vZb1mvvMeAlo97/NamQbcpLfAc19zCHkv07u5OB4f8DbtXbdk79uQF5HzQG3L4umzfq97imFLL/5oVkW/MLgDsP2eYr9fg/qa3HXp3eg0Eb3eOWdu6zLFf9HMYgU+gvyYQzBzbr55AD/y8n+xBuU5f3277XBr7dXidYVnldvbEe3zs2y3aodda1fY4BvyUD+9rnHkVef/8FOH7U72VNKfX4P5NsbzsDOKBZ1313Pbipl617z+/OQ3vW+lkEnEjTl2SxzKQy8h2wWIYVYL16suxOlL8hR8xdUx9/hfENV0fVm4fryI7hj9cL0O75/yVHlryEHEW8C7DRqN/ndCzAzerPpTYe1ZPlbxgEff29nljn97Y7mAyk/A9wrwlea0My684Y8JZRH4OZWIbVF5keeIzsWPwN8Jn+9gwaQp7c3LgdQ2aD+3vzGVpMZg15IZlWfR9qAJNlUvUzp/e4vXmeQ07FcRkZoHfrZt2W9bPT1cPLaYLz2jogA8R+DTxx1O93phayMeqT9Vj/jwwefzvw07rsU822C+rPJ9Z155ENWieRjfgXNPW2iJw6/A3Aff3sTHj870sTbNf/3NRl84CnNcf2/Pr4ZGqAS7PtIWSj73/ILJXDPovzyE6xMeCMusyGqxWrvy6Q+PFN/XyBzAjyFgaBli8Btuo992YMOh+/DOxPjq7/L01gjGWV1NNaZDBeV0e/JwP9H1PrsGvw6K7LuuvpS4GH9ep7Yf391uQURgb5r9q6+m499k+vj7trt/nAT+q6xy3l+WcwGEBzo9W9v2t6ITujPliP6VvJRt1D67quMXE94NF1mx/TdAbXentsXfdDBsF6x5KBM+8e9Xu0WCxrfmnOJccxGPh6FbBbXT6/2fYAsh3gKuDm7fObbfYl73suoXZg9a+3LctVPzuQHb/dddq/mt/PIYPG2raEfes1c9cmd2Q9F32rXrvdalTvZSYVMoj+VeQ0gksL4FtIZv5o7/O7nx8EtqvbLWieswuD9oTvA7cig2HGgK+P+r2vSQX4VD2u96iPb012rl8FHNXbdt9aL1eS7RBtcGZ3XbcBOU3bdfVzud2o3+OaUsjA1jHgZzRtoHXdA+t19s/a8wo5QPBy8v50aNCLZbnrof2/X6ce41sAN51g+9fUevtY/7uSQf/CI+s2v2zW2cY2cR3ceNh105DrrXvXa62xXrk/TTsMmUV5jAwc37ou69p4uu+27er32li9Xth31MdhJhfGByN312Nd++d/gOOBteu2GzWfo/c0r9H/PN2BQZ/eTqN+jzOtNP/z/f/97vG21H5qsl/gHuQ12lg9zzyObPPpBgDcqHntdYDnkwkf3g/sMKwOLZOuq/nA8xgM/O9+jpFZ3m/W2/4bdd3TlvKaXT/3WeSMMSN/nxbL8paR74DFMqwApzQXOyfXZXPJztx3dzcKvee8vy5/ZX28Cdko8px6wdoFmY2R2ZG8MB1//DZh0HG+fV027OZhLwYjsK8Hvshg6sExcvRi21G1LjllxBiZ/n67Ya9NNpz8sW530qiPx0wqjG+8bW+8F5IjFrr/++f1j33vub+v251SH28FHEiOCv4GgwxjY/VzaDbLZdfNnF6dLOivrz+3ZnCj91rGd5o8ty7/RVtvjG8QPqR+fv5FHd1oWe662oUM1hsjg7lu26zbisyk1wZRtMe/+/57cH08j5xy8gAysOzrDBpGHLG99DrovmP2nGCb7nxyCXkzPeH3EHlD/YK6/ccZNCb2G0UOYnBzuPeoj8N0Kf3jNGT9sGuEm5IduJcB9+mtO5jsILkIeHL/dchrvHfUeriYQZaKrsHehvlVU69dcOU/ySwuQzOykAFFl9dtP9xb1waOzycbRH5MLwucZYXrqPuuuh2DxsM9euvuxqAxd7ve87vP1DZkkNgYmUXZrAeTO/5L67Q/jsxk9D+yM3j7/nchcCNyKpUx4LlD1n2hrvsuOSq/y3r9cTK41kZfi8Wy0qV/3TTsOorBvc85wK4TvM6rGNL+1qxfC3h63eZTnmtWqs62AD5Tj+V36rXYuuRsFx+vy7/IkLZMsnPr2nqd/RpyMNkiBjNbGFC59GP/VAYDxbeaYJubMBj09av6nG3IQZTvneCauQuWvSmDoL+LyUD/K8igiW1W53tb0wpDsoQ1x/mh9Ri/hUFH/fPrss8CW/ae96R6TXcWsNcEf+9gsg/ha8AWo37/M6kMOx/U+tuEzEp1DUOy7JODyi5mkBmxy6S4LoOMiR9sX3PU73WmF3I2hD/Wz8PVZHvbW4FbtHVJ3sv8pdbB3fp12/z+y7rNwyb6X5jtBdiVzJT/S5YSXEJmYduo1s8/6rnk+HreH6v1cd9m+5uR95hjwAua5Tf0T5CDzi8jg5IXk+3WDjJfsXpciwzu6q4N7l6/53Yng78vJ/vb7t4855b1vHIVcEJXP0Neu7u2eOOo3+dMKRNdH/SWRe/n7YDf1WP9ZmqmXjILdtfmdgJLDp7psiM+ctTve6YWcmaLLkvyH4DTyBmSXstgcMxnaQJYgdszGGC+e+/1urbQTRgE+f3fsP8Di2W6l5HvgMXSL2SmqQvqiXGJznvgLuTIuDGajuF6UXRZXX673nPWAnasF7cvxcaRiY5919H0qgnW70Y2anSBeIc2625fLzwvopfSmWzk+jrZmPiECV57IZnV7WLqCDrLctXdJsBHgGcNqbMuc8ub67IlMk/Vn8c0Fz/9aQ0X1Nc6gXpjYVmu+tkJeCXwtvoddFd6N8b1M/RHslP4rs3yOQymzP0gcHCzbmsys84lZHDYk3Da3BWto2506GnNsiCDybsL/m4E0I3q+i7r1FF13RUMnx58LRwpt6zj3zUiPbOeL3boHcMgR4f+qZ4n9m6fywSNgWS69F+TwRH3q8uGNYq8GzgXQMH1RAABAABJREFUR2S1x6Sb+mleb3mwZABk1+jRBd+dOuT1jiIDvMbIBspdJvi7b2PQWD8GvG3Ux2JNKeT12B/Ja7VbNMu7z1/7mduenL5oaR32+zG4xji9/39hmVSdzKfe7wz7Hms+U+8YUkefqOteMeR53WeyG3n/4+4zbZmwLoZOGVXXdZ+Rzclp8sbIxvYt6/I5vdc5uq6/kJr1iEFD4i5kw2SXWfkH1KkOLRaLZWVL/3uMXrBKXTa//uymaB9j4qm7dmCQkf8uE2yzC5lpeZ2V3f81rQy7Nhpy/LpzzMPJe833Msjy3p3PtyEDva4nA5M27T13Q7LD+KrmHDVGnTbPMmH9dOfmrRgEOywx4IEMnnhnXf8+xnci7kHev3TB+MfV5cOu614M/Lv53P3D67MVrrt1gM179Xjzeky/DuxYl23HIGP1Axg/uHZ7MiB2MdmWtsTAQLKt4Sajfr8zuZABEDs3j3fq6qm33e2BTzefj3fQTHdct7kZGQhzLTUYBoOTV6Zudm6O+WVkX89XybbNMXJqwn0Yfw/aZhnv10/Xv3BkU48bTNX7mUmFHPDdfTc9kiWvDbYl++BeTN5/XkEzjWTd5mVkEOy3gP3qsrXrd103e9nxjL9X3RH4Hpll7H5kf8I36U1BaVlm/XXXZ0eR11xf75/PyYH9byMDkL5HDRIn+wieVOvnqwyCxfr9dXuTQZpeJ0yuTtr/80PI2UTeAXyY7M/sktW01wHdNcIi4P5DXrMLRP4wNUt5V/9kcoFPYVbelamzu5D9md+jXrc16+7NYDDyW3vr3sUE/QUMrglPJQfl7DHq92mxrEgZ+Q5YLP0C3LY5KbY3BzuTI6y6aSN+RW8UKdlx2I2WHJpJpHk9I66XPCZ71wuWh7THtfudQUrgNrhlbj2Zfo/BjdnPaALw6sXq/cjp734E3LL/+vXxRqM+BjO1ACfWY39ee1FSj/0pdd2/GTRgDW3cYDCS+KVd/Y76vc200rsJmEOmau6mU2nLe2kClMmRdF2WvY9RGyLrutsyCJD4F3lT+GkGHb8XA/ce9XufzmXI903/8WE0N2pk5tb3ML7h8CP19/f0X4NBloSXtf8HLBnk5IjTSdRPXdZNK9B1MO5BNqx/g6ZzkPEjq7burVtAdsCM1fPUEoEW9bGdjeWGBogdycannyxj28PJjC071u+6ueSUt/+habyo9fZ6BgMvzmZIhsPmM7MJOdLusrr9W8kAJwPDVr5+u2wUH611PWfYZ6/Z/gAyqLX7DjyS7Nzcicxq+TcGo1Nt7F3++titHr8rm2VdI3D3edilOdffvi7rOkVuSTbKL6I21g95nbXIDpZNRv1+p3Nh/LXbQjLD3hE0A5Wa9YcwCEQeOsqanGbtDXWbdzbLu7rbvn6+jphoPywWi2V5C+PvTW5H3lN+jwwSfiW9doL6s8tidOZSXrfrqP9R8zyDJSY+XsdSs+As4zrrVr3zz5frOf3g3na3qNdaXXDYW6lTrw95zeMYZAL5H/ASvP9cVn21nXyLyI7aPXrbbE8Omnh+s2xL4Fnk4MsuM8sYcH6zTX+atvXq/8elDNqIzMy//HV2GpnN6NU0AcpksPHZZJBL+333kHqsf0rT+V7X3YdsK/0lcOCo39uaVMj26E/VY39gs/yguuys+vjGjG8v+CZ1qvYhr7mAnIGhCx7bdNTvcyYX4Bn1WH6DQR/bWuSsCF3QxKep/Th1/RwG00s+fimv/c26zZ7YltM/Nt054R5kW/9dhmxzYj1PnEdex72xOf5r1d93Jdt2FpH9CevW5Rsx6F/4F9nHenyt718xCOpbl0F/3r71udbV8tXlK+vxu39v+R5k9ur/MkiC0k69uiODfp7HLevY43X3ZOtjKzLxRZuAYYxsN/sRzWxxdfsui9sPGQxg79pK5zFIdHM12Z7azkKy9qjf70wuZB/Cx+rxvV9dNo9BH9BajO8bOLJ57q4MphE/vPe6fodZ1ogy8h2wzK7CxJlx2kbGLvvXU+rjjciU6b+ty//ZfaE3z+k6uNZn0Ml46lL2wwueiY/NEhcezfE9kRrYVx8fwGC64jEysOV99fc39i5otm+2fTGMT1FsmVTdLK3hdxMGI4Ff11u3JYPsLC+c4PldHe/e1GeXCcY6WrH6WkCm0b6GHBn6dDLY5ZXA+fUYf4fxgUb7kI0gV1KnF2jW7VQ/V39gMEr7D2SHy4aT+T+ZjYVeJh2WzHjYNZosYJBJ75ZkEHjXwHtoXb4zgxu/A+uy7jldEMYYcNNRv++ZWprvorcCF/bW7U+msv81NcMucAey8fYDZCfIn8gOq7ZxeFsG04I9bdTvcbqX+lnoOpPuWpf1s0/ctq7/fLNsIzJz8tVkx9RCcjqpP9ZtLwROXI79OLk+7+ejPiZrQqnfhd3UKg+ty5YZKAQcymDa8DEy+073PXgJzXWhZfJ10fz+63osn9Cvk+b89My6zdebc053Hd1lgftU//zPksHjBoYtu24ezKATvpvu/muMbyhcnxwpv5gMtOhGcPeP/z71s/NfBtmqJroXNrDCYrGskkJ2WnXTbI2R2XYvZXBfc1jdruv4XZcMghkDjq7L+td96zHoqH9SXeY95/Djf0A9TldSp18dcn7YnOwM/BOwab1Gu1F9/I9eXbbBYecBx0xiH27MYJrdD9VltulMfLy6a6r5wCfrcXs+Tdso2cG4J7BZfXwwg8F71wL/V5d3n5OuPXuijL5HkhmVrmcpbdeWoceum62nG8T69t76t9R1T26WLQQ+V5c/m2a2ivr99o56XfcWmkG0lpWqp+5z9Vaa4JS6bAOybeBP5P1p1z56IXBSs13XNrQOTcAyGaR5LnlfeuNRv9fpXvrn9Gb5rvVcdSV1IB4ZsNLV3b7Ab+r31At6ddBNJ3kRS2ZL6oL8Nxz1e5+uhfHtAQua3+e1y4HXMAj+elxXR73XOp6cOvc84KjeutfWz1k/mcBzGFwHvonm+s6yXPW4sLkW2KYu2wR4IoO+m78B9+zXff2s3bOee37efZf163eiZZah9XEjMkhyjOwXuC85+8hzGMxo9VlqoHJ9zglk+/d7mnNOFzy2fv38/LCeby6gCWRuXsN2tsnVzwbN70EG6n211stJEzxnQwbt2B/orTutLv8STvttWQPLyHfAMjvKkAvL25GNHQcM2fY+DDJPHU52mHQXly8adkJkfEfXfeu25zMk5b1lUvW1D9mZ+MD6eH6zrhvFcwsGo6h+DOxflx9Ljlq8oH/iJaeQuoAc9bPEqKLZXFhGYyrjb+y6i8n+5+pgMrj1Pwyys3Q3BXckb8j/2n3u+p8lBp3E3UXREtOwWSZVlzerF/b/R97E/ZXe9JBkI8iF9Tg/l9oIQt74PZwcJf9t6mjh3nfcOmSD/N7UDoFum2X9H822wvjA8E3qhf07yQbEJzJkCnWy0b7r7Hgpg5u2ufU1ugb9HzXP6Rqn3kyTHcmyxLEddv4emvmLQUNH2+i+Fhn8ejWD6Qi764PL63dfl/Hgu8Btm7o7tj7nUobcbFtuOMbd/3J3LfXHZl00659S19+797yPkwEvb2GQ9WMR8MwJ/t4S2cAYf747j8yccLNRH5uZUshA4q1optZgcC3wnFonk5qKuHneLsCjyE6vb5DntmcyvvHFBqtlH8/N6jF8aLPsYAaBYl2H8LjrPPK8fx7N4KTmM7c5gwb5oQ1ebV1aJjw+WzIYBHMl8CHghQwaEy8mB5h1x/2mdd0NHfZDXnMtMvvyGJnRwCmjLBbLai1kG803aDqt6vJ1GUzP9avmPNN13HaZeX/TvFY/APzYus0F2M62tDoIBtnaXzXBNt119vN6z/t5Pd8cSraLdller6YG+S/HfuxQn/sXhkydbFnieHXXXLcn2zP/SS8DYrPtAjKLUdduvXWz7oEM7n+2qMsmCuDrMl49q90Hyw3Hpx9E3NXRRsDbGQS0jtVjuUldfzsGgy/ae5Wjyewtfwdu3XvtO9Trv29Rr8ctk66nif6/u/vIR9IEtNZlmzM+M9L1wNN7z28DLF/L+OC/OTSzmFgmXVf96YtvQ7a1fJecanXYVN+PqJ+Nn1P7fZp13ffgq5bxPzB/Vez/mlTq/3A0x+j2ZFawfvDdwQyCwl/H+EC/7rkbk1lIF5Nt3W020oXAXsDzyEF/LwR2bdbPJ6cOH8N+uqXV17ZMMFsLmflwjJz16i4M2kEXA6cv43U3I9sd7INbvvro92d2n4UHkQk0zgTW722zF4N2s9czCFg+lOwr+AfZ19afIvwK8j7ps+S1x8LV9b7W1EJeY72OTEiyb7N8QzKpyRh1cFK/buuyE8j+nh/SBOyTgy+6aY0dVG5Z48rId8AyuwpwJ+AcBg1QXWPHXZttNiM7QtqMB5+mGclDdobMJW8uHgTcrfd3nk1zQ2JZ7nrqphj8RXdxyvggmHUYjCx5ae/CZtf6vEW1btvgok3JDv1/0kyra7nh+Cxob6LqsnbU1frkFFyPneD5a5MjhMfIAKP5vee+tq57b7O8rbu2k9gpWFe8Hh9Tj/OPyACkF3XHlxxV0h3nu9TtLmP8NNO7kBl0FgNntHVFc3PfW25D79Lr5GHkDVd/tOEv6GUvqMf/WvKmbheWzNz3zeb5p9RlXSakeRjA0j/2B5KNFzeqjydq3D2IbEzsPh/7M2jwaKcW2JYMjD2fbKz/GjkNzu3I4MqbkqOuFpFBE20j/8fIG7udRn1cZkIhp+ZoM6y0n4OvkEHGbePvPOBpdXn3GXkP4zu01mLQYfxgsnFxicaP+lrrkA2J/6I3dZVlaH0dXP/3/042bJxDdtS3n5/jycb3s4Hd67Ilzin1ZzdYo73+W9Cu6/4v+q9hmbCOTqyfiz9SO3Tr8g/U5W8Zcszbz8sYmcl3y966h9d1P8cRpytaNw9ikJXqNr11p5H3rWcxCAqfTzbQXwn8hME0U/2BNbvU89WfPPdYLJbVWeo11jvrd9krGJ+Z/XCyk72bdvW5dXnbXvCzuu6x9fGwzpOH4hSFk6mLW9br4eup09q310vkYJfrGZ/5Yx3g3WQbaJcdZAx4G7BRs12bKf62w+qKbHdYp17vne/5Z7nrr2s3ew/NYJhm/bPq+jMZDMKcW4/7Hcn2zhva3frXyQzuTw+t230Og1smqov1qG0uveXPrJ+xd5GZRq+r9bIumdXtV2RbwS16z+sGW76dXlYwnDJ3Repn6P92b9kp9Zh/qrf8UeR965XA3ZvlCxnf7nD/+vxPTHBeMnv1sutpoumLu+x55zbnp/5U3zdicH1wn7qsC/y/KYPpDG876vc5EwuDgWFvrMfxQ/QCiMl70WvIwRlDZ3mp55Nz6vnnPs3y9rO0RJsNmRTgX2Tg0k1GfTymWyGDhn5Yzyd/r/V0QG+bx5Htz39kcO32Icb3h3bXbjuSbXLt9fcRZLvoFqv7/awJZdj/cbOu66vuktHMpenTqeejv9fSnne6QOQv1XPOfrVOFgNfq9sMDd60LLWu9iHb0LrPxR+AR/e26a65PzpRXZPZE68hZ37pgi67784HkQmIbjHq92uxrOoy8h2wzI5C3jy/uPmy/go5KqTrGP4f2aDY3QB0F62XAoc0r7Ogd4FzF7KD8kVkJ0q/0cogionrpLsRG3bxvhY5DdQYcFq7ff391gw6uLZiyeCW7sT8d+CRvdfedmkXWrO11GP+f2Rmjlv364YMau06br/DICNbv5NwT7KhahGD7Czdxc4tyc7Dq4ATJni+dTO5+lri89Ms24wcRdp1jpw87FjXZR+r27yhrQPyZu7fZKDRoRM93zKpuno6g8xsLyanhj4aeBWDbDp7NtufVJef1SybyyBo5WwGI7yv652THFm65PHv/sff3h6j+ns32vSpvc9Kdxy7Dsh3D3nuAoZkTqzrumkkX9Bbbmfjsusrmv/1g+hljqjLb0zNTDDk+YeT1wZjwEua5WsxfpTw/mTmlotpGrWG1HN3nWjA/8R1th55HdxdY59LXoddw+Cae9fmuP+ofh8+pjlvdT+7Rq255LX4pu36If8rnpeWXT/HAe8nO4Cf3pw/nttss21Tf/vWZV1jVPd9uD15XX3Ddxvjr81Pn+g70bLMOtq8fh9dSm/ap7r+sWRD4Vg9v6zd1Nv76vKXM/zacC6w16jfo8ViWfMLeQ/6Mpppz+o122vqddsYGWzcnW+2q9t0HYqHMRhku1FdZnvaitdH1/75mWbZArJt9E9kJ/tajB+s+UQGgRA/pulIr89tt31HPW8t6P3d7rphIYMgQDNUjT9GEw0m666D96zXa4vIgRf96+X3km09N7SpNeva+6cxBm17c4f8nQPJQYMfbevOcsNxWhv4cz2OpzF+QNiudfk7yHbOr9XHz67ru6xuXSaXrq/hZsDvyPuku3vMV0k9HUhmJNqjWdZOvboNOe3nucC2zTbbkllKF5ODz/fqve6uDKbc/RlNth7LctXP0qYv3p6czeIS4A7t9l091p+n1+d+eMjrvp7s07O9ZvnqZS45Xe2r6+PdGQRJ3pvx9/m71u+468k2nDYrZVcPC8i2hv/Vz9PQgZpt3QIPIKc9HgOeM+pjMl1KPTbrktfP3TXznxi0r/2FzCjatZseC/yWQXDSAc1rzWd8n8EzyX6Evft12P3tUb//6Vp6n4lhM1pszCAL263a5/Q+J++t27yGmp2PDETuMly25Zfdd1vzGt4bLbuu5pF93N1x/CrZz7kpgzbm7lr4ls1n68Du+c1rRf0c/aF+v92krQ+LZU0uI98By5pXhp3EyCC7q+sFznG9dd10QmczGJW6H4Op7+425PUWkp39i8iRpMPmm/dLfHj9DJ2isFvX/H54Pf6XUKf8ZNCReERd9/lm+3kMLnDPITuHryRv0J3ubnJ1c3o9rl9slh1Ljpx6dr2Y/HD9vz9jgteYx2Dam+8zPuPOgubi6cvUkaYT/T9Yhh7fGxqhJlpffx5PBlGOMST1eXORum/d5qpeXW1BppQeI28sDAZbsfraleyQ/wvDp2nvGnU/QQ16ALZmMC3rrXrbH0reaN+RDFC6HtjZ883QY9/9j2/FIItuN716eyM2t54vLqVOa9M8d0uyMbft+Fjis0Av0xSD0Xb3r4+tn+Wos/p7913WZQR7Z7OuO8cMy8gX5JQcV5MdxCf0/sb65JS719Q6H5rltdlujAzgc5TjxPXWZTP4O02wOBmo9+667uPN9mfU4/8z4NgJXvNZ9Br3LctdL9szmIL9GvJ+pc3c+l+akfPkdd4Y8M3e63SfxYPr6/yPzCR7y7rcgUvLroulXucCNyeDJT7TW35b8vqgq7P302Q/qtscTV5jXECd5miicw5mBrFYLCtRJvoOYXwbzrYMAu8OZxDQ8rfmGuEtNJ3wjJ+2rZvu9a3dulG/75layHvKC+rxPKlZfpu67G1d/TXHfwdyMOcY2Qk/vy5fu3n+Zs313fuYYPouciqq88jAjHHTgM3WMuSaaYlp8Jq66Nqpv0ENdG226a4NHj+kfh5NtsN107qevZT96a6332z9THiM7kW2q11BDpTo2gnmAV8n257XrZ+dX9fjeTyD6+r3tPVaf39uXffi/v+EZbnrZ20Gg/d/Sm1/6W2zE3nf+QcGU0l3n7NDyUxH3QC05wP3JJM9/IVBu/YhU/WeZmqZ6H+5Odbd9MVPbdZtTd6vLiIHAy7sPae7D+3aG95PBlFEs84pJFesvm7GoA2ny+D62Lrse/Qy5pKBdpfVz1l/+uI2O1X3eXpq/7xCzkbyIHJ2ht8wuMd9Aba3dcdoEzLAaPd6bL4JHFnPOfuQM4NcR2YrfGR9zsZkluTrySl0u1ln2sHL65HnsDHy2nyJ6dmxb26iOhkWZzDRjBZn0lyfDTu+wF3rNhf06mg3clrpM8mkKf836vc+UwuZ0fOvZPvlQ1lKnybZ9v+mWic/7K3rvtu6e6c/0cwC025jsayJZeQ7YFlzSv8ig0Gg1zpkpPo11OC83nYn1i/0Lup9nXoj0E1f9F/gOcAhZEf+PRhkhTufzJLkF/Xk6qhtsNiDbKx4Kr0b7Obk2DU4vaO3/iCyEfBn/TplMPXD04EvkFN4OU3HJOql/n//rh6/J9abgu5m6oX1s3EceZPwWwbTpPQ/ezuQDVk3jDxt1u0IfKuue8ao3/tMKowPULlJ/R9/Qv2uuklv2/lk8N319fvqxm1dd/VG3hT+mAySPbD3GkeSWcscYbridfao+r/+zN7ydYH7kA2E3Xmmq6O5DNJ2f4MMsNyYbOz6B3lzuBZ1hJZlqce/a1x/BhN0XtTzySLgIxM892n1ud+bxN/bH/h83f499DJRWCZdb08Gnl9/bzOCdSMOP0Fe0x3Se153LtuFHIHdBS29gmxsfHK9Jhirn6X7M+T6rX5/dtOAXg88eNTHZLoW8rrhArJTfomsKuTgmS7bzv3qst3JaTzGyOvvO1KzjZFZd7rg1+/TjAi2LHfddB2DPweOqMsWkvctXcf8e5rvumAwcGmJwGNyypbvMZjy6K1D/qb3Q73jwVI6ZZvvrG5Q0sfq413ITsPL6/Lv0LsWY9D4uwl5jb6IzHKwyajft8ViWbMKS97rH1vPJXelmdKzd85YCHy6foe9nvHT3d+BwcCaw7rt688dGFz3bTnq9z5TykTnGgYDXn7eHONugF5/UHN3TjqlXg9cTgZ1rUsOwpxT13VZqb/ABFPc1fNal2XxQxg83j8+7TR4f2P4NHibMGg3eyzjM+fcrS7/DeOnxbttrbdP1zp7Lb3Av7rdRmTGuK4d4ohRH5PpXMg20C5z9el12Twy0GsMOLguO4K8f/kb8EpyEOBvgZ2759Sfm2Ew2PLWQf881AaNb1rPM/+t9fFQxmcGW0C2eY4xmFWkbVvdmsyg9O/m/DNWP0vP623rvc7w+lnZ6YuvINtGu2yiUc853X1q91l7/UR/2/PM8HoZdlyaY/ZVctD4XevjDRgEwz6FZpAy2SbdDT5/EfX6b0jdP4psE73xBPv0SQbtdJ8Gbj7q4zRdCoNr4F+RiS9+wyDpRVdn2zKY9eIvDGa4uB2Da4avkYP8N63/AycxGEzzA88/K1w/S53RguzLeQZ57v8U9T6mqbvu57pkPMEYcNAEf6sdlOF32/LX1SsZEkQ50TmcDPb7U33O62gClIEDyKDl64AHjPq9WSxTWUa+A5Y1r5A3zN8F7kzeUO9EBqac3dtubzJt99UMgiR26W3zYgaBfWOMv5n7DPUm3LLMOmlvdtdi/PRqXXk7gyweXaPG7gym7Ti8eY0tyaCixeRo333Jkb2PIQPLflEvhpZoqLJMWEddJ+CjevXyeWomj7q+zcj2NuroKMY31q9NjjTtGqv2bf8OGURxJXX0vWW56mkjBtkK2nIZGQi7SbPtAWSA6xVkkMq4KfDq71uTU4Espk4T0fwvjEsTPer3Pt0KS2lAbJZ1o+Lv1Cw7ikGA1xg5fW5/xP3uDAJpL2/OPVcyCKroGrLMijhxHbXnngvrMeyyfnQdWM+uy+9VH4+7sa6/dzdx96mPu8/SpuQIrDuSN/GXMLg+2H3U73+6F3qZeMmsHF+tx/AqYIe6vAu+/EZ9/Bfy5nnt3mu1dbYWObK0C0bqymIyq8t2zbbDAviOIqd+23HUx2k6F7KTcIzMytse/53JoMl/MWiAbK8F9mJ8RrH/MH709Rdopj6yLHe9bEfe31zBkIZzcgBAFzjRXuPdoy67uH4GuuuBk+rrvY7MZvoszz3LVR9bkBknn1aPZZfdoDu+u9Rj/gPgpcDvGWRCuFfzOt32/WuGA8j71d/igCWLxbKaCplNquuo6soPgScM2fbRdf1XGHQ8dtfP+zfXZ79sntNleTsJ23EmWyf9a+ktaAZ4kYMvz67H+ul12fm1Hjerj/udigvItoNuKrt/kIEv3fShY2RQ2MZL2a9nkwNg3rO07WZDaf7vJzsNXhukdy9yWtvfMX6Kuy0ZDKb4PhnE/0GyTei/9DJbs2TGvw1r3fyOXgYly4T12M0MM0a2mc4H7lQfv67Z7pb189X1M/yBOnWuZYWOe/87bmFvfdcmth7wYAbtCG9gfNvoS+q6R/Zfv/7ckMxE9vj6/XcK42cmMUPisutqVUxf/EN6MyeR7Qa/Je+VDh71+5yJhbx/P5Zmukiyv/R0cgDYY5pz1d1qPV0A7NN7nWPIa4ELadoQurquPyfKxtt9VncATmZIchVLgcF19jXAu+uy/kwvu9EMkGmWH8hg6uNryWuMC5pz13tpAv4tk66T7ZnkjBbk4OULyWu6e/Vep/su3K1+n/11afUBS595yzJh/808sr96DDiyWb4B2Qd6KzI49mhqn0Ndf2z93HTtoW8nr7WvqMs+CGw96vdssUxlGfkOWGZ2oRd9DjyCvFEbA15Ql920Pv5afbwpcBqDFOh/YMnGja7hcD6wJ9n49GVy+ra3UEcI1208mS5fnT2MvCn7DZnR8AXNxeRnmmPfXdg/va77eu917sxg1O9lDIL8Lqdmd7Esd93szSDLxxjZsT4uU1v9eQh58/xP4B4TvNZj6mtcDbylt25dejcflknVz45kkPEYeUP21Pqd93lyGrsx4I295zy9rvsBcIe6rA3K26N+dv7EBMHIDAlKm82FXiYdelPYtceYDMy7Frg9cIt6/uga6L/EUoJTyIbf95GN6heSN4tDRy9ahh6//vVBF5Ty9179fYWcPnXX/v96U4/HM7iBaz8/xzHInjhGNrQ8dNTvfaYVagctg6mb3kGdprjZpgu+/Gj9Tvsd2TF8G2qncLNtdwM/n2wcfDjwwFpu0Ww3lyVHCi9x829Zor7aDpRjar08pT7eqJ7/f1uX/5Pmmozx1xQbkFOmfItsBP4VeY6757DtLctVR7chg/O+Ux+303F019fdtNBnU4PJ6vL3MmiE/DI5rXhXl4f1/o4dWcuuiwczaPBrB8bs0myzA4OM1V05nSGdlfV76529z9Xa/e9Mi8ViWRWFvO9ZjwwOGiMDsj5Vz/UfY5Bd93G953SDze5Xl7UZdG5cz1FdlqRu2i+DwpevbtpzxM3rMf8OmS1v92bdHZrz+DFkMN5XaAJTJnjNg8mOqwvJjspfkoM19h+2ffuY7Ojca9THaLoUBtPg7VHroj8N3pcYTIP3sOZ5wSBb9csZH5i5M4PBfl35G3D3ieq0t3yJKfMsE9Zfd3/4MLIt4RKy4zfq5+nbjA9G2pe8t7m+1stjRv0epmthKfd6jG+zuTE5sO4D5KDJUxmS+Yuc3aK7d/kkdVALec85Rp2ylSUDWifKxjN3os+QZdxxWtnpiw9jMMPV78hBTweSfXd/qstfQ3PPapl03ZxUj98V1Myhzbp713Wf7i1/F4MMVBs0y+eQAzTHyPvRbZfyd20nWLH62oXB9fabJ9hmDtm+fTXZ7rZX7/nPIAP7zyMDYj9Grx971O9zJhUyA+sYS5/R4r11+QZke/biem1wq7q87UfopmD9GXl9aH2sWL3MY8lBrd055fH1GH+bnHHx8WQ7508Zf938Y5qAcTKA7xO9bS7Afh7LLC0j3wHLzC9k5+y+ZGPIBfXC5aRm/R7kNIM/JjuquoCva4EnDXm9cdHay/jbXoxOro6OIDtnjyI7p75BE61ONgz+otbLE9pjW+u1C454YHvsa71/k+zwvYgcrbXrqN/vTC1kI+v7GYwouYRB5qNoLoLWYxBU+VkGgRcLqB3EZHaR88jGrTHg+FG/v5leyKmMu/Tb7SjSbpRpF8B3t2bdLmTj/OJ6Y9BmPtqfbOAfA84Y9fubaYVsfHoj2Uj1WfIGuT99cXeTdzaDbAXjAsbJG445ZGaEfiD5PGBzxo8GMmB8+erp+Ob3bnTcc+rjHciA/+9O4nW6xsjnN8vmkw3BzyZHjxqUvHx1E8255Hn1OuAlvW26gP4u+PL6el7pgmC7Ro/XkEGWOzCJaQXw+m156ul25HXaAUPW3afWwcfIjBRfa+rlRcOOc39ZPYdtUL9TY6LtLMtVZwcyyOgyLkMyg471BQyCYh/aPHf7+nlczCBryE+A2/b+hueh8cdjWPbdvcmO+AvJqTtewmDq7i/1tn0u2anyb+COzfKFjO+8vH99/icm2A+nVbFYLJMq9Tpsi96yYdOrHVy/m/5Ok028rus6oC6p1wFdG04X7Pfm+rjNJvbQeu3WBVOc7zl/hetwAwazInSd82+nl52IQWB+1zazmGwXfTk5GGmHpfyNG5GDM7bv/e/Y2Ti5OtqhHvPlmQZv5+b5h5BtnZcxmGa6e97OZKfkk8lBnc6csHrqsB0Ydn9yQN8YcN/6GbqY2g7E4Dr77mQn8e+ZYHrp2VzItq9XkdOvLy2AbyGZlbr7jlvU/PwgTVt085xdGHTQf4/MsnMoTVKHSda3n6Elj81qmb64nlN2JQONuvvPrlxPDvL0nLP0uhl6HcVguuLryGuExzXrtmAwe8huzfL96rnoKpbMsLcPgwDZB1ovq6Uu31GP73uY4N6ezEj5g3r+6QLK2ra0Dcmg2i0n839imbAulmdGi2PqskMZ9D38gMzq2rVrH0fGLizG2chWpl7uR/bDfYnMQnl3xs/Ms7CuH+uVH5ODYl7GYMD522myhJPXegfUerwj9vNYZnEZ+Q5YZlbpX2SQDSHX1hPlI8jGqL1622xGBo61X9ZvY3zwy1oMbrKfwyCDSP/GJIYttyy1ztZm0Fj4FbLhqWvYaG+w71a3+QeDG/Au69E9GQS9bNxbtzbZaLnbVLyfNb00x/et3UXMBNvtTQZiLgJe1Fu3BXmj93rg+bXOzQiycvWyPtnhex21A50mg0F9/CwGDcNtI8kDGIxWvIJsEPkGg5v0r+AU4Ms6/uOmHCYbotrgoXa0+x2a53UdWovrueqJvdddq/n9zuRN3J2Wsh/eaE98bOYwPsh4XwbB+t00Ubds6mpzciqisa5eGN5h2TUo3qx57g7t/8aw51mGH8fesnlkUPIYGaT/P2qA2AR18e267avIdPePJTNYXdXUzX+Az5GBMrdpnmsj/PLX2Z2Ac+px7RrRPwbctdlmMwZTC3SNVp+mmW6YvMaeS16vPYgmwHzY/4bfc6uk7nYiG6MuAG43ZH13TntarbML6Y2cr995h9Gb6svP0BLHsp+Nt200fxsZvNeOht+aQfDEw3t11g2oeBVNZr5m/Zvq+h/RTJ9nsVgsy1vqefkxZGDDreuy9vtro+b3r9TvnqOGvM7tyTaasXr9tWFdfkvyvvNK4PbN9ifV5V+tj0+haROyLFcdbs5g0OU51ED8YceT7Fzsrpc/S2bVae9l/1vr71Fkx/w69LJZtP87o37vM62w/NPgvba3rgte+ijLyJiH96Wrqw5v6AsgB+11CQG+Wn+/b13fDWaex1KCYmd7IWcR6doih04bWL+3Ps+gjfOp5NSrN2fQx/Dh3nO6tpubNp+bi8mM/VeQfUPbjPr9z7TC6p++uJ1a91gyk+yryTbuNqulfXHD62dpAbCHk9dpF5HtadeTGfc2qOu7QLGH957XDUT/LEsGgD2HvH40MHn11Od6zfXZnnXZsIGCP2OCZBn9/wmv3Va4LpZnRovvUq/tyAHQv6zLLyMzIXZJa8bq+Wn9qXwva0IBbs0gCHyMzCre9bm9gvFBeDci4wnOIAeV7QtsSc3gWl/rGrKte8u6zHOMxdKUke+AZeYUxjcmtr9/qbkx+FZdNr/drjmRXsH4LDxrMX4U8DHk9HlnY2T18tZPF/y4xE1DPUH+sdbBeWTH1bDtPlC3eX1v+TwGN+1nLOvvWVZJfe5RPwtjjE+v3X2m5pGN7902Z5Cj8h9cL0gvJaecXnfU72UmlGXdSNXPzKJ6Ubm01PRd58mDmmUbk9OvXkeO/vksOSXB12myWVomVU9bkMHC/yCDHf6P7FB/ADktR5c94i7Nd9Sn6vKPNa+zgPGd/fcgO7d+zVKm0rVMup7WIm+cryM7tW7XfHd1wQ8fIgOMFwHPJDMeTBSw392Uv5ZJjti2TFg3u/Uebw2cWY/r74FNhzynCzRqgy9vCPInB3IcSzaAdA0k52DD/IrW0QbAi5tj/RWy8fz79fH/yEbgrmHqjXX5pcAhzessYPw19l3I4MoX4dR4q7sO55Od8GNkdst16/J+I+5DGARmvrwum2h6NTuDl37MNyA7mF5ITqu2F/AZanYDMlCm+8ycwCDgv81kdAKZ5XCMHGjxeDJr+QvJa4tu+W1H/X4tFsvML+T03GPAF5tlx5KBDi8gg+43JztGfkcNzKvb7QO8m0Hg/meo0xPW9eswyL53EXmf1E0tdRnNQADLCtffA8hOp68DmzfLJzqPn9HVNxl4vg2Zte01DLLCduVKmjYgy0rX1YpMg7dH7/m/qJ+3U5g4w5Jto1NXp6czGIwxRi+jsmXC49a1kW1F9ruM1evmeb3t1ian5Rwj2zLb88se5ACZblri4+vyYYP/Xkxmju3q6R80nfuWG47TtJu+uPe70xcvuw43JKd7fHjv2K1NtpH9HngkGcB6CfDouv7+9bP0Spp2ajLjWHdfemrv/8B+ntVfnw+px/6DveVzGLQpdFNNHznq/V1TC8s/o0U7OPNmZHDsJeS91aX183f7qXwPa0Kp54B713N4159zOHk/c3Oyr3MR8IJlvE773bgZ2R53KTVI1mKxjC8j3wHL9C+MH92zGdkZ1U7vtB9wOYMRIQv7zyUbD7sbhxf2v5TJaSCeU9f/kd40E5al1s9cJrjRay5oFpJTOXSjejft1219fDOysWoxcGBd1nXaH1SXj2G2idVdp93n5ln1eH+VIcGsZIDMYxk0hFzb/H4ajuyZzLHuN1Ys0ZBUb862JhvV/0UTHNF/HTID6Vi9IWinTTmm3mz8iZrZrffdal0tvZ62I6fe+BI5NdFFNFMQ123mMwhC+jKDLBY7M8hy+DrGT0dwEzLw5bpatydP9H1qWWYdzSE7n95K3tT9D3hEs777jGzSfFd1Db5jZIaqD5GNx7dgyCi4+tzLqdPuWparfhaSU9tcR80ERs2USGZ46wKIxk2h0tZv/dkFX364e43eduvTy1hlWe66ukutj78Ax/XWdddyZwP71WX7kY0eY/Sy6jV1/1SyMeV84Jajfo+zoQBH1O+4XwKHN8vnMBjk9Bzyuvyyuu0e3Taj3v/pXIZ8P92Lwajfrvy8/s+fULfpf1d12ZJe2b4uGaT8XZbM7nsV2QFp4KvFYlmpwqCNZksyKG+MzIT8xeY75yXkvf569Xrgx+S9zlZkEFjXeXIuTdbx3t+ZS2YKazMk/wwDkFdFHS5gEAx517psTv9c03vO5gwywJ3SW7chOUXU48hp2o4d9Xtc0worPg1edw/Utbt9DbO1jLIeu/rYkBxk0fVFnIuzwSzvMTy1Xiv/kt4AVmB7MhDp+c2yLck26r8yGAQzBvyx2aYfVLEeGZR+KYMpdyec6WK2FWbG9MXel06uLrvBYZeT/QLrNOvOIO8tTyDboC8m2+WOqfVyCZndsj94+UFkP9yFDJ8y1H6E1Vefc5rzywOpmRKb9XvWerwcZ1JanfWwKma02LG+Tr8Pye+2ydfDjckA5CsZn6wkyH60XzEYUN61U3d1032fLei9ZpcJ9lWjfn8Wy3QtI98By/Qtwy4CyZGhXYDdFs3y19Tl3wFuNOx1yMwF59btfkpmCDuUbKDqUq7+jtrJYplUHbXBP/vWG4KnkiN9du5tuyuD6Yu7UVbDsu91qbk/3/875Ojuc2myVFhWS712N2zrNZ+ZU7u6YMlRkSfUuvky2UBvx/xyHOf6+2Fk49TZZOPVi6gBrHX9pmRn7hjw4KW85lFkJ/y3yaDk7rMzhxwhOUaOkNyhLjeTzpLHcNi5Z/96o/A34M/AWe32zU3BPmSD+3VkAGuXjvsUBjcTf6yflS+RQRNjdZ2jr1aujvZh0Ij7G+Az/e2beuoCkP5BNli9m/Ej5xeT2Y1eSAbA7NPUpVl5V6zO1mMwHfv7eus2IqdUWWLdkDpsgy8PqcuGTrfm99ty1U/32VinnoOuoTZ69LY7kUGHyWvq9kE27HYDNJ4DHEJ2sNyDwYjg88mMvQYoT02dzmEQIPZp4Fa99dvW78rnkYHlY9RsMNbRpI/xOmR24/PJoP5Xk/eVXQDMNeQ0XW2mgu677BZ1/WJg//a4kwEWBwPPra/3MMZPGWVHicViWanC4B7xUc317xg528FRzXY7kAF3/yIzTXUd8VdSs7bU7drs/Fs2yzcgMyIcR28adsuk6mfobBMMsvL/i1775zJe95Raf7+lBoAxQVC41wKrvE5XaBq85rphg3pNsd6o34vlhrqaT2a4/jNw0Kj3Z6aU5nwxn8HsFc8H1m62mUsGp2xWHx9MZnjtBo3/X13eZYYfmsmteb0jgbPIwUqnjvoYTJeC0xevUYXMrHchOdvBk5rlh5D3nafXx3clB2ZcDNyZwewVR9X1XdvQwlpXXwQ2GvX7m22FnLK1a+N+T/3MbUgGPl9Q1y0105hlpetgdcxoYVvO8tfDkfV64TbNsq4ftbu2Pqf+/MwyXusoBok3zgFuPqxOLRaLwXuWSRSyoe/99ULl6QxGi57RbHMjBilqT1rKax1Wb9jGhpT3Mj4g0C/tydXPFs0NW1uuqBeUXaPgAjIb0li9Mdi5Lu9n39uSwdSf96zLbuhUHvX7nS2FQUPxfWpd/IHmZp4MtjiaZtQvvZFAlkkd582Btzefm78zmIr4P8Dxzc3B0+vy79K7cW7q63Z1m983z+vW3ZIMVP4v2XBvYMv4Y9jPpHNzBg3r6zD+ZuwVw55Tlz2hbvNNBtNDBNno9SkGI4QvIhu/ntJ7vueepdfTuOkzmt8XktPfdp+l59XlcyZ47u9pMk+QmUQOJKdC/kZT12NkcJ9TQyy7bpY1/fdNyWu4a4F7tXVCBsj+jbx2WCI7aPv6DDJPXDDq9zzTCxmc+l2y0XYeOSL0UuDs3nZ7k8GX3efiG/QyHJJZwbrAvjHGT1H0GRwRPIr63ZEM5u8GKD2Q7Ah7MJkZ7n/k4JsN6zb/BHYc9X5P91LPF18CXkF2SP2XZsBF3eYb9Zi+A9ikt6773us6sz7VO59N1NA7Z6J1FovFsrylntu7rB5jZAfIElPWAR9mMLhljBxwsV6z3cJm24cDHxj1e5upZVnX0l291Ou135PB4zee7LmBbJPrBlWcXpctca/kuWa11e8KTYPHkp3EdvxaZnRh0EZ5+3rP+E8mmAGpfm9156GPAVs36x7IIAPcFnXZRAF8z6jbPqvdh9lYmuPv9MVrUCGDxE9hkBnxrnX5zmRbwG+abU8kA49/yiChyUua9V0/3Kajfl+zuTBI4jDGILi/K6/GgP6pqANntBjdse/6ANYm73fmk/1zD2cQwHo2dfYkBu3Rd6/Pm1fLaWRCk24q8DEygM+MyRbLUsrId8AyfQuZJr3LGHEN2TD1zeZL9r/ATZvtH80gq14/nXDbCLkBcAfgtcCzyVFDN2vWTzgNrGX88SSndeguJH9UT553I9Ou/69etDyuuZi5EXmzPe6mYMjrn8qgE9GAidHXdzfK5A21zk9g0Cl5ghejK3xc12KQ7eZXwN3JxvjdycaNy8kb7Hs2219Utz+N2thBkwkMeEBd/yGGZKMiA5OuJadC3mvUx2A6lHrM23PEXclG83+Qo3C2qct3Az5Qj+/3h7xO1wC2DYOppPrpuueQ07/vRGZz26B5vsGUk6+zTYCPUBtem+W7NeekLoNUPwCsq4tjGKRVX6e3zYL6WidgNt4VqZ9tJ1g+n0Hg3TdpAlrIjt/TGGR9WbsuX6ITuf7+H7KxcRO8ZlvRenoEg6nsXlCX3bQ+/lp9vGmtl78wCOQ/tvc63TXefDIw7Nn1O/QDwFuAw5ptlzqlm2W11PMtGXTKjDF++sLTyYawBfUz+U9603lYhh7TY8n7nD+S00C9pS6fAyysv9+aHFh2FXB07/nd9cLmwJ9oOryG/K2hWZcsFotlZQvZ3vZ+Bm1ulzDIzh4MOky6zB+LqPeldfnaNPcv5MC+f5HX4puP+v3NtML4ILrbAK8kO2ZfSw7Q27hZvzmDTqvb1mUTBnQxfirDQ5rrgKHX7JbVV8es5DR4Xg9Mr2J9rJJj+Nr6mXgPQwK6yKlyu472bjaEufXzdMd6/zIGvHdYnTTX0ofW7T7HBBlHZ1NpjsupOH3xGlXIfrixWkfdoNmP1GWH18fzgcPJ/tbumuDDTJBhb2nXGJbVWpfbMsh4fSwZZPsMxvdj2ye3euvAGS2m5jhvWv/HD2PILDDNdrcmBzBdCjy8Wb5Rcz3xC2q7XF33fAaB42dRA5stFsvSy8h3wDJ9C4PpU38OHFGXLSSn3Poeg2w4N3RqMOi0f8JSXnfoiZOmgdIy6Tp6LoOsEhv31p1C3kSfwyDifQ45su7yesI8qC7vZ7xaSAYDfo46Jduo3+tsLM1naz8yiKwLmu1u7L5IncbAslzHtWvIOIrs1P36kM/PPHIU46L6fXezuvxkBp0rL2H81BJHkMEsl9EES/Tqcjvgs+RIoDNwlFZ7jPYkgxq7/+8f1wv8G6azIzMh/pVs4FgiOxiDTq731dd44kT139aN33HLXVcn1uN7Hk0DY/3cnMIg69eO/TrqvU43/cdL2/qzTHjc1yI7Zrvvo6Bp+K7n7reSASvdlLb94MntGAR/P7m3blcGo34f1v2N3jZd8OWkpwizjDt+88lMa5uSnb6/pclYTY6g/2Oth6eQ04CPkUHfTxryem1A5VIDkP18jbTetyA7Zr5Mdny9H7hls35rcpDUGM3AqNlcJjpv1HVzgZeTjehjDKbq6n/fdfdJn+1/ZzXXCw+t2/wFpyOyWCxTXBgMBntr/S56e299d9/67ub77Da9bTYn2+4Wk1nk7zjq9zVTSz0fdx3sbbmMzNLaZjx8cV33lQleq7tmvjHZhtpmeH0ecOKo3+9sLDgNnmWWlYnuAZtr4T3Jdp1FZDtPf9rw95Ltlyd0y5t1BzEILh8Dbt3/m83fOZC8p/1ofTyr2+Ca87vTF6+BhWzvv5TsezsauG2to0czvg3nQYzv79liVPtsmbAuX0GTNbRZblb+qauDHXFGi9V5fJ9ODgDr7nuuJQeC36au7875c8mpvMf1tzXn+Rc2r/HMZv2cev651VS8H4tlTSkj3wHL9Cxk5+7V5PRpNx6y/ibAdfXL+Khm+Z2ak+ROk/g7424KLctVRzuRwRF/ZsnpoLYFXt+cMF/IIDPLes2F5wea5/Q76J2CdRoVMlvlu8kO/U/Ta7S3rNAxfWX9HJzaW74Hmb2yC5Q8k/FTQ7yCHJE9Rgb2vZEMQrphSleWkrESuB+Dka1ORV1uaETvpuv+Ar0sOc12WwKvaY5fNy14d6Mwh8xg9Nm6TdfAOKsbBlewTpYWOLEJg+k7Xjekjj7RnXsmeH5XX7s356luimTrauLjvn/9nPyY3vQZ9UZ4TzLr51j9nCzoH9P6GTmRbGA/rzvuXb0wyLz7M2D7SfwvmLFy8vW3A9kIch2Zde/v9DKwkplBu8aQrryN8VkS12Jw/fwc6tTf/XoCp16bjmXY9QGDqUB+RmbJnrXfg/QGc/WvkxgEQxzAIKPhmxk/srf7fGzLYGqOB/Zet/1e/HU99k5LZLFYRlLI+89L6/dVmzG3u2beAvgOg6CjF5P3lM8is/V0nVlDs4haJlUHOzIY4PItMqP+oWTn1R/r8ndS2wXIjEj/qcvv07xOm2UvyECLbzJBJjfLSOraafAsa3xhyUH62w65ru7uF59c//+/AWzX26Zr23l8fdwGlz2aDBx7e93m7KXsT5fB782z+V6nd0ycvngNK81najPgifVYX0cOcv478I66vuujC3Iw2XuBW4x6/y1D63QhOUBmDNi1LltipiXLaq8HZ7RY9cd0dzIxzFi9p3kH8CIyc143wLX7n496HfGv+l22WbO863t4an3eYjJweZdRv0eLZSaXke+AZXoWMpDiOuA79XHbANU1ID6luzlj/AjUD9blrx/1+5jJZaIbrWb9wWT2qXc1y9YDHkNmchkjp/g8dchzb0amuL2GmvHFG7aZUYCtRr0PM6FM4vOzkMGIxW5a1k3qzXUXRPY3xk9NNLfZ7kQycLZt6P0tSxlBz+Amfh2WkoJ6NhYy28TiepPQdqh3NwBtdr1DgXPrOerJQ15rYV1/PXVKAssSx2ipjaW9OrghMLK3zcH1hvg/wO3b55HTp1xJZkk8oH2d5vldQ2UXaP6KUR+X6V7IwLvuJvqBddk9GXQcHkROvfGH+v113LD6rt9hXXbK1/bWbUFmFhkDnjfq97wmlN7n6UsMGpq+VZfNb7djcH19BU0nPBm012ZaPIbs6D+bZvp2y8wqZEbf/9Rz4INGvT/TpQDbkIMsPkAGqY47z9Tfn1I/S98Bbt57fvd5egiDzvndett0gYBmOLBYLCMrzTVxF9jw1fa83qzfh8Hgs7ZcS95LLTHdoWW56uEJZOaOj9IEuNTr74PIe8uxeu7ZsK57FIN2t8cxvt30DgyCxF5LLyCsf31umdK6dho8y6wpwAnAD8mBe38jBx8f0NtmEwYDyB7bu+e8W13+G5r2aDKT2OXk4PIF9XtuuyF/fyMyIKDLLHbEqI/JdCw4ffEaWYCX1eN9cf3/v6y5hujuRdvPm+eeaViAe9V6/MSo92U2F5zRYlUfzzMYzOy2V7N8DoN7zs/TDNon+9vGgGPq43YQ7dfJvoYu6P/po36PFstMLiPfAcv0LGQ68zHgT9SGK3oZPOrN2YV1u4c2z71JvYG7njptm2W5jn0/wGGt3uPu+N+hHvsP18d3Ab7GoBH3Rf3Xal5jAXlDPkaO1Lah17JGlCGfnyVGlzbrPlo/A6fUz0+XgnsxcPok/tbmZIPVEcCdl7YflqUex/nkFDUXM0Fac8Z3oGwIPK35rnswdTQPOcX0mXX5B0f93qZzqeeBXXvL2huy9YE3AI+d4Plrk9N6jJHTfMzvPbdrfHxvs3xcBriuboF7j/p4TPfCIIjycAaj4ropbi8hG8Q3q8f+OXX5xxmMvO4HX96JDPy6CDiyrR8yi183Qvgmo37vM7XU+vgc46+R9yOvkcfIDKHDsoWtA/yIQebkPXuvu1FTx39kgtH5lulZgI3J7Ar3JEcFd+eyFzNLM730r5nIzJTXNMemK8f1rgd2IANiFwP/11vXfZ8tZJCN9zSabCFD9sNMohaLZcpL8321HoMOkVPrsjn0OtfJ9rZHkZlaHsaQmTJme+mfVyb5nC7Q7tjuNWiywdbzTBfAcmDzvPcxyNj/AzLo/DsMgv3eTZMhyTI9Ck6DZ1kDC4NgoDnAugxmrej6d7rr678Aj2R8G869yGDw3wF7N8u3ZDC47/v1/vSDZBDSf7vvzGb7/nX9hmRA2u+A/Ud9jEZYN05fPIsK49t2Xscgu/L/aNqHhj3HMv1KvR78R63Dw+sy2w5GWyfOaLFyx28Xsh3tJwzJyksOSupmXbxvXb4AeG5d9gnqzBVkm1sXYP5wYLfuORaLZcXLHKThLiJvrIKcpo1SSqk/xyJiXinlOnLEFsAzImLbuv7XZIf/XODxERFTvfMzWSllMUBEHBMRXwI+FBHPjoib1U264/lrsp72j4jPkcETtyOzie1cSnlqKWVxRCyor7djRGxU/8Z1dbtfkDfwi6bkzUmrWfP5OSEifkhmLvh9RLwxIg7obf4doJDptT9FZhz9CLBtKeX0+joL688dI+L4iJjX/K1/lVK+WUo5q5TyubrdvHY/NCkLyFGi84ENACJio4g4PCJOjYhPAZ+OiA9GxJ6llMvJ+jqrPv8NwDcj4udkAPPRZKPiC+preQ7qiYi1yCyt742IW9dlUUpZVH/fjAwseRhw94jYoy6/4bqxlHIN2Vl1Lpmx4N7N61xJBpP9GTg+Ik7o/nTz/LG67dWllPev1je8Bmi+U75NZjRcj8zA8imyAfcBpZR/12P/KXJ0/R3IkfaUUsZ6L/kHsvFpE+CRETG/u84jOx5fAjyqXtNpxdyOzI73lIjYAqCU8iOyExcyiGujbuP6mZhbSrmaDDL6LZnd5X0R8eCIODQiHkd+951G1uGTSilnT83b0SqyKfBMsnP/EDJz4qGllKeUUv470j0bkebabUFEbE8Gp15ENgyeRHZWQQ5MumPzvD+T56HLyIEYN2/WlYiYU0q5lszwein5udlnKfvh/ZCkKdd8X/2Xev8CPDMitiqljJVSro+IjSPiqIjYuJTy61LK60opby6lvKmU8rtR7v90ERHbRcQrIM8r7T1gRMxdxnO3JKcuBjin/hyr18bd9fHryfaD3ckM5J0nkvdMfyYHaZxItqGeC9y9lHK/UsrfV+a9abV4OrUtKCJ2hbwOqZ+5/n2TNCOUUhZFxCbkfeZ2ZKD3t8nr593INs+vkAF5p5PTrXY+RLYj7AqcGhHr19e8mMxM+gfyu+0pwD3I7NcPKKV8tnuBei4b1xZa2++eUEq5cSnlh6v4LU973fmnud/ZNiLW6dZ356tSym/I6YfnkPW2TV3ffR+tS/azbV8fr9Ws25ds/+naGV7W/s3e70eSbbCX1L/bneO0CtW2nTm1bedlZAAfZLv3tRM9Z6r2T8unfk6Oqg8/WJfZdjBCpZSr2scRcTI5tfgccjbAi/x+G6jXBq19yD6a79fvqW67u5Btzq8A5pGJGbr/+evITHw/JbPyfjoi3kAmFjid7Iv7TCnl96WU9yJp5Yw6etAyPQt5Mfk5aopTajQ7S6bdfghwdd3u5c3yjYFnM0szSKzksV+PwTSCbfkbzZRQ5I3cx5v1vyY7/7r18xhMObkOeYP+f836ADYf9fu1WFa2sPyjS7vPxbEMppj+A83UEfU7sB2F+kxyxMneU/W+ZlOp9TJGBo1/kkxz/p+mHq+qP78DHFafc39yWslzySCIV5PZFB8w6vczEwp5YzUGfLFZdiwZSPls4Kbkje8i4IwJXmMemfWjG4V9o2bdAgYZKr7MYGoIR5OueJ2tDbyLQVa8MZqsawymX11AdiL+j2ys33PYsWcw9fd/gPvXZY5MXLk6Oo6cuuE95PXzefUYP7fZ5kbNsT9pKa91GNlo0r8eHCODmbZotrXeZkip35u3JwPJ7jDq/RnRMbghk1F9vDuZ8egZZOD3P1hy2o43k6Ooz6TJRklmG313/Vy8gsHo3/496wfJgIydRv3+LRaLZWmFQTvcG4C9yIEY36jLTmi289w//rh9pB6jx9fHc1kyA9ROwPq9ZVG37aaMPHnIa3cZdO5Xt/llvx7IARn7A7eiZmVptjEr/zQsOA2eZQ0rZFbqMeBXZFvMbxi0w3TfVduSA2K6NtKdm+cfQg6guYxBu1v3vJ3J4OQnk1my21kbPB8tu26cvniWFzJr5YGj3g/LStXhl8nBg3P83ht5XTijxeSO06H1fPNp4Lhm+Yn1eD2mPt6P7G/oMod/hiFtZ/V//0AGszF25SPANqN+vxbLmlRGvgOW6VsYpJr9Zdv4RDN1B5kZ4b/1xu56YI8hr2ND1cTHeIljQ46C+h+ZQep4skHpk/VEeDaZFazb9nH1xvofwG2b+mmnYVsAvKk+//mjfs8Wy+ootZFjU3LE/Fi9cD+S7CTfh5xW7TrgX8Aj6nM2Jkc2Xk8Gfd2oLl/QvO56wMvra34N2GzU73VNLPV76nkMAvUWkSm4H00GlN0S+F5d/7L6nJ3qzcG1wAuHvKYp7Icf667xdUsyWHKMzBjxxeam64Vk0Pdx9TPz2/Yc03u9HYCv1+c9u7duRwaNj88Y9XtfEwrZOPtABtMSj5t6tdlu5/oZWtx+PhgEO+9MBr52wc6/BTYa9r9imVS9bM9gQMU1ZABy24D0X+CmzfaPrst/Cmww0XEns5Heodb3s4GnAjdr1s+1niwzqbTnEDLwbj5wcvN5OAd4TrctgwEXNyOv5a4hOw3bDsMj62fu78Cde3+vmyJqo1G/d4vFYllaYRAgtl9zjd5NxzpWr9W9F534+G3cXIdt3Ft3Qj3HnE9msH4iNWClnmvWB95K3oO+srs2Y3Df1P3coZ5r/sGQts8h+2Rb6DQuOA2eZQ0sDAaPXQO8uy5bq7fNbmRH/hjw2t66l9blH13WOcfPy9KPC05fbClD21AN/Jqhxeu66VPILLFdX8QY2fdw8Kj3a7qUep7/bHN8/kHNplfXdwOSziQTlnTXw+fSDDJm0J62Ye9ctSeZjfIR9ALRLRbLqikj3wHL9C31YrLriPw0cKve+m3JET/PI9M/jwFvruvGNXJZljy2vccbNL9/ipyyru3cWkCO0BojsyWtV5dvR2acWkSOxr5F73XvRGaqGgM+xpDRVxbLTC+s2OjSXevy2zEILvoaGdCyKdmQe1JdNlY/k4eM+r2u6aXefO0P7NDWX/39/rUuzmqW3ZnsQPkTcFRdNn8q9nUmFwadg49qbuTGyPTnRzXbbdGc398GrDOkXtYmg4oWkwFg+7Z/B3gAcCVDslhYVqru1iI7IMeAe0yw7V3JAP8rgHs1y7clR9FdTHYQvwW446jf20wu5PSeY8DPqaPYgYX1PNIFHr+nqb8gM42NAU9cyusOvY6ml7nMYpnupf+/TE659df6cx7wTnLw0hhwz7pN/37pfsC/gZ8At+mt667x3t9dQ0ywH3YyWiyWaV/IwP13k9MQfbr/nWeZ8Lg9kfHtkmszCEQZY3yWiK/0nvsQMmDiHJoZLeq67vrt1uSAwPMwq8caUYCb1/+Hi0e9LxbLqijALvV/+vruu3DINnPIqW+vrm04e/Se/4v6XXfKRPecE92nWm44PsszwPxh7XElpzAeIweSr9+s25lBcH87S9Pd+/U7wT45AGD0/xd+biyWVVBwRothx6TrA70fmZG1O/fcp94TbdZse6N639OdS64AHte+FjVRAJm59eXAg0b9Hi2W2VTmIE2glNJl4/kOmfnoAxHxwIjYMyIeTE7nsTOZFe4Z9WnHRcSOpZRSX6OMYNenvXpsiYjDIuILwMcj4k0RcTKZgeKNpZSxiJgXEfNLzin/bHJE1cOAvSMiSil/IbOxfI5Mg3tmRHw8Ip4TEd8mI+wPJLOLPbpuL61RSil/Bn5PTiv0XOCHpZTLI2Kt5rvor+Tn4LPklNOPr8u/QXYcn0MG8p1LdpL8iZwy9HZkR/DdSinfnrI3NUuVUv5QSvlhKeXPETEXxl2ndL//IyIW1N+/R4423QE4OSI2KKVcHxExhbs949Tzy97A85vFnwLuVEr5IkBEzCml/JP8HPwOuAt5LTDu3F5KuQa4lLyx256cRveGv1Ofv1kp5QOr8z3NFrXu5pRS/kcGqwCcFhGbdNs0///fJKeTXg94U0S8MyJeRY5OvDPwolLKj0opDymlfGnq3sWaJSK2I6+X/0s2nJ8FUEq5tpTyUeBB5CCL+5Cd8d1nqPv8PSUidhr22u1nLSLmdD9LWrya3pK0SnX/s83jl5PZItYiGxgXkYOMflM32bPe53T3S9132lfIe55bAMdHxIbNn/kAmYXiXsAx9RpiCfVvSdK0Vkr5cinlfmQmnbuWUr4z6n2aIV5NBkM8OCL2ADYDHgN8m8wOsTtwb+CPwO0j4qnNcz9GDqzYG3hoROwOEBELuvMRObBpHhkEWLprM81cpZRzgLOAr0TEHNsRNNOVUs4np76bC6wdEfOGbDNGzrL0SzJr6bZwwzX7+WTb6TzgVHJGhmF/x/6eCUTEDuSAo2+S7S7nAXcppXwFWFxK+Sk5m8IryAC/Z0TEznDDcX098M+6za3qa0Yp5Y/kuezuZEb+R5GDlj7SbVNfoztnjVNK+fdqecOaND830qpRSllUSvlqKeW5pZQvj3p/poNSSomI7t5nffI8cXQp5X217+Y/ABExr5RyETlTH2QQ+IallFfV9WvX17u2rn9ifc3NvU6Wpo4NDVqqUsoF5Jfzd8mMSG8lA1veTE5f9EIy2OUaskEM8sZDPe0Nc0TMj4gXAl8F7kgG3j2EPL5HkyOvIG/qrgcopXyBDILYom67SV3+PfKG+p1kx/FxZLrb/YAfkdNHPbiU8o/V/BalUTqm/pxHjhyhBre0zic7d68lG+v3qtt9DziRHK3zc7LB/5/klJO3L6Xct5TyDxvnp1YpZXEpZXFEzI2Ih5GdMX8mpwC9rm7zH7Kj5VdkptG71OU2iCzb5WQQxCfr49uRwXddo193DH9GZgzbDLhPDVQiIhY0QZTrkgG0lwEPiojjuz9SSrlqyGdRK6FrjC2lvJW89tqL8UGTpTbuXlZKeSHZ+L6AHH33GHI0/UuAN3TP8fttpWxPnnt+WUr5XfO5ICLmllJ+TZ5fAJ4ZEesBlFLOpAa3klljl6qp96GN8dJ0VYOObxoRD4qI/cn7li+RU9R1QcifJ4PzFgO3JAeIdc/vBmL8HfgIOcDiBPK81W3zC/Kc9mPgewa3SloT2IazfGqA9p3rwzeSbWu/Bo6pAZHXlFI+SA6IhRwAc9P63EvIgbHnk5mTXx4Rm3f3nfX+5g1kpqpX1Xscr8nWDEeXUu5TShmzHUFriMfUn/chp85b4n6/lHIu2UawObBBXdx1yr8TeCwZcHblat/bNczKDDCv674NvJesl0dExGbN8/5YSvlYKeUlpZQ3lFIWdf1Nfn9J0qx3PNme9vZ6nrgabggA784j3YDWl5H9n9sAD6uBf9T7pRIRe0fEx8ikTV8F3ud5Rpo6dtRpmUopPyO/+B9Ajkj8BpnpaN9Syuk1cnszcqTWZuSUR+rpbqhqdpVtgUeSU+HeEziMHFm1Npmd5SZtloome8QbyFHC9wYO6W6+SymXkQ2Qh5GNlYeTQUcHlFI+P0VvURqZFRxdujXccAF7finl+WQw7S3ILAcnllK+XreZa+P81ImI7SNio4g4geyMfwMZVPlS4Lyo6ubnkHW/PvDoiTJYabxSyoXAo0opJ5CNhhsBz6rrSnNT91+yQfGbZAfYI+vy60op10XEFsAjyOuDd5I3fn+f2ncz+zSN78+tP58cETeu6+b2bqgfSV4fPAJ4OjktzlNLKf9b1uhsTcoYGby3dUSsUz8X3fdTVw+vJKcIPYi8hus8j5xW+iERcchU7bA0lSLiFuQ55FnAo8lBFMeVUn5ZT+fz6nfW+8mA8duT9zntwKfuM/UtMmh/W+CELqC8elUpZf9Sys9X93uSJE1PJTMg/xK4LfAq4NullKvqwKNotnkz2f72tKZd7ZPAC8gBY8cAP4qIL0bEj8lzz9bkgLJvTOmb0mplwL/WNLUNpwtS7tp4uozWcyJirbquSxxwZd1mcW0fvaKU8tpSyn8nymatZVreAeZH1oyxnTeRg5TvylKyitf6MrO4JAmyDXqMjB8AICLWB7aPiFtFxGkRcUpE7FeDyB9RN3sZ8O6IeFhEHBURrwW+QMaEfAF4cnFGP2lKRTFYVsspItYtpVzVW3YE+UX+K7Jz/+LZHoldb6xuGLlZM02cCXyNPJHuDRxYSrmiec67gfuSwSqPK5kSvf+6TyOnWvs6cL96oh0XQS/NRjWbUfd5ukkp5Tc1CHast93PgJsDJ5ZSPtFbN+5zVINgbMydQvWm4vPATtQAS7LT/3Elp7UZ9pybAO8GrgLuUTL9tyapNhJ+D9iQDPzuglajjraaR2Z1fUvd5nnAl4E9yUCM7cigpAv71wda/SLiXcApZBDrQ0tOHb0ZmaX3AuDj/YbippPSoL2VVAOGvwAsBE4tOR17u35eHcDRXb/9FTiouX57ITl9+6eAE7yW00w10b1I5LTezya/k+aT30n3iJyK8Lreto8nAyd+QAaY/6r/+hGxHxk8cWvgEaWUN/Vew2s3SZrFImIXMuvRdcDpZZDl9YZzRERsT85UsTlwp5IzXXTB4rcBnkPOkHEVOc37z4DTSilfndI3I0kroN7vX0oOcn0w8NFe/8OeZCDyQuCWE/Q/2M+wEiLiHWTG8fcBDxgWZBc5I8w7gR2Be5dSzurasSPiseQgwG8Ady1mQZQkLUVE7EbORvEfMgv5YuAA4MZkX2jnErIt7SMRcQrZt7Nv7+UuIWe/evlq33FJSzDznpbbkMC9k8lpv+YAry+lXDTbb+7qjdbi2sF0i4jYisxIeCVwCNkY+NlSyhU1G9/8+tRXkNn4jgAOa5a3WXbeRgZZHAYc220z24+5tKKjS3uvUXqP7fydYrVB6kPkFMZvAo4qpRxWSjmnZugZdu3yGzLo5bYG7i2fer76LdkoCDmt51owbqrCRcBngNO7bchMe28Gbkqeu35n4N7UajJRPY/Mdngq8PwaJPbpuvyJwHq9580pOS2UgXurxl+BP5DT5x4UEevCoH6aRvr/kKPqt6WZFoecwvg5wCley2kmqtdYc9r/3+5cXTv9LgE+QTYiziGzH9MG7jXn9o+QA50OJe9zbvj+al7/J+RAp0/Xn+N47SZJs1sZZOVfQF53tQNXFtdz1oVklgnI6XPXbZ5/dinl9mQn18HkNO8HdYF7E9yPStK0Ue/1u+xvZwCvi4ibR8SGEXEqOfhsc7IfZ4nAvfoa3puuHKcvliRNmVLK78nBsJsCLybvdU4ig/jeTc7e82VgE+AJEbFnKeU95ExkR5P9CE8GHgrsYuCeNDpm3tNyi4iNgX3IG4uHk8FokNMZPrcG0MxKbZaviNiIPCYPJDNMnBQRTySnrNuYzCL1mn5msIh4DPAismPqkaWUX/RfvwZMvg+4DLh1KeV3U/MOpeltVYwu1ejVety4lPKfZpmZdFaDJpPRemTw+B7kqOB31XqY044QjpzK+C7AVsDlwAtKKT8bxb5rXP09GHgGGUDWeTfwpFLKv0ezd7NHk4H6t8BjSylfq8vnAHNrNsTnkMGUi4B1gb1r4Gz7On7PaUZp/2frYKV9yOnTL6nBE91288n//6eRwcb3LqX8dFhGj4i4J/AaMuD1IaWUbzfruu+8dUopV6/u9ydJmpl6Wfl3LKVc2GTd69rVFpCZXm9Otr29sRl8MSyTrNdpkmaUiPguma0a4BzGZ955LfCM2dyPs7pFxEPIQckfLqXcq1k+B5hfSvlfRHyZTOJwx1LKV+p6Z4WRJC23en45iMyktzE5u9XvyBkCr4iIbYHPktcDh5VSvmmmXWn6cbSgVsSmZNadD5CBe2cDh5ZSnjLbb/h6WWyeRwbu/QToptb4Ehk4BLBfRKzVZgaryz8KfIXMzneXyCkkb/gT9eeHyQwWbzRwTxpYFaNLNXo1K9h/YHyWhNHu1ZqpBkHMqefvF9TFz4yIrWo9LIqIjSLi6IhYv5Ty8VLK/chpp08ycG+0mpvrdwL3Ak4j6/EWpZT7l1L+HRFzR7aDs8fXyOyUNwEeGxG3ghu+y66vjSN3B15FDr6YS82+13US18YSv+c0o9QgiAUR8SLgXPJz8APgGxHxqsgpcymlXA+cCXwX2Bk4onZCtZ1SXZaJz9bX2R04ISK2aP5elxH26vocv98kSUso47PyP6/+HKvrxuo56Lpm3ZMjYrtSTfCaXqdJmmnuXn9eRc5Q8giyzeAWpZTHllL+azbR1ept5Kwv94iIB0bEBnBDO8H/6gDzm9dtbhj41L9H8vwjSZqMen45u5Ty6lLK6aWUHwKXd8lNSil/BbqBsBvWZQbuSdOMmfe03CJiHnBbMoL7B6WUL494l6aNiLgHcGcyuO4dZCfV40splzXb3I9MW3sJ8PBSyjebdV02iZPIEXBXAA/ubdONFp5fO8Ik9Ti6VFoxEfE5MgD2TcDrgD2BR5NTGJ4EfLI43eqM0AS+Wl9TICJ2BN5LDr74A3mt911yurVHkp+lg+q6S4F/A/uXUi4Ywe5KK6W5Z7kV8HpgP+AiclTvesABwA7ktLYPLaX8oz7vAWRm8j+SWSq/O8Hr3pY8D+0O3L2U8rEpemuSpDVELyv/waWU70bEvDareN3uTHKqqGeWUl4w5KUkacaKiFcAjwNOL6Wc0Sy3vWAKRMRtgG8D/yCTO7wcuAA4DjidnD3hRaWUp49oFyVJa5iJYggi4gnkdLqfAO5lfIE0PRm8J60iEbEzmSliVzIDy97A7qWUq7qsEPWEuRWZFecU4NXAc0opl7fTc0TE2nXdg8gOseeXUi6a8jclzVA1y9GF5OjSk4FtyKyhny11Kur+lNXSbNZMH7Uf8H7yXHY1sE7d5MvAfYpTsE5rTeCL328jEBG3JAPED6qLrgHWrr+fQQb0LSYzLO8JHF1K+clU76e0qkTEO4H7AR8CTit1qtyaOfxMMnj1uWS28Ivq9dkLgHsDrwTOqFN3DJs+91Xk4ItTSyl/nqr3JElac0TEQeRsIT8qpRzQW9d1au1DThv18pHspCStRhGxkGwbDeDGpZQ/RMSCmn1UU8AB5pKkUYqI25HZd08E/g48sJTyJafMlaYng/ek5dTvEG86yueTHVGvAjYAvlBKudMEI3uPBl4DLAAeV0r5ZP/1I+Jgchq8XYC7llI+u9rfnLQGcXSptGIi4g7k+ewmwN+Al5RSvjPavZJmhjrF5zFk4Pj1wGXAy7oppiNia3Lk/U7AzUopvxrRrkqTMlG273o/cybwpVLK0b11AbwFeCAZsHpsKeWLdd2dyUFKc8jse5/pPbe7F1q/lHLlanlTkqRZIyK+TWZGvn8p5d3D2uiabR0AI2mNExH3IgdpfqqUcvyo92e2cYC5JGmqRcSpwK3ImTH2rYu/Bzyqa6OWND0ZvCdNUjcqdxnb7AQ8m8yq9xvgpjWwL3o/1wWeCTwJ+Cjw5FLKX/qR7hHxPGAeOQJrqX9b0niOLpVWTkRs1U11KGn5RcS6pZSresuOAL4A/Iqcou1iRzlquqvBeAeUUr7fBfNFxNOB55ENf29otj2ZHNF7ELAIeGEp5dnN+vWB04AnAh8EnlJK+dtEI34ncw8mSdJE6sCJv5LTu+9YSrlugoyvZp6QtEaq1/J/B7YEjiilfG1pgcxa9RxgLkmaShGxF/AtclaY84C3lVI+NNq9kjQZc0a9A9J0F2lO12kUEYdHxFsj4h0R8dKIOLLbtpTyJ+DjwJ/JjHl3aV+rCeC7ipxX/kdkx+3R3fr6N7rP5umllKfaYSUtv1LKtcB96sOX1GUG7kmTZOCetHKGBO6dDHyYvAd7fSnlIjuJNd1FxHZk9rzP1k6+Lgvf5vXnpXW7gyPiw8D7yMC9DwLb9QL3ombT+wTwA+Ao4G4wuA/q8z5IkrQySil/J6clvBEZOD70nOM1maQ1Vf1+O6o+/GBdZuDe1Ho6UIDTI2JXgDrAfMzAPUnSqlZKORc4nIxRuKOBe9LMYfCetAwljUXEThHxKeAscgqoe5ENf1+KiEdFRNeB9UMygG8BcGJEbNAF7XWvV7f7MfAhYG7d7hZwQ6fWWN3WG2lp5XwIuBi4W0QcDhAR80a7S5Kk2SAiNo6I20fEPSPim2RQ08bAy8jzkzQTXE5m6vgXsFuz/E/1560j4tXAZ4CTyHuc25RS7l1KuTgi5gJExIbNfdAPgU8DmwB7RsTaU/A+JEmz11OAF5dSXjjqHZGkUSilnEP2aXwlIuZ0/RSaGg4wlyRNtVLKL0opP3NQrDSzGLwnTUJE3An4Ehml/k3gfsCuwPHAT4FnUW/ASikXk9kkfgXciSHZJJrpOD4HfB04AjiqZvhztK+0iji6VJI0QpsCzwQ+ABwCnA0cWkp5SinlvyPdM6mxjM67dclAve2ANivE34CrgYcAjyanyL1/KWX/Usr3aqfgwlLK4ojYEXhv/dlNC/UxctquR5VSrlnlb0qSpKqUcm0p5WkwbqYLSZptji6l3Kdme7P/Yeo5wFySJElLZYOFtAwRsRMZnLcr8GzgzqWU95ZS/gZcWTfbDLhnRBxWH/8SeA+wIXCfiNihvtYcGATylVLOBz4CvAh4tWnSpVXP0aWSpBG5AHgeef14VCnl0FLK2aPdJWlgSGbwJYIa6hTqfyeD+A5vVp0JnAusBXwX2K2U8u76Ggtrp+C1ddsnAHcGDmte9/xSytfq9nNX8VuTJGkJ7UwXkjTbmHlntBxgLkmSpGVxZIe0bHsB6wDHllLOBIiImwKPAe5LdlhdBOwHnBwRPyylXBkRXwDuANwWuAfwkraRsMm+9wEbD6XV7mgbqSRJU6k2xH+1Fmna6YL2IuJYYO9Sygt69ytz6uPPk1Pi7hoR84HFpZRrI+LlwPuBnYE7RsTHSymLu6C9iLg1GcB6OPAuMtvesP3wGk2StNqZaUqSNEqllHMi4izgn3XQVPHcJEmSpI7Be9IylFLOjIhLgR/XzqqTgCcBNwf+DDwW+AeZ+vwYchrcDwC/A94N3JrMyvfVUspPuk6wJvuegXvSamansCRJ0pIi4m7AJ+rvC4HXl1Iu7mUnuhYowDallOvr9E5jpZQPR8T+5NS57wMOi4hvkZn6TgZOADYh75OeV0q5EkmSJEmavRxgLkmSpKHCgR3S5EXEHmTn017AS4FnllJKRGwJvAm4C/BZ4DGllAsjYntyqrT7k4F8D/LmTJIkSdJU6gYQDfm5kMwW/n5gIRnI95RSygXNNrsB5wGXA7uUUi6JiHmllEURsQVwPPAyMlt565/AaaWUt07ZG5UkSZIkSZIkaYaZM+odkGaKiFgbeAFwM+D0UsozauDeglLKxcC5QAD7AncHKKVcCHwKuAy4BD9zkiRJkqZIRMyFcdm+o31cSrm2lPIZ4MHAD8gs4++MiN2a5/wR+BYwBtykPm9R/fnPUsqbgNsADwVeDZwBPAjYsQvc6/ZDkiRJkiRJkiSN57S50uStBxxMZpz4NGQGC7ITC+Cv9eeWwHER8Y1Syo/Jjq69Syl/m+L9lSRJkjRL1cx5i+vvhwD3BhZExLrAR4AfllL+Ujf/MPAd4EzgtsB7I+JFpZRPAesC/wY2JrPzERFzSymL6/S6pZRyDnBOXRelpvjvtjP7uCRJkiRJkiRJw5kFTJq8K4G/ANeTAXoAc7usE8AdgZ+QHV8HAkcBlFIuN3BPkiRJ0lSqU95uFREfBL4JPAS4H5ld733AJyJi27ptqYF89wPeCewPvDsi7lhKuQL4aX3ZO9btF3fPG/J3u8C9MGhPkiRJkiRJkqSlM3hPmrzrgZ8DmwF3jIitSynXA0TEw4G7AJ8jg/eeUkp53qh2VJIkSdLsFhE3At4G3IPMqnc/YG/gucDvgX2BN0XEPt1zSik/Ax4OvAVYn5xC9ynA18iM41tHxAaT+fvDAvskSZIkSZIkSdJ4YXu6NHkRcQvgo8CO5HS4nwGOAY4EzgOOLKX8daLnS5IkSdKq1E1N2zyOUkqJiAcBryUD7+5ZSrmy2WYvcorcHYA3As8tpVwUEfNKKYsiYn3gEcBTgQ2BrwIHAL8qpRw0ZW9OkiRJkiRJkqQ1nMF70nKKiHsDzwe2bxb/AHhkKeWnw58lSZIkSatWF6g3wbrPAHcGHlxKeXtEzCWz580ppSyOiFOAF9XNH1tK+Wj/NSPiZOBNwNrA3Lrt7qWU36++dyVJkiRJkiRJ0uzhtLnSciqlvB+4G/BI4CXACaWUAw3ckyRJkjQVImIO5NS0EbFZRHwuIh7arN8Y2Kk+PKf+LDUob6w+/hCZUe9GwMERsXa3EYMnfAB4EPBb4GrgHgbuSZIkSZIkSZK06ph5T5IkSZKkGaA/RW5ddiLwEeAC4NallH/W5WcCRwNPKKW8qvecOaWUsYi4K/BJ4EJgt1LK9c02bQa+bUspf11970ySJEmSJEmSpNnJzHuSJEmSJM0AXeBeRBwXEe+PiPcANwZ+D+wIPLqunwt8FyjA7SJiy7o8upeqP88C/gRsD+zX+1ttBr6/1ufPWy1vTJIkSZIkSZKkWcrgPUmSJEmSZoCI2D4iPg58HDgeuA1wR2C3usnjI+KmNcjvl8DfgH2Bw2F8QF61NbAe8HcyiG+pSimLVsX7kCRJkiRJkiRJyeA9SZIkSZJmhocAxwG/AI4tpexCBu/dA/gBsA7wlLrtN8jMelsDj4iIW0Fmz2uC+LYANgf+BfwvImwjkCRJkiRJkiRpCsWSA+8lSZIkSdJ0EhHbAecBi4BblVJ+11t/E+BnwDzgzqWUz0fEocBzgUOAHwEPBn5TSrk+Io4DXglsB9y3lPKBqXs3kiRJkiRJkiQJzLwnSZIkSdJMsD0ZmPfLUsrvImJBtyIi5pZSfg2cVhc9MyLWKqV8C3g28GtgP+BbwLcj4hfk1LvbA68APjuF70OSJEmSJEmSJFUG70mSJEmSNP2NkcF7W0fEOqWU6yIi6roupf4rgb8CtwYeAFBK+QZwb+Bd9TV2IrPtnQ0cWUp5Uinlyql6E5IkSZIkSZIkacBpcyVJkiRJmuYiYifgC8BC4NQalNeun1dKWRQRTwOeTwbxHVRK+WuzzY5AAJuUUn7SLJ9TShlb/e9CkiRJkiRJkiS1zLwnSZIkSdL091fgD+RUtwdFxLoAXfa9Usqiut1/gGuBbYHH123m1G0uKKX8qQvci4i5dbmBe5IkSZIkSZIkjYDBe5IkSZIkTXOllOuBVwGLgXsBB9TlJSLmRMT8uuk25PS4VwCPiYg9SiljXQBf7zUXT8nOS5IkSZIkSZKkoQzekyRJkiRpZvga8BngJsBjI+JWkJnzSinXR8S2wN3JIL/3AXOp2feAMvW7K0mSJEmSJEmSliZKsf1ekiRJkqSZICJ2BN4L3IacRvfFwHeBg4FHAnsCB9V1lwL/BvYvpVwwgt2VJEmSJEmSJElLYfCeJEmSJEkzSETcEngtGaQHcA2wdv39DDKgbzHwFTKY7+hSyk+mej8lSZIkSZIkSdLSzRv1DkiSJEmSpMkrpfwsIo4HjgFOBq4HLgNeVkr5GUBEbA1sC2wG/G9EuypJkiRJkiRJkpbCzHuSJEmSJM1gEbFuKeWq3rIjgC8AvwKOBi4uNgBIkiRJkiRJkjStzBn1DkiSJEmSpBU3JHDvZODD5D3/60spFxm4J0mSJEmSJEnS9OO0uZIkSZIkzWARsTGwD7A58HDgkLrqpcCHRrVfkiRJkiRJkiRp6Zw2V5IkSZKkGSwidgXeCty2LjobeHop5ezR7ZUkSZIkSZIkSVoWg/ckSZIkSZrBImIeGbh3EPCDUsqXR7xLkiRJkiRJkiRpEgzekyRJkiRJkiRJkiRJkiRpis0Z9Q5IkiRJkiRJkiRJkiRJkjTbGLwnSZIkSZIkSZIkSZIkSdIUM3hPkiRJkiRJkiRJkiRJkqQpZvCeJEmSJEmSJEmSJEmSJElTzOA9SZIkSZIkSZIkSZIkSZKmmMF7kiRJkiRJkiRJkiRJkiRNMYP3JEmSJEmSJEmSJEmSJEmaYgbvSZIkSZIkSZIkSZIkSZI0xQzekyRJkiRJkiRJkiRJkiRpihm8J0mSJEmSJEmSJEn6f/buPM7Oqr4f+OckkIQl7DvIJsJc8IqyKJsacLdVKxbX2sFa1J+1dWlxqwu22tZ9rXWHsRUUd1u14oYFbAFxu8AdlU022bcQIITM+f1x74TJZGYyk0xmy/v9es3r3ud5zjnPeSaYm/vx+zwHAIAppngPAAAAAAAAAAAAppjiPQAAAAAAAAAAAJhiivcAAAAAAAAAAABgiineAwAAAAAAAAAAgCmmeA8AAAAAAAAAAACmmOI9AAAAAAAAAAAAmGKK9wAAAAAAAAAAAGCKKd4DAAAAAAAAAACAKaZ4DwAAAAAAAAAAAKaY4j0AAAAAAAAAAACYYor3AAAAAAAAAAAAYIop3gMAAAAAAAAAAIAppngPAAAAAAAAAAAAppjiPQAAAAAAAAAAAJhim0z3BAAAmJ2afc1Tkry9u/mTVm9ryfTNBgAAAABmr3ZP45QMydoa/e0l0zcbAACmiuI9AID10Oxr7p3kyg0wtGK4adLsa26VZEn351FJ9k+yfZKBJLcnaSc5J8lprd7W76dnlgAAAABzT7unsXc2UNamGG7qtXsai5IcluSIJM0kByR5SJJtkyxIcleS65P8PMl/JvlWo7+9fHpmCwAwPRTvAQBAkmZfsyfJe5I8JZ3wcCSbJdktyROSvK3Z1/y3JG9o9baWTc0sAQAAAGDWODXJ88c4vm3356AkL05yTbun8cpGf/u/pmJyAAAzgeI9AID1c2+S742j3eOTLOq+vz5Jay3tf70+k2KdPDzJM4btq0muSHJDkpVJ9k2yR/fYvCR/leSwZl/zSa3e1tKpmigAAADAHCVrm1vKsO17klyWzuoWA0l2SWfVi/nd4w9J8q12T+MVjf72p6ZslgAA06jUWqd7DgAAc16zr3lVkr26m32t3taJ0zcbRtLsa/5pki+nU6T330k+n+SHrd7WrcPaPSbJR5I8esjuM1q9rRdO1VwBAAAANmbtnsZVGZK1NfrbJ07fbBhNu6fx6STbJflOknOT/LbR367D2myb5OVJ3p4HCzJXJDms0d9WdAkAzHmevAcAAB0rknwuyTtbva0rR2vU6m2d3+xrPi7JD5Ic0939gmZf8z2t3tYvN/w0AQAAAGDma/S3TxpHm9uT/Eu7p/GrdIr8kmTTJK9N8pINOD0AgBlh3nRPAAAAZoJWb+ubrd7WS8cq3BvSdnmSlw3bffyGmRkAAAAAzG2N/vZ3k/xoyK7jpmsuAABTyZP3AABmoGZfc/8kL07y5HSWANkuyR1Jrk0nxPpCq7f1i3GMsyTJjwe3W72t0t2/Z5KTkvxxkock2TzJdd2xP93qbf1sHGOfks5yFknyk1Zva8k4r+2AJM9N8sQk+ybZoXvoliTtJOck+Uart9Uaz3jTpdXbajf7mr9L8rDurp7pnA8AAAAAI2v3NNaatTX622vN2to9jSUZkrU1+tulu3/MrK3R315r1tbuaZySIVlbo7+9ZJzXNq6srdHfntFZW9dFebBob5fpnAgAwFRRvAcAMIM0+5qbJnlPkldlzX+r7dj9eVSS1zX7mv+R5JWt3tbdEzzH85J8JsmWww7t1/35y2Zf8wNJ3tDqbQ1M/CpGPe/WST6UTlA6f4Qme3R/npTkH5p9zde2elsfmqzzbyC35sHiva2mcyIAAAAArK7d0xh31tbuafxHklc2+tsTytraPY21Zm3tnsYHkryh0d+etKyt3dOYUNbW7mm8ttHf/tBknX8DGfpndNe0zQIAYAop3gMAmCGafc2FSb6R5KnDDv0myR/SuWv2wCTzkpR0grkDmn3Np7R6W3eM8xxPS3JGt/9AkouT3JZkz3TuzE13/L9Lpxjt5et8Qaufd88k/52kMezQ1UmuSfJAkp2T7N89f5JsM8pYeycZurTtO1q9rVMmY57rYO8h72+apjkAAAAAMEy7p7FOWVu7p/GURn/7jnGeY1qytu6T/iYla2v3NPbOsKyt0d8+ZTLmuQ6WDHl/3jTNAQBgSineAwCYOd6V1cPE7yd5Vau39dvBHc2+5h5J3p/OUhhJ8ugk/5bkBeM8x+fTCRO/kuQ1rd7WdUPGPiydu4QP7u56WbOv+aNWb+tL63AtqzT7movSCUqHhomnJ/nHVm+rf1jbLdNZXuSkJHV9zruhNfuaR2f15Tv+b7rmAgAAAMAaRszaGv3tVVlbu6cxqVlbo7+9Kmtr9zTWyNraPY0fNfrb65W1tXsao2Ztjf52/7C2syZra/c0XpPOUxCTzlzfP32zAQCYOvPW3gQAgA2t2dc8MMlrh+z6zyRPG1q4lySt3ta1rd7W85J8bsju5zf7mk8c56l2SPLFJM8dWrjXHftnSR6f5NIhuz/Y7GsuGOfYo3lrHgzekuR1rd7Wi4YX7nXncHert/XFVm/rCZn5Ad3fD3l/X5KvT9dEAAAAAHhQu6cxYtY2tHAvSRr97Wsb/e01srZ2T2PCWdvQwr3u2CNmbe2exqRnbY3+9ouGF+5153B3o7/9xUZ/e8Zlbe2exibtnsbO7Z7G09s9ja8l+eCQw29o9LfPma65AQBMJcV7AAAzw6vy4L/N7kpyUqu3tXKM9n+T5Noh268Z53luT/JXrd7WiHfatnpbdyZ5xZBduyb5k3GOvYZmX3OrJH81ZNeXW72tD47Wfthc7l7X825ozb7mS5I8bciuj7R6W3+YrvkAAAAAsJo1srZGf3uDZW2N/vaIWVujvz2pWVu7p7FG1tbob48ra2v0t6c9a2v3NO5r9zRqu6dRk6xIckOSbyd5drfJL9MpsnzvNE0RAGDKWTYXAGBm+JMh709v9bZuHKtxq7e1rNnX/GSSf+zuekqzr7lZq7d171rO8x+t3tZtaxn7nGZf85dJHtnddXySM9cy7mj+KMnWQ7bfsY7jrNLqbV2VznIk06K7vPC/DtnVziRcFwAAAACT5k+GvD+90d8eM2tr9LeXtXsaq2Vt7Z7GZo3+9lqztkZ/e8ysrdHfPqfd0/hlZmjW1uhvX5VpzNqGaCf5aJKzp3keAABTypP3AACmWbOvuVc6d90O+vY4u35ryPtNkhw2jj7fHefYQ9sdPs4+I3n8kPeXtnpbl6zHWNOu2dfcJ51lVjbr7ronyfNava17pm9WAAAAAAxq9zQ2mqyt0d+ebVnbWUm+1/05O50lhQefiNhI8tkkv233NB43LbMDAJgGivcAAKbffsO2fz3OfpcmeWCMcUZy8TjHHtpu32Zfc/44+w3XGPL+onUcY0Zo9jV3TfL9JLt0d92f5PhWb6s1fbMCAAAAYJgZn7W1exobZdbW6G8/s9Hffmr359hGf/ugJNuls8zx4BMMH5Lke+2exjHTNlEAgCmkeA8AYPptO2z7lvF0avW2HkhyxxjjjOTWcc5peLttxtlvuO2GvL9pHceYds2+5o5JfpDkod1dD6TzxL3vTd+sAAAAABjBOmVtjf62rG0aNPrbdzX62/+azhMJb+juXpSkr93T2GT6ZgYAMDUU7wEATL+Fw7bvn0Df5UPeLxpH+/GOvXzY9vA5jtfQfvet4xjTqtnX3C6dJ+4d2N01kOTPW72tb0zbpAAAAAAYjaxtFmr0t69I8ndDdu2b5GnTNB0AgCmjeA8AYPrdMWx78QT6bjXGOCMZ79jD2905zn7D3T7k/dbrOMa0afY1t0mncO/g7q6a5KWt3tYZ0zYpAAAAAMZyx7BtWdvs8bUkK4ZsHzldEwEAmCqK9wAApt/wJS72HU+n7lKuQ4O/8SyVsc845zR0Dstava1l4+w33A1D3u+/jmNMi2Zfc6sk30tySHdXTfKKVm/rtGmbFAAAAABrs05ZW7unMWVZW6O/vdFlbePR6G/fm9WXOd5huuYCADBVFO8BAEy/Vla/o/SIcfY7atj2RePo8+hxjj203S/G2Wck/zvk/WOafc11XRJkSjX7mlsm+e+s/nv461Zv61PTNCUAAAAAxmejydraPY1ZkbVN0NCnH94+aisAgDlC8R4AwDRr9bbuS3LBkF1/Ns6uLx7y/ppWb+vKcfR5wdoaNPuaWyR5xpBd/zPO+YzkrCHvt07y/PUYa0o0+5qbJ/lOVl+W47Wt3ta/TtOUAAAAABinRn97UrK2Rn97UrK2dk9jo87aJqLd0zgsyRZDdl0+XXMBAJgqivcAAGaGTw95f0Szr/mcsRo3+5pHJzl+yK7xPhHucc2+5lPX0ubNWX2JkNPGOfYaWr2tnyc5d8iudzf7mjut63gbWrOvuVmS/0zy2CG7X9/qbX1oemYEAAAAwDpYLWtr9zTGzNraPY11ztraPY0py9oa/e01srZ2T2PGZm0T0e5plCT/OGRXTfLtaZoOAMCUUbwHADAzfDHJb4dsn9rsax4zUsNmX/MRSb6apHR33ZTk3yZwrv9o9jUfOcrYf5bkjUN2fbnV2/rdBMYeyRuTrOy+3znJ2c2+5gFjdWj2NY9p9jX/eJRjezf7mnXIzynrOb/BcRck+VqS44bsflOrt/XeyRgfAAAAgCmzRtbW7mmMmLW1exrrnbW1exqPHGXsNbK2Rn970rO2dk9jzKyt3dM4pt3TGDFra/c09m73NOqQn1PWc36D4/55u6fxlnZPY4dxtN0+yRlJhhZCntbob183GXMBAJjJNpnuCQAAkLR6W8ubfc0XJzknyYJ07sb9SbOveXo6T4K7Icn26QRYJ3bbJJ07UP+y1du6dZyn+mI6y2mc3+xrfi7J95LclmTPJM/N6kt43Jrk1etxWUmSVm/rvGZf801J3tPd1UhycbOv+ZXu+a9OJ3DcJckhSZ6ZpCfJO5L81/qefwJek9UDwmVJljT7mkvGO0Crt7W2O60BAAAA2MAa/e3l7Z7GGllbu6cxrqyt0d+ecNbW7mlMSdbW6G+f1+5prJG1tXsaMy1r2y6dJ+md0u5p/CTJ/ya5OMktSe5NsmWSvZMcleTZWf3phJcmOXkK5woAMG0U7wEAzBCt3tYFzb7mHyX5ejrh1bwkf9b9GcmKJH/e6m395wRO8/J0Ar2Dk7yi+zOSO5I8udXb+sMExh5Vq7f13mZf894kH0oyP51/hz6/+zNTbD5se4skT5mOiQAAAACwfhr97QvaPY0JZ22N/vYGy9oa/e1Jydoa/e33tnsaMz1rGzQ/nZUujltbw64fJHnRBAooAQBmNcvmAgDMIK3e1g+SHJTk35MsH6XZyiTfSnJwq7f1xQmOf1eSI9NZ+uPeEZrUdO7APbjV2/r5RMYex7k/lmRwGZL7x2h6dzrLZHx1Ms8PAAAAwMal0d+eUNbW6G9PKGtr9LfHnbU1+tuTmrU1+tszPWs7K8nHk4xnmeCV6Tw18DmN/vaTGv3tmzbozAAAZpBSa53uOQAAMIJmX3OLJI9PsleSbZPcleTaJD9p9bZuH+cYS5L8eHC71dsqQ45tneTYJA9J56lz1yU5u9XbunaSLmGseW2R5LHpXNv2SR5IcnOSdpKLWr2tFRt6DgAAAABsPNo9jVGztkZ/e1xZW7unsSRDsrZGf7sMOTZi1tbob2/wrK17baNmbY3+9rRmbe2exvZJmkn2SbJDkoVJ7knniYS/SfKrRn/77mmbIADANFK8BwAwh41VvAcAAAAAjN9YxXsAALAuLJsLAAAAAAAAAAAAU0zxHgAAAAAAAAAAAEwxxXsAAAAAAAAAAAAwxRTvAQAAAAAAAAAAwBSbU8V7pZQ/KaV8spRyUSnlD6WU+0spd5RSflpKeXUpZcEIfU4ppdS1/PSMcc5GKeUL3fPdV0q5vJTyvlLKNmuZ6+6llE+VUq4ppSwvpVzdnfvuk/CrAAAAAGAdlFKeXkr5QSnltlLKslLKz0spf11KWaccrZRyZCnlm6WUm0sp95ZSLi2lvLWUsmiU9oeUUt5bSvmfbl50b3ceF3f377yW88mcAAAAAJh2crZxXletdTLHm1allHOTHJ1keZLrk9yaZNckg7+0i5I8sdZ6x5A+pyR5e5Jrklw9ytAvrLWucayUcmySbyfZLMnN3TF6kmye5IokR9Vabxyh34FJzkmyXZI7k1ye5KFJtu7O+Zhaa//4rxwAAACA9VVKeWOSf+5uXpHk7iQPT+cG2G8leXatdWAC470oSV+S+UmuS3JTd7xNk1yYZEmt9Z5hfd6Z5O+TrExyQ/dnmyR7d8e5NcmTaq2/GOF8MicAAAAApp2cbfzm1JP3knwmybFJFtda9621Hl5r3SPJkUmuTXJokneN0vdztdZjRvkZqXBvcZIvpVO495Eku9daD02yZ5Lzkuyb5LMj9Juf5Mvp/OF+Nclu3X67J/laku2TfGldq0wBAAAAmLhSypFJ/inJQDo3cj601npwkkOS3JjkmUleN4Hx9k4nG5qf5PVJHlJrPSTJw5L8JsnhSd4zQtefJDk+yXa11j1qrYfVWvdLJxz8UTrZ0b+PcD6ZEwAAAADTTs42MXPqyXtjKaWckOTMJNfXWncfsv+UdJ68945a6ykTGO/kdP7g20matdaVQ47tmU7F5SZJDq21/nyEedyaZJ9a69IhxxYnuTKdP+Tja61fn/iVAgAAADBRpZRvJ3l6kk/VWl8+7NgLk3wh3VUeaq0rxjHevyZ5ZZKzaq1PGXbsqHRu/lyRTti4xsoNo4y5Uzp3CJck+9dafzfkmMwJAAAAgGknZ5uYjelO28FHFW4+SeMd3309bWjhXpJ0n9T3g+7mn47S78yhf7jdfkvTqdxMkhMmaZ4AAAAAjKGUslWSJ3Y311hJIZ285q50QrljxzFeSfLs0cartf40naxq0yTPGu88a603Jbm9uzk845I5AQAAADCt5GwTtzEV7x3Zff35KMePLaV8uZTyo1LKV0opry+l7DJSw1LKJukswZt0qjdHMrj/McP2H7GO/QAAAADYMB6VZEGS+zJCdtS9A/jC7uZ4Mps9k+zafT9pGVApZf90lutYmuR3ww7LnAAAAACYbnK2CdpkMgaZqbprEO+azlrJ/5JkWZI3jdL8ccO2n5PklFLKK2utpw07tnc6FZtJcsUo4w3uf9iQ+SxI5z+q8fTbu5Sy6XgeDzmaUsrgmsgrx2wIAAAAMDvN775eN1qDWuse4xhnML+5utb6wChtrkjyhCFtxzPe8iTXjzHe0LajKqXskOSoJO/p7npTrfWeIcenNHPaGMnZAAAAgDlOzpbpydnmZPFeKeU1ST44bPc3kry11nrxsP1/SPJPSb6ezi/33nSqQN+S5GlJPldKubXW+p9D+mw75P3tGdng/qFtt86DTztcW795SbZKZ/3k9TJv3rz5a28FAAAAMLsMDAxM1lCD+c1oec3QY9uO0Wb4eHfUWusobcYcr5TyyCS/GLb7l0meUWv9r2H7pyVz2hht7DnbjvMmfyGXmyfvf8cAAADAOpKzrTLlOducLN5Lpwr0vHSejrdXkp3TWSf5BaWUt9VaV90hW2v95Aj9f1pK+aMkX01n3eQPllL+a8h/BIuGtL1/lDks775uNmTfRPoN77suVs6bN2/+ypVuCAYAAADmnvnz52dgYGDlOO/6HctgZjNaXpOMnPVsyPHuTiffKkl2S/KQJA9P8uellJ/WWm8b4XxjnXMyM6eNkZwtSbunMeljNvrbkz4mAAAAMDFytjXON9Y5JzVnm/xbJWeAWuuXa63H1FofU2vdJZ21iK9K8uYkHxvnGDXJG7ubD03yiCGH7xvyfsEoQyzsvt67jv2G9wUAAABgwxjMbEbLa5KRs54NNl6t9bJuvnV0rXWfJPuks3LECUnOLqUMvSlX5gQAAADATCBnm6A5Wbw3XK31/CRPT6fy8WWllL3G2e+3SQarK/cbcmjoYxFHe4TjSI+BvDPJwLDjo/UbSHLXeOYJAAAAwHoZz1Id41nyY/h425RSyiSMl1rrNUmen+RXSZrd94NkTgAAAADMBHK2CdooiveSpNZ6fTrrFc9LcvAEuq7ovg6tsrxqyP59R+k3uP93Q+Zwf5Krx9nvqlrrilHaAAAAADB5BvObPYfdaTvUGlnPOMZbmM5SHOs7XpKk1jqQ5L+7m4cM2S9zAgAAAGAmkLNN0EZTvNe1ybDXMZVSdkiyU3fz2sH9tdYHkvy8u3n0KN0H958/bP/5w46Ptx8AAAAAG8Yv0rlRc1GGhHWDSimbJjm8uzmezObqJDd03092BjRaviVzAgAAAGC6ydkmaKMp3iul7J0Hn7j3q3F2e12Sks4jES8cduxr3dcTSynzh51rzyRP7G5+dZR+zy2lLB7Wb3E66yknyVfGOUcAAAAA1kOt9a4kP+huvnSEJick2SrJrUnOHsd4NcnXRxuvlHJUkp50gsxvjXee3buV/6i7+cthh2VOAAAAAEwrOdvEzZnivVLKoaWUd5RS1nhkYSnlqUm+m06l5HdqrZd39x9USvl4KeWgYe0XlVLenOQN3V3v7j4WcahPJLklSSPJB7qVoSmlbJ/k9O65vltrvWhYv68m6U+yfZJTSymbd/ttkeTU7v6Lk3xjHX4NAAAAAKybdyWpSf6ylPKCwZ2llIOTfKC7+Z6hGVEp5TWllKtKKV8cYbz3Jrk/yZNLKSeXUkq3z15JPtdt85la6w1DO5VSTiulPHqw/ZD9ByX5Zjph5A1ZMxyUOQEAAAAwE8jZJqB0ChRnv1LKkiQ/7m7ekM4ytwuS7Jlkm+7+C5M8vdZ6S7fPI9N5XGOS3JwH1yxuJNm8+/6zSU6qI/yiSilPSPJf6TzqcbD/YN+rkhw5/D+Mbr+HJ/mfJNum81S/y5Lsl2TrJLcleWyt9dKJXP9ISikPzJs3b/7KlSvXdygAAACAGWf+/PkZGBhYWWsdvrTFOiml/H2Sd3Y3r0hyd5KHp3MD7LeTPKvWunJI+1OSvD3JT2qtS0YY78/TCfTmJbkuyU3d8TZNclGSx9dalw3rM5hBLe3O4YEkuyfZOZ0VIm5K8se11uGrRExZ5rQxkrN1tHsakz5mo7896WMCAAAAEyNnW+N8U5azTcovfIb4VZJXJ3lCkoPSqY5ckM5jFv83yZlJ/qPW+sCQPlcleWuSwUcoHtDtc1OS76RTlfm90U5Ya/1hKeWwJG9JclySZjr/gXw9yTtrrbeP0u/ibjXp25I8rdvv5u4c/6HWeu06XP+kqrVm5cqVmSvFnbChlFIyf/78DCvUBgCAWcF3P2aCmfS9qtb6rlLKr5K8NsmhSXZJ0konGPzY0EBxnON9vpRyWZI3pZM/HZhOUHhGOis93DdCtz9PJ986PMlD0llG5K4kP00nr/q32Zw5bYz8XTu2FStWTPcUmCFm0ucBAABMlO9+zAQz6XuVnG385syT91jTRO8IrrXm9ttvz91335177rnHhwqM0/z587N48eLssMMO2XTTTad7OgAAsFYrVqzILbfckqVLl2Zjf4oUM0MpJZtvvnm23HLLbLvttuMOGCf7jmAYjZyt69nHT/6YX//a5I/JrLWunwcAADBd5GzMNHK22ccvnCTJwMBArrvuutx9993TPRWYdVauXJk77rgj99xzT/bcc08FfAAAzGgrVqzI1Vdfnfvvv3+6pwKr1FqzbNmyVT+777575s2bN93TgnUiZ4N15/MAAIDZRM7GTOR71eyjeI8kyW233bYqUNx6662zePHiLFy40J2NsBYDAwNZtmxZbrrpptx///255ZZbsuuuu073tAAAYFS33HJL7r///pRSstNOO2WLLbYQ3jCtaq1Zvnx5li5dmjvvvDN33313brvttuywww7TPTVYJ3M5Z7tsA4y53377bYBRmY18HgAAMNvI2ZhpfK+anRTvsWoZjyTZbrvtsvPOO0/zjGB2WbhwYZLkxhtvzNKlS7PLLrvMiUAeAIC5p9aapUuXJkl22mmnbLfddtM8I+hYsGBBFi9enPnz5+e2227L7bffnu233953K2YdOdvEWcGAoXweAAAwW8jZmKl8r5p9lPySgYGBPPDAA0k6dwMDE7fFFlsk6Syhu3LlymmeDQAAjGzov1cH/w0LM8lgLvHAAw9kYGBgmmcDEydng8nh8wAAgJlOzsZM53vV7KF4j9X+Rzp//vxpnAnMXkMff1xrncaZAADA6Ib+W9USHsxEQ3MJoSKzkZwNJofPAwAAZjo5GzOd71Wzh79BAAAAAAAAAAAAYIop3gMAAAAAAAAAAIAppngPAAAAAAAAAAAAppjiPQAAAAAAAAAAAJhiivcAAAAAAAAAAABgiineg43UiSeemFJKTjvttOmeCgAAACM45ZRTUkrJKaecMinjnX322SmlZMmSJZMyHgAdcjYAAICZT9bGTLXJdE+A2eXsa86e7ilMyJKHLJmUcX7729/mgAMOSCklN998c7bffvs12vT19eXEE09Mkpx55pk54YQT1mhz/fXXZ/fdd0+SXHnlldl7770nZX7TYenSpfn0pz+db3/727n00ktz6623ZrPNNss+++yTxz3ucTnxxBNzyCGHTPc0J+yqq67Kaaedlr333nvVnycAAGxsmn3N6Z7ChLV6W5Myju9/a7rjjjvyoQ99KNtss01e85rXTPd0YM5Y+qMfT/cUZqyN7e9ZORsAAMxt7Z7GdE9hQhr97UkbS9a2Jlkbw3nyHozD/vvvn5133jm11px33nkjtjn33HNXvT/nnHNGbDO4f4899pjVHybf/e53s+++++Zv//Zv86Mf/Sjz58/PwQcfnN133z2/+c1v8tGPfjSHHnpoXvWqV033VCfsqquuyjve8Q53SgMAwEZqJn3/22GHHXLAAQdkhx12WKf+k+WOO+7IO97xjnzoQx+a1nkAGw85m5wNAACYG2Rta5K1MZziPRinxz72sUlG/7A499xzs80222SbbbYZs83QsWaj//zP/8wznvGM3HLLLXn+85+f/v7+XHvttbnwwgtz6aWX5pZbbskXvvCFHHDAAat9yAIAAMwWM+X736te9ar09/fPyoINgPUhZ5OzAQAAc4esDcameA/GafBDYKSg7JZbbkl/f3+OOuqoHHnkkfn1r3+du+66a412gx80j3vc4zbsZDeQm266Kb29vVm5cmVe//rX54wzzsgBBxywWpstttgiL3zhC/OrX/0qL3nJS6ZppgAAAOvO9z+A6bOx/D0rZwMAADYWsjYYm+I9GKfBD5SLLroo99xzz2rHBj9kjjnmmBx99NEZGBjIT3/609Xa3HXXXWm1WquNNeiSSy7Ji1/84uyxxx5ZsGBBdt555zznOc/J//3f/404lxNPPDGllJx22mm58sorc+KJJ2b33XfPJptsklNOOWVVu2XLluVNb3pT9tlnnyxatCh77713/vZv/zZ33333Ov0OPvaxj+X222/PQQcdlHe9611jtl24cGFe/epXr7H/1ltvzetf//occMAB2WyzzbLttttmyZIl+cIXvpBa6xrtTznllJRSVruuoU477bSUUnLiiSeOun/58uU55ZRTst9++2XRokV5yEMekte97nVZtmzZan2WLFmSY489Nknyk5/8JKWUVT+zefkVAABgYjbU97/bbrstf//3f5+HP/zh2WKLLbJ48eIcccQR+fSnP52BgYE15rG270NnnnlmjjjiiGyxxRbZYYcd8sxnPjO/+MUvcvbZZ6eUkiVLlox6jQMDA/nwhz+chz/84Vm0aFF23nnnvPSlL83NN9+8WrsTTzwx++yzT5Lk97///Wrfk0opq9rVWvP5z38+j3vc47LNNttkwYIF2WWXXXLooYfm9a9/fa699tpR5wJs3ORscjYAAGBuk7U9SNbGSDaZ7gnAbHHwwQdn6623zp133pnzzz9/VfiUrP6BMvghcM455+SpT33qqjY//elPMzAwkO233z4HHnjgqv3f+ta38tznPjfLly/PNttsk4MPPji///3v87WvfS3f+MY38olPfCInnXTSiHP6zW9+k9e+9rW59957c9BBB2WrrbZa9Rf6smXLctxxx+WCCy5IKSUHHXRQBgYG8sEPfjBnn3129t9//wn/Dr74xS8mSV72spdlk00m/tfHZZddluOOOy7XXHNNFixYkIc//OG544478pOf/CQ/+clPctZZZ60KAyfLihUr8uQnPznnnHNODjzwwOy999753e9+lw9+8IO5+OKLc9ZZZ61q22w2c+utt+biiy/OVlttlWazuerYrrvuOmlzAgAAZrYN8f3vkksuyVOe8pRcd911WbBgQfbbb78sX748F1xwQc4///ycddZZOfPMM8f9fegf//Ef87a3vS1Jsttuu2W33XbL2WefnaOOOipvfetb19r/xS9+cU4//fQ87GEPy3777Zff/OY3+dznPpfzzz8/F110URYuXJgk2X///XPYYYflZz/7WRYuXJjDDjtsxPFOPvnkvP/970+S7Lnnntl///1zyy235OKLL87Pf/7zHHXUUdljjz3GdW3AxkXOJmcDAADmNlmbrI2xefIejNO8efNy1FFHJVnzca7nnHNOFixYkMMPPzyPfvSjs+mmm47YJul86Ax+QFx//fV58YtfnOXLl+fVr351brzxxlx44YW54YYb8q53vSsDAwP5q7/6q/z6178ecU7vfe9787jHPS7XX399LrroorTb7bzhDW9Ikrz1rW/NBRdckL322iutViutViuXXHJJfvGLX+TGG2/MV7/61Qld/y233JLf/e53SZLHP/7xE+qbdCrDX/CCF+Saa67J4x//+Fx99dW56KKLcvnll+e73/1utthii3z+85/PJz7xiQmPPZYvf/nLqx61e/HFF6e/vz/nnXdettpqq3z/+9/Pf//3f69q+9GPfjQf/ehHkySPetSjcu655676+fKXvzyp8wIAAGauyf7+t2zZsjzrWc/Kddddl7/5m7/JzTffnEsuuSSXXXZZLr744hx00EH5yle+ko9//OPjmt8FF1yw6k7hf/u3f8u111676rvkCSecMOrdw4N++tOf5uyzz87555+f3/72t7n44otzySWXZI899sgll1ySU089dVXbN7/5zau+D+2yyy6rfU8avO6bb745H/zgB7P11lvn3HPPze9///tccMEFueKKK3LnnXfmjDPOyL777juuawM2PnI2ORsAADC3ydpkbYxN8R5MwOAjWAc/HJLO0h6/+MUvcthhh2XRokXZbLPNcsghh+SCCy7I/fffv6rd4F+0Qx/j+vGPfzx33XVXHvnIR+ZDH/pQFixYkKTz4fXmN785T3/607NixYq8733vG3E+O+64Y04//fRst912q/YtWrQoS5cuzSc/+clV5zjooINWHT/44IPz0Y9+NCtWrJjQtV933XWr3g8+xnUifvjDH66qHv/iF7+YnXfeedWxpz71qXn729+eJHn3u9894rIe6+qBBx5IX1/fandAH3HEEfnLv/zLJMl3v/vdSTsXAAAwd0zm97/Pfe5zufzyy/PsZz87H/7wh7PVVlutanvggQfm9NNPTyklH/jAB8Y1tw9+8IMZGBjIS1/60rziFa9YVbiy+eab57Of/Wz22muvMfuvWLEiH/3oR/PoRz961b79998/r3/965NM/HvS5ZdfnoGBgRx33HE5+uijVzu2aNGiPP/5z88jHvGICY0JbDzkbHI2AABg7pO1jZ+sbeOjeA8mYPDD4H//93+zcuXKJMn//d//ZcWKFTnmmGNWtTv66KNz33335cILL0yS3H///bnggguSJI973ONWtRtcSuJVr3rViOd79atfvVq74Z7znOdkiy22WGP/Oeeck3vuuSd77bVXnva0p61x/FnPelZ23333sS92mKVLl656P9I512bwGk444YTssssuaxx/xStekYULF+b3v/99fvOb30x4/NE88pGPHPFRs4cffniS5Iorrpi0cwEAAHPHZH7/+9rXvpYkq4obhnvEIx6RvffeO1dccUWuvfbatc7tBz/4QZLkJS95yRrHNt100/zZn/3ZmP233XbbHH/88WvsX9fvSQ95yEOSdJa+vPrqqyfUF0DOJmcDAADmPlnb+MnaNj6K92ACDj/88CxcuDB33313fvnLXyZZfQ32QYPVz4PHfvazn+W+++7LlltumUc96lGr2v32t79NklXrsg83eCfvjTfemLvuumuN441GY8R+g+P29PSMuIb7vHnzVrtDdjwWL1686v2yZcsm1HfonEa71sWLF6/6EBpsOxke+tCHjrh/p512SpLcfffdk3YuAABg7pjM73+tVitJ8ra3vS3HHHPMiD+33HJLktWfxjSS22+/fVXb0e6wXdudt5P9PWn33XfPCSeckOuvvz777bdfnvKUp+Sf//mfc+655+aBBx6Y0FjAxkfOJmcDAADmPlnb+MnaNj6K92ACFi5cuOpRp4OPcz333HNTSlntcaWDHy5D2yTJkUcemU022WRVu8G/pAf/0h5u6JIXQ+/IHTTanbmD4+64446jXsvQscdj6B3EV1555YT6Dp3TaNc6dE4jXeu6Gu13NG9e56+/yVw6BAAAmDsm8/vfnXfemSS56KKLct555434M/g96N577x1zXoNFHqWUbLnlliO2GVoUMpIN8T3p85//fN7+9rdnp512yllnnZU3v/nNeexjH5vddtst73vf+zIwMDDhMYGNh5xtYuRsAADAbCNrmxhZ28ZF8R5M0NC12FeuXJn//d//TaPRyHbbbbeqzU477ZT99tsv5513Xmqtqz5YBvsOGvzL/6abbhrxXDfeeOOq92v7QBhp3JtvvnnUNqOdczQ77LBDHvawhyVJfvKTn0yo79A5jXXewesdeq2DdzSP9oG2LncnAwAAjMdkff8b/D70u9/9LrXWMX+WLFky5pwGw8Ba66jfhyazUGO8Fi1alFNOOSXXXntt2u12PvnJT+YZz3hGbr311px88sn5wAc+MOVzAmYPOdvEyNkAAIDZSNY2frK2jYviPZigwXXUzz333Pzyl7/M3XffvdpjXAcdc8wxueOOO9JqtfLTn/40yZqh4uCSGpdeeumI57rkkkuSdO6U3WqrrcY9x8Fxf/Ob34wYxg0MDOQ3v/nNuMcb9LznPS9J8qlPfWrVOvQTndNo17p06dJcc801q7VNHvywHC0gveyyyyY0j7UZafkTAABg4zRZ3/8GlzW8+OKL13tO2267bXbYYYckya9//esR2wwuHTJZJvo9qaenJy972cvyrW99Kx//+MeTJJ/+9KcndU7A3CJnk7MBAABzn6ytQ9bGcIr3YIKOOuqozJ8/PzfddFM++9nPJsmIHyiDj3b9xCc+kdtuuy0LFizIYx7zmNXaPOUpT0mSfOxjHxvxXB/5yEdWazdexxxzTDbffPNcddVV+d73vrfG8W9961trXdt9JK961auyzTbb5JJLLsnf//3fj9l2+fLlq+afPHgNX/7yl3PDDTes0f6Tn/xkli9fnr322isHHHDAqv377rtvkuTCCy9co8+yZcvyxS9+ccLXMZbNNtssydofnwsAAMx9k/X97/jjj0/S+Y43GUsKPulJT0qSnHbaaWsce+CBB/KFL3xhvc8x1Pp8TzriiCOSJNdff/2kzgmYO+RscjYAAGDjIGvrkLUxnOI9mKDFixfn4IMPTpKceuqpScb+QBlsc9hhh636S3jQ//t//y9bbbVVfvnLX+a1r31t7r///iSdO3bf85735Nvf/nY23XTT/O3f/u2E5rjVVlvlpJNOSpK88pWvTLvdXnXs17/+df7mb/4mm2666YTGTDp3Jp966qmZP39+3v3ud+eFL3zhGncW33vvvTnzzDPzqEc9Kp/73OdW7T/uuONy+OGHZ/ny5XnBC16w2rIeZ511Vt7xjnckSd74xjeuVml+7LHHZtGiRfnZz36WT33qU6v233HHHTnxxBNz6623Tvg6xrLPPvsk6dy5PNZyKAAAwNw3Wd//Xv7yl2fffffNj3/847zoRS/KH/7wh9X633333TnzzDPzute9blzzes1rXpNSSj7zmc+sdpftvffem5NOOilXXnnlBK5y7XbccccsXrw4N91002rfLwf98Ic/zMknn7zGE6DuvvvuvPe9702SHHLIIZM6J2DukLPJ2QAAgI2DrK1D1sZwivdgHQw+kvW+++7LbrvttiqIGqqnpyfbb7997rvvviQPPgJ2qN122y3//u//ngULFuRDH/pQdtlllzz60Y/Orrvumje84Q2ZN29ePvaxj+URj3jEhOf4zne+M4ceemiuvPLKHHTQQXnEIx6RZrOZRz7ykdlxxx3znOc8Z8JjJsmf/Mmf5Bvf+Ea23377nHHGGenp6cmee+6ZRz/60TnooIOy3Xbb5XnPe176+/vz+Mc/flW/UkpOP/307LHHHjn77LOz55575tBDD83DHvawPOUpT8ndd9+dF7/4xXn5y1++2vm23XbbVXcfv/zlL88ee+yRww47LLvttlvOOeectd6ZPFE77rhjjjvuuNx999156EMfmiOOOCJLlizJ85///Ek9DwAAMDtMxve/LbfcMt/+9rezzz775Iwzzsgee+yRAw88MEcccUQOOOCAbLPNNnne8563ahmQtXn0ox+dU045JQMDA3nZy16WPfbYI49+9KOzyy675Iwzzsgpp5ySpPM0q8lQSskJJ5yQpBMMHn744VmyZEmWLFmSpLM84/ve974cdNBB2WmnnXL44YfnkY98ZHbeeed84QtfyNZbb50PfvCDkzIXYO6Rs8nZAACAjYesTdbGmjaZ7gkwuyx5yJLpnsKM8NjHPjYf/vCHk4xcCZ50/sI96qij8p//+Z+r+ozkmc98Zi666KL8y7/8S370ox/ll7/8ZbbZZps8+9nPzsknn5wjjzxynea45ZZb5uyzz8473/nOfPGLX8xvfvOb7Lrrrnnta1+bd7zjHXnVq161TuMmyR//8R/niiuuyKc+9al85zvfyaWXXppf/vKXWbRoUXp6evL4xz8+f/EXf7FGGLrffvvlF7/4Rd797nfnm9/8Zi655JIsXLgwj3vc43LSSSflRS960Yjru7/lLW/Jdtttl3/913/NZZddlhUrVuRP//RP80//9E/5wQ9+sM7XMZrTTz89b3zjG/P9738/F110UR544IHstddek34eAACYqVq9remewowxWd//enp68qtf/Sof//jH8/Wvfz3tdjtXXHFFdt111zz+8Y/P05/+9AkVf7ztbW9LT09P3v/+96fVauWee+7JMccck3e84x258cYbk3TuZp4sH/7wh7N48eJ885vfzK9+9ausWLFi1bHHPvax+chHPpLvf//7ufjii3PppZdm0003zX777ZenPvWpee1rX5tddtll0uYCc8Xi446d7inMCHI2ORsAAMx1jf41n662sZK1dcjaGKpMxvrPzEyllAfmzZs3f+XKlWO2W7FiRS677LIkndBnXZZ5gI2d/x0BADAb+HfrxuH9739//u7v/i6vfvWr86EPfWi6pzMhE/1vdP78+RkYGFhZa3WDKhuUnK2j3dOY9DH9n1iMZK7/bwkAgNnPv1k3HrM1a5OzzR6WzQUAAACYI1auXJnPf/7zSZKjjz56mmcDAAAAALOXrI2poHgPAAAAYJb57Gc/m3POOWe1fbfddltOPPHE/PrXv85uu+2WZzzjGdM0OwAAAACYPWRtTCePOgQAAACYZc4555z85V/+Zbbccss89KEPTa017XY7K1asyOabb55///d/z6JFi6Z7mgAAAAAw48namE6K9wAAAABmmd7e3qxYsSL/93//l8svvzz3339/dttttzzhCU/I61//+hxwwAHTPUUAAAAAmBVkbUwnxXsAAAAAs8yxxx6bY489drqnAQAAAACznqyN6TRvuicAAAAAAAAAAAAAGxvFewAAAAAAAAAAADDFFO+RefMe/M9g5cqV0zgTmL0GBgZWvS+lTONMAABgdEP/rTr037AwUwzNJYbmFTBbyNlgcvg8AABgppOzMdP5XjV7+NMh8+bNyyabbJIkufPOO6d5NjA7LVu2LEkyf/78zJ8/f5pnAwAAIxv679XBf8PCTDKYS2yyySZCRWYlORtMDp8HAADMdHI2Zjrfq2aPTaZ7Aky/Ukq23Xbb3HzzzbntttuycuXKLF68OAsXLvQEMViLgYGBLFu2LDfddFOSZPHixf53AwDAjFVKyeLFi3PHHXes+jfsFltsIbxhWtVas3z58ixdunRVqLjtttv6bsWsJGebuBUrVkz3FJghfB4AADCbyNmYiXyvmp0U75Ek2W677XLvvffm7rvvzp133unOYFgHCxYsyA477DDd0wAAgDHtsMMOueeee3L//ffnxhtvnO7pwBq23HLLbLfddtM9DVhncraJueyyy6Z7CsxQPg8AAJjp5GzMdL5XzQ6K90jSWdJjjz32yB133JGlS5fmnnvuSa11uqcFs8L8+fOzePHi7LDDDtl0002nezoAADCmTTfdNHvuuWduueWWLF26NCtXrpzuKUFKKdl8882zePHibLPNNu4GZlaTs8G683kAAMBsImdjJvK9avYpgqO5q5TywLx58+avywdErTUrV64ULMJalFIyf/58H3gAAMxKvvsxE6zP96r58+dnYGBgZa3VDapsUHK2jsuaj5j0Mfdr/XrSx2R2krMBADCbzaXvfsxecrbZyS+cEZVSsskm/vMAAACYy3z3A9jw/F07NqsYAAAAc4HvfsC6mjfdEwAAAAAAAAAAAICNje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zanivVLKn5RSPllKuaiU8odSyv2llDtKKT8tpby6lLJgjL5HllK+WUq5uZRybynl0lLKW0spi9ZyzkYp5Qvd891XSrm8lPK+Uso2a+m3eynlU6WUa0opy0spV3fnvvs6Xj4AAAAAAAAAAACzRKm1TvccJk0p5dwkRydZnuT6JLcm2TXJYEHcRUmeWGu9Y1i/FyXpSzI/yXVJbkry8CSbJrkwyZJa6z0jnO/YJN9OslmSm5Nck6QnyeZJrkhyVK31xhH6HZjknCTbJbkzyeVJHppk6+6cj6m19q/jr2HoeR6YN2/e/JUrV67vUAAAAAAzzvz58zMwMLCy1rrJdM+FuU3O1tHuaUz6mI3+9qSPCQAAAEyMnG36zKkn7yX5TJJjkyyute5baz281rpHkiOTXJvk0CTvGtqhlLJ3ks+mU7j3+iQPqbUekuRhSX6T5PAk7xl+olLK4iRfSqdw7yNJdq+1HppkzyTnJdm3O+7wfvOTfDmdwr2vJtmt22/3JF9Lsn2SL5VS5tqfDQAAAAAAAAAAAF1zqkCs1nparfXsWuuKYfv/L8nrupt/MqzbyUkWJjmr1vre2n0UYa3190n+otvmZaWUnYf1e0WSHZO0k7xu8Jy11luTvDDJA0n+qJRyyLB+xyc5MJ0n7L1k8Il+tdZlSU7s7n9EkmdN7OoBAAAAAAAAAACYLeZU8d5aDC5Du/ngjlJKSfLs7uYaT8mrtf6022/TrFlMd3z39bRa68ph/a5O8oPu5p+O0u/MWuvSYf2WpvNUviQ5YayLAQAAAAAAAAAAYPbamIr3juy+/nzIvj2T7Np9f94o/Qb3P2ZwRyllk3SW4J1Qv64j1rEfAAAAAAAAAAAAc8Qm0z2BDamUMj+d4rxnJvmXJMuSvGlIk4d1X5cnuX6UYa4Y1jZJ9k7naXxDj6+1XyllQToFg+Ppt3cpZdPhSwADAAAAAAAAAAAw+83JJ++VUl5TSqlJHkhyTZJ/TfLDJEfUWi8Y0nTb7usdtdY6ynC3D2s7/P3tGdlI/bbOg7/ztfWbl2SrUdoAAAAAAAAAAAAwi83J4r0k16Wz/OwFSW7s7js2yQu6T+MbtKj7ev8YYy3vvm42Qr+x+q5vv+F9AQAAAAAAAAAAmCPmZPFerfXLtdZjaq2PqbXukuSIJFcleXOSjw1pel/3dcEYwy3svt47Qr+x+q5vv+F9AQAAAAAAAAAAmCPmZPHecLXW85M8PZ2n2r2slLJX99DgErXblFLKKN23HdZ2+Puhy+Kurd+dSQbG2W8gyV2jtAEAAAAAAAAAAGAW2yiK95Kk1np9kl+mc80Hd3f/rvu6MMluo3Tdd1jbpPMUvxXDjq+1X631/iRXj7PfVbXWFaO0AQAAAAAAAAAAYBbbaIr3ujYZ9np1khu6748epc/g/vMHd9RaH0jy84n2G7Y90X4AAAAAAAAAAADMERtN8V4pZe88+MS9XyVJrbUm+Xp330tH6HNUkp50nrL3rWGHv9Z9PbGUMn9Yvz2TPLG7+dVR+j23lLJ4WL/FSU7obn5l7CsCAAAAAAAAAABgtpozxXullENLKe8opayxHG0p5alJvpvOE/e+U2u9fMjh9ya5P8mTSyknl1JKt89eST7XbfOZWusNWd0nktySpJHkA6WUTbv9tk9yevdc3621XjSs31eT9CfZPsmppZTNu/22SHJqd//FSb4x8d8CAAAAAAAAAAAAs8GcKd5LsjjJ25JcXkr5QynlwlLKr0opt6dTuNeT5MIkvUM71VqvTHJSkoEk70lyTSnl50l+l+SAJBclOXn4yWqtdyV5fpL7kvxNkutKKT9LZyneo5NcleQvRui3Mp2n692e5DlJru/2u667fVuS59VaB9brtwEAAADAhJVSnl5K+UEp5bZSyrJSys9LKX9dSlmnHK2UcmQp5ZullJtLKfeWUi4tpby1lLJolPb7l1LeVEo5q5RyQyllRXcuPy6lvGS0eZRSlpRS6lp+XrEu1wAAAAAAEyVnG+d1dVaOnf1KKdsmeXGSJyQ5KMnOSRYkuTXJL5OcmeQ/aq0PjNL/qCRvSnJUki3SKb47I8m7a633jXHeg5K8JclxSbZJpwjv60neWWu9fYx+D0mn2PBpSXZMcnOS7yT5h1rrteO76rGVUh6YN2/e/JUrV07GcAAAAAAzyvz58zMwMLCy1rrJZIxXSnljkn/ubl6R5O4kD0/nBthvJXn2RG64LKW8KElfkvnpZEY3dcfbNJ2bTJfUWu8Z0n5+kqHZ1bVJbkiyZ5KduvvOSvKs4XlVKWVJkh8nuStJa5QpvbfW+s3xzp8Hydk62j2NSR+z0d+e9DEBAACAiZGzrXauJZnCnG3OFO+xJqEiAAAAMJdNZqhYSjkyyXlJapI/q7We0d1/cJLvpXOj6Mm11veNc7y9k/QnWZjk9UneV2utpZS9uuMdkORfa62vGtJnk3Ru8PxYklNrrVcMOfbcJKcl2SzJ+2utfzfsfEvSCRV/UmtdMrGrZ23kbB2K9wAAAGBukrOtdr4lmcKcbS4tmwsAAAAA6+otSUqSzwwGiklSa/1Vktd1N99YStl0nOOdnE6geFat9b21ewdtrfX3Sf6i2+ZlpZSdh/RZmWTfWutbhwaK3X5nJnlHd/Mv1nV5EQAAAADYwORsEyDkAwAAAGCjVkrZKskTu5ufHaHJl9NZJmP7JMeOY7yS5NmjjVdr/Wk6dwtvmuRZQ/bXWuvtYwx9Vvd12yQ7rm0eAAAAADCV5GwTp3gPAAAAgI3do5IsSHJfkp8PP1hrXZHkwu7mY8Yx3p5Jdu2+P2+UNoP7xzPeoEVD3t872rlLKaeVUn5YSvnPUso/l1IeOYFzAAAAAMC6krNN0HqvUwwAAAAA02h+KeXa0Q7WWvcYxxgP675eXWt9YJQ2VyR5wpC24xlveZLrxxhvaNvxeG739eJa612jtNmn+zPoj9NZhuRfk7y61rpyAucDAAAAYOMhZ1vdlORsnrwHAAAAwMZu2+7rWEtpDB7bdow2w8e7o9ZaJ2G8lFIenuSV3c33jNDk3iSnphN87p5kYZJGkg8lqUn+Ksm7x3MuAAAAAFhHcrYJ8uQ9AAAAAGazleO863csg8tk3D9Gm+Xd182merxSyjZJvprOkiPfqbX++/A2tdbzk5w/bHd/kteWUq5KJ1x8TSnlX2utV67tnAAAAABsdORsmfqczZP3AAAAANjY3dd9XTBGm4Xd13uncrxSysIk30iyf5JLkvzZOM4/3MeSXJtkfpJnrkN/AAAAABgPOdsEKd4DAAAAYGM3nqU1xrPkx/DxtimllHUdr5SySZIvJXl8kquSPLnWOp7zr6bWujLJBd3N/SbaHwAAAADGSc42QYr3AAAAANjY/a77umc3yBvJvsPajme8hUl2W5fxumHkqUmeleQPSZ5Ya71+HOcezYru62jXBwAAAADrS842QYr3AAAAANjY/SKd0G1RkkOGHyylbJrk8O7m+eMY7+okN3TfHz1Km8H9o433sXSW7rg1yZNqrZeP47xjOaj7eu16jgMAAAAAo5GzTZDiPQAAAAA2arXWu5L8oLv50hGanJBkq3QCvrPHMV5N8vXRxiulHJWkJ50g81sjHH9XklcmWZrkqbXWS9Z6EWMopTw5ycO7mz8Yqy0AAAAArCs528Qp3gMAAACA5F1JapK/LKW8YHBnKeXgJB/obr6n1nr/kGOvKaVcVUr54gjjvTfJ/UmeXEo5ubs8R0opeyX5XLfNZ2qtNwztVEp5XZI3J7k3yR/XWn82nsmXUr5YSjmulDJvyL5SSnl2ksH5nVVrHc8dzQAAAACwruRsE1A6BYrMRaWUB+bNmzd/5cqV0z0VAAAAgEk3f/78DAwMrKy1bjIZ45VS/j7JO7ubVyS5O507aecl+XaSZ9VaVw5pf0qStyf5Sa11yQjj/XmSU7v9r0tyU3e8TZNclOTxtdZlQ9rvls5yG6Xb9ndjTPdPhwaSpZQ7kmydZFmSy5IsT7JPkh27TS5M8vRa6y1r/UWwBjlbR7unMeljNvrbkz4mAAAAMDFytunL2SblFw4AAAAAs12t9V2llF8leW2SQ5PskqSVTjD4saGB4jjH+3wp5bIkb0pyVJID0wkrz0jy7lrrfcO6LEgnUEySnbo/o1k0bPuNSZYkOTjJnkkWJ7kjyQ/TuSO4r9a6YiLzBwAAAIB1IWcbP0/em8PcEQwAAADMZZN9RzCMRs7W4cl7AAAAMDfJ2abPvLU3AQAAAAAAAAAAACaT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m0y3RMAAADmlrOvOXu6pzCpljxkyXRPAQAAgLVY+qMfT/cUJtXi446d7ikAAABTwJP3AAAAAAAAAAAAYIop3gMAAAAAAAAAAIAppngPAAAAAAAAAAAAppjiPQAAAAAAAAAAAJhiivcAAAAAAAAAAABgiineAwAAAAAAAAAAgCmmeA8AAAAAAAAAAACmmOI9AAAAAAAAAAAAmGKK9wAAAAAAAAAAAGCKKd4DAAAAAAAAAACAKaZ4DwAAAAAAAAAAAKaY4j0AAAAAAAAAAACYYptM9wQmSymlJDk6ybOSPDZJT5LNk9yS5H+TfKzW+uMR+p2S5O1rGb5Ra+0f5byNJG9JclySbZNcl+TrSd5Za71jjPnu3j3v05LslOTGJN9N8g+11uvWMh+AcTn7mrOnewqTaslDlkz3FAAAAAAAAAAAJsWcKd5Lp3juB933A0kuS7IsycOSHJ/k+FLKO2utbx2l/zVJrh7l2D0j7SylHJvk20k2S3JzkkvSKRr82yTPLqUcVWu9cYR+ByY5J8l2Se5McnGShyZ5WZLnlFKOGa1YEAAAAAAAAAAAgNlvLi2bW9Ip2Htlkh1qrQfUWg9Jsn2Sf+62eUsp5Y9H6f+5Wusxo/ysUdRXSlmc5EvpFO59JMnutdZDk+yZ5Lwk+yb57Aj95if5cjqFe19Nslu33+5Jvtad75dKKXPpzwYAAAAAAAAAAIAh5lKB2AXpLG/7b7XW2wd31lrvr7W+OZ0laZPkpEk63yuS7JikneR1tdYV3fPdmuSFSR5I8kellEOG9Ts+yYFJbk3yklrrPd1+y5Kc2N3/iHSW/wUAAAAAAAAAAGAOmjPFe7XWu2qtD4zR5Pvd1/0n6ZTHd19Pq7WuHDaXq/PgEr5/Okq/M2utS4f1W5rOU/mS5IRJmicAAAAAAAAAAAAzzJwp3huHRd3Xe0c5fmwp5cullB+VUr5SSnl9KWWXkRqWUjZJcmh387xRxhvc/5hh+49Yx34AAAAAAAAAAADMEZtM9wSmQiml5MEn2Y1WNPe4YdvPSXJKKeWVtdbThh3bO8mm3fdXjDLe4P6HDZnHgiR7jrPf3qWUTQeX4wUAAAAAAAAAAGDu2FievHdSkkcluT/Jh4Yd+0OSf0pyeJLtk2ye5Ogk302yWZLPlVKeMazPtkPe3z7KOQf3D227dR78na+t37wkW43SBgAAAAAAAAAAgFlszj95r5RySJIPdzffUmu9fOjxWusnR+j201LKHyX5apJnJ/lgKeW/aq21e3zRkLb3j3Lq5d3XzYbsm0i/4X0BAAAAAAAAAACYI+b0k/dKKfsk+a90iuZOT/K+8fbtFuq9sbv50CSPGHL4viHvF4wyxMLu673r2G94XwAAAAAAAAAAAOaIOVu8V0rZJcn3k+ya5NtJThzy5LxxqbX+Nslt3c39hhwauuTt0GVxM8L+oW3vTDIwzn4DSe4a30wBAAAAAAAAAACYTeZk8V4pZbt0CvcemuQnSU6ota5Yx+EG+w1dYviqIfv3HaXf4P7fDe6otd6f5Opx9rtqPeYMAAAAAAAAAADADDbnivdKKVsm+U6Shye5MMkzaq3rtPxsKWWHJDt1N68d3F9rfSDJz7ubR4/SfXD/+cP2nz/s+Hj7AQAAAAAAAAAAMEfMqeK9UsrCJN9M8pgklyR5aq116XoM+bokJZ3lbi8cduxr3dcTSynzh81jzyRP7G5+dZR+zy2lLB7Wb3GSE7qbX1mPeQMAAAAAAAAAADCDzZnivW4B3ReTHJfk8iRPqrXetpY+B5VSPl5KOWjY/kWllDcneUN317u7S94O9YkktyRpJPlAKWXTbt/tk5yezjK73621XjSs31eT9CfZPsmppZTNu/22SHJqd//FSb4x3msHAAAAAAAAAABgdtlkuicwiZ6b5E+67weSfLmUMlK7P9RaB59ut2mS/5fk/5VSbk5ydXd/I8nm3fefTfIvwweptd5VSnl+kv9K8jdJXlBKuXpI36uS/MUI/VaWUk5I8j9JnpPkiaWUy5Lsl2TrJLcleV6tdWDcVw4AAAAAAAAAAMCsMpeK9xYOef+w7s9Ifj/k/VVJ3prkqCQ9SQ5IsiDJTUm+k+QztdbvjXbCWusPSymHJXlLOk/8aya5LsnXk7yz1nr7KP0uLqUcnORtSZ7W7XdzkjOT/EOt9doxrxQAAAAAAAAAAIBZbc4U79VaT0ty2gT73JHknet53kuSvGAd+l2T5KT1OTcAAAAAAAAAAACz07zpngAAAAAAAAAAAABsbBTvAQAAAAAAAAAAwBRTvAcAAAAAAAAAAABTTPEeAAAAAAAAAAAATDHFewAAAAAAAAAAADDFFO8BAAAAAAAAAADAFFO8BwAAAAAAAAAAAFNM8R4AAAAAAAAAAABMMcV7AAAAAAAAAAAAMMUU7wEAAAAAAAAAAMAUU7wHAAAAAAAAAAAAU0zxHgAAAAB0lVKeXkr5QSnltlLKslLKz0spf11KWaccrZRyZCnlm6WUm0sp95ZSLi2lvLWUsmiU9vuXUt5USjmrlHJDKWVFdy4/LqW8ZG3zKKXsXkr5VCnlmlLK8lLK1aWUT5ZSdl+X+QMAAADAupCzjY/iPQAAAABIUkp5Y5JvJ3lCktuTXJbk4CQfSfL1iQaLpZQXJTknyTOTLE/STrJfkn9I8j+llM2HtZ+f5DdJ/inJk5KsSPLL7uuSJJ9L8t0xAskDk/w6yUlJFie5OMlWSV6W5FellJ6JzB8AAAAA1oWcbfwU7wEAAACw0SulHJlOmDeQ5IW11ofWWg9OckiSG9MJBl83gfH2TvLZJPOTvD7JQ2qthyR5WDrB4eFJ3jO8W5I7krwzyUNrrQ+ptR5ea905yfOS3Jvkyd3jw883P8mXk2yX5KtJdqu1Hppk9yRfS7J9ki+t653NAAAAADAecraJEdYBAAAAQPKWdEK9z9RazxjcWWv9VR4ME99YStl0nOOdnGRhkrNqre+ttdbueL9P8hfdNi8rpew8pM/KJPvWWt9aa71i6GC11jOTvKO7+RcjhIPHJzkwya1JXlJrvafbb1mSE7v7H5HkWeOcPwAAAACsCznbBCjeAwAAAGCjVkrZKskTu5ufHaHJl5Pclc5dtceOY7yS5NmjjVdr/WmS/iSbZkjIVztuH2Pos7qv2ybZcdix47uvZ9Zalw4739LuNSTJCWubPwAAAACsCznbxG0yGYPAhnT2NWdP9xQm1ZKHLJnuKQAAAACre1SSBUnuS/Lz4QdrrStKKRcmeUKSx+TBcG80eybZtfv+vFHanJekpzvep8Y5z0VD3t877NgR4zjfK7rnAwAAYBIs/dGPp3sKk2rxcWutowFYGznbBCneAwAAAGA2m19KuXa0g7XWPcYxxsO6r1fXWh8Ypc0V6YSKDxvl+EjjLU9y/RjjDW07Hs/tvl5ca71rcGcpZUE6QebQcUc7396llE1rrSsmcF4AAAAA5j452zTkbJbNBQAAAGBjt233daylNAaPbTtGm+Hj3VFrrZMwXkopD0/yyu7me4Yd3joP5nyjXcPg/nlJthrPOQEAAABgguRsE+TJewAAAADMZivHedfvWAaXybh/jDbLu6+bTfV4pZRtknw1nSVHvlNr/fdRzjfWOZcPeT+eawAAAABg4yJnm4aczZP3AAAAANjY3dd9XTBGm4Xd13uncrxSysIk30iyf5JLkvzZGOcb65wLh7wfzzUAAAAAwETJ2SZI8R4AAAAAG7vxLK0xniU/ho+3TSmlrOt4pZRNknwpyeOTXJXkybXWkdrfmWRg2LijnW8gyV2jnRMAAAAA1oOcbYIU7wEAAACwsftd93XPbpA3kn2HtR3PeAuT7LYu43XDyFOTPCvJH5I8sdZ6/Uhta633J7l62Lijne+qWuuK0acOAAAAAOtMzjZBivcAAAAA2Nj9IsmKJIuSHDL8YCll0ySHdzfPH8d4Vye5ofv+6FHaDO4fbbyPpbN0x61JnlRrvXwt5xwcZ13PBwAAAADrS842QYr3AAAAANio1VrvSvKD7uZLR2hyQpKt0gn4zh7HeDXJ10cbr5RyVJKedILMb41w/F1JXplkaZKn1lovWetFJF/rvj63lLJ42HiLu9eQJF8Zx1gAAAAAMGFytokb7fGEAAAAALAxeVeSpyb5y1LK2bXWM5KklHJwkg9027ynu3RGusdek+Q1Sf6v1vr8YeO9N51A8cmllJOTvK/WWkspeyX5XLfNZ2qtNwztVEp5XZI3J7k3yR/XWn82zvl/NUl/OmHlqaWUP6+13lNK2SKdZUG2T3Jxkm+MczwAhln6ox9P9xQm1eLjjp3uKQAAAHOTnG0CPHkPAAAAgI1erfW8JG9NJy87vZRyeSnlV0l+nmTnJN9O8v5h3bZJsleSXUYY78okJyUZSPKeJNeUUn6e5HdJDkhyUZKTh/YppeyW5H3dzaVJ/qmUcu4oP6uds9a6Mp27fm9P8pwk15dSfpbkuu72bUmeV2sdmPhvBwAAAADGR842MZ68BwAAAABJaq3v6gaJr01yaDphYSudO2o/1g3uJjLe50splyV5U5KjkhyY5IokZyR5d631vmFdFiQp3fc7dX9Gs2iE813cvYP5bUmelqSZ5OYkZyb5h1rrtROZPwAAAACsCznb+CneAwAAAICuWut/JfmvcbY9Jckpa2nz0yTPGOd4V+XBUHGd1FqvSedOZAAAAACYNnK28bFsL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Jr14r9nXvKLZ1/ziONue0exrXj7ZcwAAAAAA5rZ2T+OKdk9jXDlku6dxRrunIYcEAAAAYEbZEE/e2zvJbuNsu0u3PQAAAADAROwdOSQAAAAAs9h0L5u7KMkD0zwHAAAAAGBuk0MCAAAAMONMW/Fes6+5Q5IDk9w4XXMAAAAAAOa2dk9DDgkAAADAjLTJ+g7Q7Gv2JukdvrvZ1/zRGN02Sycw2zLJV9Z3DgAAAADA3NbuaYyYQ7Z7GnJIAAAAAGal9S7eS7J3kiVDtmuSrYftG82PkrxxEuYAo/rrH/31pI/50eM+OuljAgAAADCmvSOHBAAAAGAOmYzivdOSnN19X9IJwlpJ/maU9jXJvUmubPW2bpmE8wMAAAAAc99pWcccstHflkMCAAAAMOOsd/Feq7f1+yS/H9xu9jX/J8mvWr2tn6zv2MDc1+xrTvqYrd7WpI8JAAAATK9Gf3u1HLLd0/ifJL9q9LflkAAAAADMSpPx5L3VtHpbSyZ7TAAAAACAoRr97SXTPQcAAAAAWB+TXrwHbFzOvubs6Z7CGtZnTksesmSypgEAAAAAAAAAAKPaYMV7zb7mk5M8Lcm+SbZMUkZpWlu9rSdsqHkAAAAAAHNXu6cx7hyy0d+WQwIAAAAwY0x68V6zr7l5kq8leVJ312hh2aA6GectpZQkRyd5VpLHJulJsnmSW5L8b5KP1Vp/PEb/I5O8MclR6YR8VyY5I8l7a633jdGvkeQtSY5Lsm2S65J8Pck7a613jNFv9yRvTydY3CnJjUm+m+Qfaq3XjeuiAQAAAGAj1e5pTEsOCTNVu6cx6WM2+tuTPiYAAADwoA3x5L1/TPLkJHcl+UySC5PclGRgA5xrqOOS/KD7fiDJZUmWJXlYkuOTHF9KeWet9a3DO5ZSXpSkL8n8dIrvrkny8CT/kOQZpZQltdZ7Ruh3bJJvJ9ksyc1JLkmnaPBvkzy7lHJUrfXGEfodmOScJNsluTPJxUkemuRlSZ5TSjmm1tq/rr8IAAAAANgITFcOCQAAAACTYkMU752QZGWSJ7d6WxdsgPFHU9Ip2PtAki/WWm9PklLKgiSnJHlTkreUUs6vtf7Xqk6l7J3ks+kU7r0+yftqrbWUsleS7yU5PMl7krxqtZOVsjjJl9Ip3PtIkr+rta4opWyf5JvpPAXws0n+eFi/+Um+nE7h3leT/Hmt9Z5SyhZJPp9OoeGXSimPqrUKGgEAAABgZKtyyEZ/eypzSAAAAACYFPM2wJg7JvndFBfuJckFSRq11n8bLNxLklrr/bXWN6ezJG2SnDSs38lJFiY5q9b63lpr7fb7fZK/6LZ5WSll52H9XpHOtbaTvK7WuqLb79YkL0zyQJI/KqUcMqzf8UkOTHJrkpcMPtGv1rosyYnd/Y9IZ/lfAAAAAGBkOyb5ncI9AAAAAGarDVG8d206hWtTqtZ6V611rPN+v/u6/+COUkpJ8uzu5mdHGPOnSfqTbJo1i+mO776eVmtdOazf1XlwCd8/HaXfmbXWpcP6LU3nqXxJ585hAAAAAGBk05JDAgAAAMBk2RDFe19IcmCzr/nQDTD2+ljUfb13yL49k+zafX/eKP0G9z9mcEcpZZMkh060X9cR69gPAAAAAHjQF5Ic2O5pzLQcEgAAAADGZUMU7/1TknOTfKPZ13zUBhh/wrpP2Bt8kt3QormHdV+XJ7l+lO5XDGubJHun8zS+ocfX2q+UsiCdgsHx9Nu7lLLpKG0AAAAAYGO3Kods9zRmRA4JAAAAABOxyQYY8xNJrklyZJILm33NXya5PMmyUdrXVm/rpRtgHkOdlORRSe5P8qEh+7ftvt5Ra62j9L19WNvh72/PyEbqt3UeLJhcW795SbZKcuso7QAAAABgY7ZaDtnuafwya8khG/3tDZ1DAgAAAMC4bYjivROT1CSlu31I92c0NckGC81KKYck+XB38y211suHHB5cSvf+MYZY3n3dbIR+Y/Vd337D+wIAAAAADzoxMyiHBAAAAICJ2hDFey/ZAGOuk1LKPkn+K52iudOTvG9Yk/u6rwvGGGZh9/XeEfoN9h26PZF+Y51veF8AAAAA4EEzJocEAAAAgHUx6cV7rd5W32SPuS5KKbsk+X6SXZN8O8mJIyyNO7hE7TallDLK0rnbDms7/P22Sf4wzn53JhlIZ0ncbdfosXq/gSR3jdIGAAAAADZqjf72jMghAQAAAGBdzZvuCWwIpZTt0ince2iSnyQ5oda6YoSmv+u+Lkyy2yjD7TusbZJclWTFsONr7VdrvT/J1ePsd9UocwYAAAAAAAAAAGCWm3PFe6WULZN8J8nDk1yY5Bm11tGWn706yQ3d90eP0mZw//mDO2qtDyT5+UT7DdueaD8AAAAAAAAAAADmiElfNrfZ1/zcBLvUVm/rpZNx7lLKwiTfTPKYJJckeWqtdemoJ661llK+nuT/JXlpkjOHjXdUkp50nrL3rWHdv9Y9z4mllPfXWlcO6bdnkid2N786Qr/nJXluKeUNQ+dXSlmc5ITu5lfWfsUAAAAAsHFq9zQmnEM2+tuTkkMCAAAAwGSY9OK9JCeOo03tvpbu+/UOzUop85N8MclxSS5P8qRa623j6Pre7vmfXEo5Ocn7ukV9eyUZDAA/U2u9YVi/TyQ5OUkjyQdKKX9Xa11RStk+yenp/G6/W2u9aFi/rybpT6co8NRSyp/XWu8ppWyR5NQk2ye5OMk3JnL9AAAAALCROXEcbSY9hwQAAACAybIhivdeMsaxLZLsl+T5SbZL8q50lq6dDM9N8ifd9wNJvlxKGandH2qtg0+3S631ylLKSekUzr0nyatLKTels+zupkkuSqdIbzW11rtKKc9P8l9J/ibJC0opV6dTzLd5kquS/MUI/VaWUk5I8j9JnpPkiaWUy9L5vWyd5LYkz6u1Dkz0FwAw2f76R3896WN+9LiPTvqYAAAAbJSmK4cEAAAAgEkx6cV7rd5W39raNPuab0nSl85ytYdN0qkXDnn/sO7PSH4/fEet9fPdAro3JTkqyYFJrkhyRpJ311rvG2mgWusPSymHJXlLOk/8aya5LsnXk7yz1nr7KP0uLqUcnORtSZ7W7XdzOsv2/kOt9dq1XCsAAAAAbNQa/e215pDtnsaGyCEBAAAAYFJsiCfvrVWrt3VPs695UjqFbu/K2HfJjkut9bQkp61H/58mecY69LskyQvWod81SU6aaD8AAAAAYHwa/e172j2NSc0hAQAAAGCyzJuuE7d6W3ckuTTJU6drDgAAAADA3Nbob98ROSQAAAAAM9C0Fe917ZJkm2meAwAAAAAwt8khAQAAAJhxpq14r7ts7u5JLpuuOQAAAAAAc1t32Vw5JAAAAAAzziaTPWCzr/m2MQ6XJDsmOTzJYUlqkn+d7DkAAAAAAHNbu6chhwQAAABgVpv04r0kp6QThpW1tLsvybtava1PbIA5AAAAAABz2ymZQA7Z6G/LIQEAAACYUTZE8d47xjhWkyxLckWSH7d6W3dsgPMDAAAAAHPfuHPIRn/7jimZEQAAAABMwKQX77V6W2OFZgAAAAAA663R35ZDAgAAADCrzZvuCQAAAAAAAAAAAMDGZkMsm7uaZl9z/yT7J1mcZGmS37Z6W7/d0OcFAAAAADYe7Z7GGjlko78thwQAAABgxtpgxXvNvubLk7whyV4jHLsqyb+0eluf3lDnBwAAAADmvnZPY9Qcst3TuCrJvzT623JIAAAAAGacDbJsbrOveWqSjyfZO8n9SS5P8tPu6/1J9knyiW47AAAAAIAJa/c0xpVDdtsBAAAAwIwy6cV7zb7mC5P0JrknyeuT7Njqbe3f6m09ttXb2j/Jjt39y5L8ebOv+YLJngMAAAAAMLe1expr5JCN/vb+jf72Yxv97TVyyHZPQw4JAAAAwIyyIZbNPSlJTfKcVm/rrOEHW72tu5O8r9nX/HWS/+62P2MDzAMAAAAAmLtW5ZCN/vYaOWSjv313kve1expySAAAAABmpA2xbO7BSa4YqXBvqO7xy5I8agPMAQAAAACY2w5OcsVIhXtDdY/LIQEAAACYcTZE8d6iJHeMs+1dSRZugDkAAAAAAHObHBIAAACAWW1DFO9dneThzb7mDmM1avY1d0xyULc9AAAAAMBEXJ3k4e2expg5ZLunIYcEAAAAYEbaEMV730rnLtYvdQv01tDsa+6U5EtJFiT55gaYAwAAAAAwt63KIbsFemto9zTkkAAAAADMWJtsgDH/JcnzkyxJ8vtmX/PLSS5NclOSnZIcmOSEdJa1uCbJuzfAHAAAAACAuW21HLLd05BDAgAAADCrTHrxXqu3dVuzr3lckjOSHJrkxUnqkCal+3phkhe2elu3TfYcAAAAAIC5rdHfvq3d0xh3Dtnob8shgWlz7StfOelj7vHxj0/6mAAAAEytDfHkvbR6W5clObzZ13xCkicn2T/JlknuTvLbJN9r9bZ+tCHODQAAAABsHBr97cuSHN7uaYyaQzb623JIAAAAAGakDVK8N6jV2/phkh9uyHMAAAAAABu3Rn9bDgkAAADArDNvuicAAAAAAAAAAAAAG5tJefJes6/5kSTHJDm11dv66Dja/3WSlyQ5u9Xbet1kzAEAAAAAmNvaPY1VOWSjv73WHLLd01iVQzb623JIAAAAAGaU9X7yXrOv+agkr0qyKMknxtntk932f9Psaz58fecAAAAAAMxt7Z7GeuWQ7Z6GHBIAAACAGWUyls09MUlN8g+t3taK8XRo9bbuT3JK9/wvmYQ5AAAAAABz24np5pCN/va4cshGf1sOCQAAAMCMNRnFe49Lcl+Sb06w37e6/ZZMwhwAAAAAgLlNDgkAAADAnDIZxXv7JLmy1du6dyKdWr2t+5JckeShkzAHAAAAAFhvpZSnl1J+UEq5rZSyrJTy81LKX5dS1ilHK6UcWUr5Zinl5lLKvaWUS0spby2lLBql/TallOeVUt5fSjm3lHJPKaWWUn6wlvMs6bYb6+cV63INM8g+Sa5s9LcnlEM2+ttySAAAAIApJmcbn00mYYzNkixbx77Lkoz4CwQAxtbsa076mK3e1qSPCQAAs0Up5Y1J/rm7eUWSu5McnOQjSZ5YSnl2rXVgAuO9KElfkvlJrktyTZKHJ/mHJM8opSyptd4zrNuSJF9cj8u4K8lo/7D/w3qMOxPIIQEAAABmATnb+E1G8d6tSXZdx767JLltEuYAAAAAAOuslHJkkn9KMpDkz2qtZ3T3H5zke0memeR1Sd43zvH2TvLZdALF1yd5X621llL26o53eJL3JHnVsK7/n707j7MtG+8G/nt67qbp1uamNRq3UEQjQmtzxCzmKXGFECQRQSN5jQkZCK9IeCXGKxFEjCESEQQtMTVSqJsIWrepzXPPtd4/1j5d556uurfq3rqn6t76fj+f9dl19l5rn33OrnPO3s9+9lpnJ/lgko8N5YRhu1bqU62126yi/r5EHBIAAABggxNnW521GDb380mOnd02e8JqGs1um712kqsO7QEAAABgPT0tSSV5xSigmCSttc+kBxOT5KlVdfAK13dKkkOTvKe19vzWWhvW95UkDx/qPKqqrjDeqLX2L621W7fWTmmtvSn7fm95a+nzSY6d3zKzqjjk/JYZcUgAAACA6RFnW4W16Hnvn5LcLsmzkvzKKto9M0kb2gMAAADAuqiqSyW5w/DwlUtUeVOS/5fkmCS3TfKeXayvktxrufW11j5SVduTbElyzyR/vXtbvumIQwIAsOn8+H3vX+9NWFNH3u62670JAOxF4myrtxbJe3+d5PeSPGh22+wZSZ42t3Vu2TGJZ7fNVpLnJnlQku9kH3zTAAB2ZXbb7Jqvc27r3JqvEwCAJMmNkhyS5Jwkp00ubK2dX1UfT3L7JDfLLoKKSY7L4vCupy5T59T0oOLNsrbxseOq6jXpPc39LMlnk7yxtfbpNXyO9XJRHHJ+y8wZSZ42s31+2Tjk/JYZcUgAAACA6RJnW6U9Tt6b2zr3k9ltsw9N8o4kT0ly19ltsy9P8u9Jvpzkp0kukeTqSW6d5FFJrpfkwiQPm9s695M93QYAAAAANq0Dq+qryy1srV1lBeu41jA9o7V2wTJ1vpQeVLzWMsuXWt+5Sb6+k/WN110rVx/KyN3ShyF5SZLfaa1duMbPNzUz2+d/Mr9lZoc45PyWmRXHIWe2z4tDAgAAACxPnG1HU4mzrUXPe5nbOvfu2W2z907ymiSzSf58J9UryQ+S/Nrc1jlDVQAAsGofOPMD670Ja+o2V73Nem8CAGx2Rw/T7++kzmjZ0TupM7m+H7TW2hqsbyXOTvLqJH+bZHt6T3PXSPIbSX4nyW+m3/H8pDV6vnUxs33+3fNbZlYdh5zZPi8OCQAAALD3ibOt0pok7yXJ3Na5f5zdNrslyW8neUCWzmb8QpI3JvnLua1z31qr5wYAAABg07pwhXf97sxhw/S8ndQ5d5gevg7r26XW2keTfHRi9vYkv1tVpyd5UZLHV9VLWmtfXovnXC8z2+f/cX7LzIrjkDPb58UhAQAAAHZNnC3Tj7OtWfJeksxtnft2kmckecbsttljkhyb5MgkP07ytbmtc99dy+cDAAAAgDVwzjA9ZCd1Dh2mZ6/D+vbUX6bfCXyVJPfIznur2yfMbJ+/KA45v2XmYnHIme3z4pAAAAAA0yfOtkprmrw3bkjUEyQDAAAAYKNbydAaKxnyY3J9R1VVLTOkx2rWt0daaxdW1cfSg4on7O3nm7YhUU8cEgAAAGD9ibOt0l5L3gMAdu4DZ35gvTfhYvZkm25z1dus1WYAAMC0fWGYHldVB7XWLliizjUm6q5kfYcmuXKSr+3h+tbC+cNUPBAAAACAvUWcbZUOWIuVAAAAAMA+7FPpQbfDkpw4ubCqDk5y0+HhR1ewvjOSfHP4+6Rl6ozmr2R9a+F6w/SrU3o+AAAAADYfcbZVkrwHAAAAwKbWWvtRkvcODx+xRJX7JblU+tCsH1jB+lqSty63vqq6RZIt6YHMd6x+i1enqu6Y5PrDw/furC4AAAAA7C5xttWTvAcAAAAAyXOTtCS/XlUPGs2sqhsmeeHw8HmttfPGlj2+qk6vqjcssb7nJzkvyR2r6pSqqqHN1ZK8aqjzitbaN5dou2pV9Yaqul1VHTA2r6rqXklG2/ee1tq07kAGAAAAYHMSZ1sFyXsAAAAAbHqttVOTPD09XvZ3VfXFqvpMktOSXCHJu5K8YKLZUUmuluSKS6zvy0kemWQhyfOSnFlVpyX5QpLrJPlkklOW2paq+s6oJPmLYfatxudX1QMnmt0pyb8l+VFVfbqqPprkrCRvSXJ0ko8neciK3xAAAAAA2A3ibKsjeQ8AAAAAkrTWnpvk7knel+SYJCckmUvy+CT3bK1duMr1vTbJyUnemeTwJNdN8qUkz0pyy9baT5dpesxYueQw7+CJ+YdNtHlqkjcmOTPJcUlOTFLpgcZHJjmptfad1Ww/AAAAAOwOcbaVO2itVgQAAAAA+7rW2jvTg4Arqfus9ADhzup8JD1QuZptqNXUH9q8LMnLVtsOAAAAAPYGcbaV0fMeAAAAAAAAAAAATNke9bw3u232oWuxEXNb5167FusBAAAAAPY/81tm1iQOObN9XhwSAAAAgA1jT4fNfU2Stgfta2gvaAYAAAAALOc1EYcEAAAAYD+zp8l7r83SQbNDk9wnycFJvpbkf5KcleTySa6T5Ngk5yV5S5Jz93AbAABgVX77fb+95uv8i9v9xZqvc7OyfwCAJYhDAgAAALDf2aPkvbmtcw+bnDe7bfYSSf49ybeS/HaSt89tnWtjyyvJPZP8eZJrJbn1nmwDAAAAALB/m9k+/7DJefNbZi4Wh5zZPt/GlotDAgAAALCh7WnPe0t5dpKfS3Kjua1zc5MLh0S+t81um/1Skk8leVaSJ++F7QAAAGCNzW6bXfN1zm292KkjAKzERXHIme3zF/sxGRL53ja/ZUYcEgAAAIANaW8k790nyfxSiXvj5rbO/dfsttnPJblvBM0AAABgj0muBDaZ+ySZXypxb9zM9vn/mt8yIw4JAAAAwIZzwF5Y5xWTLKywbktypb2wDQAAAADA/k0cEgAAAIB92t7oee8bSa43u212y9zWue3LVZrdNrslyfWTfGUvbAMAAAAAsH/7RpLrzW+Z2TKzfX7ZOOT8lhlxSAB26quPfeyar/MqL33pmq8TAADY/+yNnvfeOKz3XbPbZn9pqQqz22bvmOSdw8M37IVtAAAAAAD2bxfFIee3zCwZh5zfMiMOCQAAAMCGtTd63vvDJLdLctMk/zS7bfYrSbYn+XaSyyW5TpLjk1SSTyR5zl7YBgAAAABg/7ZDHHJ+y4w4JADsh+a3zKz5Ome2z6/5OgEAYHesec97c1vnfpbktklelOTs9ADZnZL86jC9+jD/z5PcdqgPAAAAALBiM9vnVxWHHOoDAAAAwIaxN3reGyXwPWF22+wzkpyc5NpJLpnkJ0n+J8mH57bO/XhvPDcAAAAAsDkMCXlPmN8ys2wccmb7vDgkAAAAABvSmifvDQl7Lcmfzm2d+0mSdw8FAAAAAGBNDAl7LcmfzmyfF4cEAAAAYJ+z5sPmJnl6kgfObZ07by+sGwAAAAAgGeKQM9vnxSEBAAAA2CftjeS9s5L8bC+sFwAAAABgRBwSAAAAgH3a3kjee2+S681um730Xlg3AAAAAEAyxCHnt8yIQwIAAACwT9obyXvPSnJOklfPbps9fC+sHwAAAADgWRnikPNbZsQhAQAAANjnHLQX1nmrJC9LckqS/53dNvvmJPNJfrpcg7mtc6/dC9sBAAAAAOy/dohDzm+Z2WUccmb7vDgkAAAAABvG3kjee02SlqSSXCnJb66gjaAZALChfODMD6z3JlzMnmzTba56m7XaDAAA2CheE3FIAAAAAPZheyN577XpQTMAAAAAgL1FHBIAAACAfdqaJ+/NbZ172FqvEwAAAABg3Mz2+Yet9zYAAAAAwJ44YL03AAAAAAAAAAAAADabvTFs7sXMbpu9ZJIjk/x4buvcT6bxnAAAAADA5jK/ZeaiOOTM9nlxSAAAAAA2tL2WvDe7bfb6SZ6U5I5JrjA2/6wk/5zkhXNb5z67t54fAAAAANj/zW+ZWTIOOb9l5qI45Mz2eXFIAAAAADacvTJs7uy22Uck+USSX01yxSQ1Vq6Y5GFJPjHUAwAAAABYtfktMyuKQw71AAAAAGBDWfPkvdltszdL8ldJDkny7iS/lOQqSQ4epr+U5J+G5S+b3Tb782u9DQAAAADA/m1+y8yq4pDzW2bEIQEAAADYUPbGsLmnpN/Z+vtzW+f+ZGLZ14fyr7PbZp+c5E+G+vfb0yetqqsnuUOSnx/K9ZIcmOTprbXnLNPmWUmeuYtVz7TWti/TfibJ05LcLsnRSb6W5K1JntNa+8FOtvXY4XnvnOTySc5KDzD+QWvta7vYHgAAAABgLA45s31+2Tjk/JaZNY1DAgAAAMBa2RvJe7dM8u0lEvcmPT/JE5KcvEbP+ztD2R1nJjljmWU/W2pmVd02ybuSHJ7k20k+l2RLkicmuVdV3aK1dtYS7a6b5ENJLpPkh0k+m+SaSR6V5D5VdcvlkgUBAAAAgIvcMsm3l0jcm7TWcUgAAAAAWBNrPmxueg90X9lVpbmtc22od9QaPe93krwzyTPSe7R78yravqq1dstlysWS+qrqyCRvTE/ce3GSY1trN05yXJJTk1wjySuXaHdgkjelJ+69OcmVh3bHJnlLkmOSvLGq9sZ+AQAAAID9yYrikDPb59c6DgkAAAAAa2JvJIl9K8kJs9tmd9qr3+y22YOTnJCedLfHWmvPaa3dvbX2h621f07yk7VY7zIeneRySeaTPKG1dv6wDd9N8uAkFyS5a1WdONHu3kmum+S7SX6ttfazod1PkzxsmH+DJPfci9sOAAAAAPuDbyU5YX7LzE7jkPNbZtY0DgkAAAAAa2VvJO99IP0u1j/dRb0/Heq9by9sw95272H6mtbaheMLhp763js8vO8y7f6+tfbjiXY/Tu+VL0nut4bbCgAAAAD7ow9k/49DAgAAALAf2+ldqbvpj9OT1h4/u2321klekuTz6XfCXj6957nfSvJzSc5L8id7YRtW67ZVdb30YWu/l+RjSV7bWvvmZMWqOijJjYeHpy6zvlOT3CnJzSbm/8IK2j16iXYAAAAAwI4uikPOb5nZV+KQAAAAAHCRNU/em9s69/nZbbMPSPLaJCcmecUS1SrJj5L86tzWuc+v9TbshltNPL5PkmdV1WNba6+ZWHZ8koOHv7+0zPpG8681mlFVhyQ5boXtjq+qg0fD8QIAAAAAO5rZPv/5+S0zK45Dzmyf3whxSAAAAAC4yN4YNjdzW+fekWQmyR8l+UR6gGxhmH4iyXOSzMxtnfvHvfH8q/CN9G28aXqve0ckOSnJu5McnuRVVXX3iTZHj/39/WXWO5o/XvfSWXy/d9XugCSX2tXGAwAAAMBmNrN9fkVxyJnt8+sdhwQAAACAi9njnvdmt80eN7d17ozJ+XNb576R5GlD2ZBaa3+1xOyPVNVdk7w5yb2S/N+qemdrrQ3LDxure94yqz53mB4+Nm817SbbAgAAAMCmNr9l5riZ7fMXi0PObJ/f8HFIAAAAAFjKWgyb++XZbbNnJvlwkg8m+dDc1rn5NVjvummttap6anry3jWT3CDJZ4bF54xVPWTi8cihw/TssXmT7ZZy6NjfZy9TBwAAAAA2oy/Pb5nZIQ45s31+n45DAgAAALC5rUXyXiU5LsmDkzwoSWa3zX43PYj2ofRA2qfmts4trMFzTU1r7X+q6ntJLpPkhCwm740PeXt0+tC7k45eou4P04fsOCA7Dqe7VLvR0B4AAAAAQHexOOT8lpmLxSFnts/vU3FIAAAAADavtUjeOzbJyUluOUxnk1w2yS8nuedQ5yez22b/Iz2I9qEkH53bOnfuxVe14Zw/TMffp9OH+QcnuUaWTt67xjD9wmhGa+28qjojyfHD8v/YSbvTW2vnL7EcAAAAADarFcUh57fM7BCHnNk+vy/EIQEAAADYhPY4eW9u69w3kvz9UDK7bfbIJLfIYiDt55McmeSOSX5xaHbe7LbZT2RxmN1/3tPtWGtVddkklx8efnU0v7V2QVWdluRmSU5KcuoSzU8aph+dmP/R9OS9k5K8bhXtAAAAAGBTm9k+v0Mccn7LzIrikPNbZi6KQ85sn99wcUgAAAAANq+16HlvB3Nb536c5F+GktltswcnuUl6AO1WSW6ePhTtLYbylL2xHWvgCelDcfwwyccnlr0lPXnvYVX1gtbahaMFVXVckjsMD9+8RLsHJLl/VT2ltfbjsXZHJrnf8PAf1uxVAAAAAMB+aGb7/A5xyPktM/tqHBIAAACATWqvB6vmts6dnz5E7H8kef7sttnZJI9O8mtJDtvbz7+cqrpekt9M8pLW2ufG5h+Wnrj3lGHWn7bWzpto/rIkpySZSfLCqnpSa+38qjomyd+lv6/vbq19cqLdm5NsT7Ilyaur6qGttZ9V1SWSvDrJMUk+m+Rta/hSAQAAAGC/N7N9foc45PyWmQ0RhwQAAACA5ezV5L3ZbbMHJblp+t2uJ6cPC3vUsLiSfDfJR9biuarqpCRvH5t1yWH6e1X1+LH5N2qtnZnk4CSPSfKYqvp2kjOG5TNJjhj+fmWSP5l8rtbaj6rqgUnemeRxSR5UVWeMtT09ycOXaHdhVd0vfZiO+yS5Q1X9b5ITklw6yfeSPKC1trC6Vw8AAAAAm9f8lpmpxSEBAAAAYK2safLe7LbZS6YPQXFyeqDs59Pvaq2hyv+mJ9idmuTUua1z29fw6Q9O77lu0hFZTMZLkgOH6elJnj5s75Yk10lySJJvJfmnJK9orf3Lck/WWvu3qrpJkqcluV2S2SRfS/LWJM9prX1/mXafraobJnlGkjsP7b6d5O+T/EFr7asrebEAAAAAsFnNb5lZVRxyZvv8WsYhAQAAAGBN7HHy3uy22fukB8lOTnKDJAekB8nOT3JahgBZkg/PbZ379p4+33Jaax/IYnBuJfV/kOQ5e/icn0vyoN1od2aSR+7JcwMAAADAZjK/ZWbFcciZ7fN7LQ4JAAAAAGtlLXree1OSluQHSd6TIUCW5GNzW+fOWYP1AwAAAAAsG4ec2T4vDgkAAADAPueANVrPqMe7hSQXDmVhjdYNAAAAAJCIQwIAAACwH1mLnvceluSWQ7nrUFqS82a3zX4i/e7XDyc5dW7r3A/W4PkAAAAAgM3nYVkmDjm/ZWaHOOTM9vkfrNM2AgAAAMCK7XHy3tzWudcmeW2SzG6bPSaLAbSTk/x8kpOSPDlJm902O5/FINqH57bOfWVPnx8AAAAA2P/NbJ+/KA45v2Vmp3HI+S0zO8QhZ7bPi0MCAAAAsOGsRc97F5nbOvfdJG8fSma3zR6e5BeyGET7hSTXS/KoYfnXk3xobuvcg9dyOwAAAACA/dfM9vkd4pDzW2Z2Goec3zLz9SQfmtk+Lw4JALCG5rfMrPk6Z7bPr/k6AQA2qjVN3ps0t3Xu7CTvH0pmt80ekOTnkjwiya8lOTbJA5IImgEAAAAAu2Vm+/wOccj5LTPikAAAAABseHs1eS9JZrfNVnqg7OSh3DLJ5ff28wIAAAAAm8f8lhlxSAAAAAD2KWuevDe7bfawJDfL4hAVN09yyWFxDdMLk3wmyYeGAgAAAACwYvNbZsQhAQAAANin7XHy3uy22aOTnJTFu1lvnOTgYfEoSHZuko+lB8g+mOQjc1vnfrKnzw0AAACwr5jdNrvm65zbOrfm64SNan7LzG7FIWe2z4tDAgAAALAhrUXPe9/OYnBsNP1hko9k8Y7Wj89tnTtvDZ4LAAAAANicVhSHnNk+Lw4JAAAAwD5hLZL3DkhyVhYDZB9K8pm5rXNtDdYNAAAAAJAsE4ec2T4vDgkAAADAPmktkveuM7d17gtrsB4AAAAAgOVcZ2b7vDgkAAAAAPuNA/Z0BRL3AAAAAIC9TeIeAAAAAPubteh5DwAAAGC/94EzP7Dem3Axe7JNt7nqbdZqMwAAAAAA2A173PMeAAAAAAAAAAAAsDqS9wAAAAAAAAAAAGDKDJsLAAAAG4RhWQEAAAAAYPPQ8x4AAAAAAAAAAABMmeQ9AAAAAAAAAAAAmDLJewAAAAAAAAAAADBlkvcAAAAAAAAAAABgyiTvAQAAAAAAAAAAwJRJ3gMAAAAAAAAAAIApk7wHAAAAAAAAAAAAUyZ5DwAAAAAAAAAAAKZM8h4AAAAAAAAAAABMmeQ9AAAAAAAAAAAAmDLJewAAAAAAAAAAADBlkvcAAAAAAAAAAABgyiTvAQAAAAAAAAAAwJRJ3gMAAAAAAAAAAIApO2i9NwAAAAAAAAAAWFtffexj13ydV3npS9d8nZuV/QNAouc9AAAAAAAAAAAAmDrJewAAAAAAAAAAADBlkvcAAAAAAAAAAABgyiTvAQAAAAAAAAAAwJRJ3gMAAAAAAAAAAIApk7wHAAAAAAAAAAAAUyZ5DwAAAAAAAAAAAKZM8h4AAAAAAAAAAABM2UHrvQEAAAAAAAAAALBRzG+ZWfN1zmyfX/N1Avs+yXsAAACbyAfO/MB6b8LF7Mk23eaqt1mrzQBIklTVXZI8IcmJSQ5N8t9JXp3kJa21hd1Y382TPDXJLZJcMsmXk7w+yfNba+csUf+oJL+U5OeT3GzYjsOT/Ftr7Q4reL5jkzwzyZ2TXD7JWUneneQPWmtfW+32AwAAAMDuEGdbGcl7AAAAAJCkqp6a5I+Hh19K8pMkN0zy4iR3qKp7rSawWFUPSbItyYFJvpbkzCTXT/IHSe5eVbdprf1sotltkrxhN7f/ukk+lOQySX6Y5LNJrpnkUUnuU1W3bK1t3511AwAAAMBKibOt3AFrsRIAAAAA2JcNd+7+UZKFJA9urV2ztXbD9Dtyz0pyj/Q7hVe6vuOTvDI9oPjkJFdtrZ2Y5FrpdxnfNMnzlmh6dpIPJvmzJPdP8vsrfL4Dk7wpPaD45iRXbq3dOMmxSd6S5Jgkb6wq8UAAAAAA9hpxttXR8x4AAAAAJE9LUkle3lp7/Whma+0zVfWEJK9L8tSq+vPW2vkrWN8p6cOBvKe19vyx9X2lqh6e5NQkj6qqP2ytnTW2/F+S/MvocVU9bIXbf+8k103y3SS/NrrTuLX202Edt05ygyT3TPLWFa4TAAAAYMOZ3zKz5uuc2T6/5uvcxMTZVsGdtgAAAABsalV1qSR3GB6+cokqb0ryo/S7am+7gvVVknstt77W2keSbE9ycHqQby3ce5j+fWvtxxPP9+P015Ak91uj5wMAAACAHYizrZ7kPQAAAAA2uxslOSTJOUlOm1w43AH88eHhzVawvuOSXGn4+9Rl6ozmr2R9K/ELU34+AAAAAJgkzrZKhs0FAAAAYF92YFV9dbmFrbWrrGAd1xqmZ7TWLlimzpeS3H6s7krWd26Sr+9kfeN1d1tVHZIeyBxf73LPd3xVHbzCIUkAAAAA2DzE2dYhzqbnPQAAAAA2u6OH6fd3Ume07Oid1Jlc3w9aa20N1rcrl85inG+51zCaf0CSS63BcwIAAADAJHG2VdLzHgAAAAD7sgtXeNfvzhw2TM/bSZ1zh+nh67C+lT7fzp7z3LG/1+I5AQAAANi/iLOtQ5xNz3sAAAAAbHbnDNNDdlLn0GF69jqsb6XPt7PnPHTs77V4TgAAAACYJM62SpL3AAAAANjsVjK0xkqG/Jhc31FVVWuwvl35YZKFifUu93wLSX60Bs8JAAAAAJPE2VZJ8h4AAAAAm90XhulxVXXQMnWuMVF3Jes7NMmV12B9O9VaOy/JGRPrXe75Tm+tnb+nzwkAAAAASxBnWyXJewAAAABsdp9Kcn6Sw5KcOLmwqg5OctPh4UdXsL4zknxz+PukZeqM5q9kfSsxWs+0ng8AAAAAJomzrZLkPQAAAAA2tdbaj5K8d3j4iCWq3C/JpZJ8N8kHVrC+luSty62vqm6RZEt6IPMdq9/iJb1lmN6/qo6ceL4j019DkvzDGj0fAAAAAOxAnG31JO8BAAAAQPLcJC3Jr1fVg0Yzq+qGSV44PHzeMHTGaNnjq+r0qnrDEut7fpLzktyxqk6pqhraXC3Jq4Y6r2itfXOJtrvjzUm2Jzkmyaur6ojh+S6R5NXD/M8medsaPR8AAAAALEWcbRUk7wEAAACw6bXWTk3y9PR42d9V1Rer6jNJTktyhSTvSvKCiWZHJblakisusb4vJ3lkkoUkz0tyZlWdluQLSa6T5JNJTllqW6rqO6OS5C+G2bcan19VD5x4vgvT7/r9fpL7JPl6VX0iydeGx99L8oDW2sIq3hYAAAAAWBVxttWRvAcAAAAASVprz01y9yTvS7+D9oQkc0ken+SeQ+BuNet7bZKTk7wzyeFJrpvkS0meleSWrbWfLtP0mLFyyWHewRPzD1vi+T6b5IZJXpHkJ0lmh+nLk9ywtfb51Ww/AAAAAOwOcbaVO2itVgQAAAAA+7rW2jvTg4Arqfus9ADhzup8JD1QuZptqNXUn2h7ZvqdyAAAAACwbsTZVkbPewAAAAAAAAAAADBlkvcAAAAAAAAAAABgyiTvAQAAAAAAAAAAwJRJ3gMAAAAAAAAAAIApk7wHAAAAAAAAAAAAUyZ5DwAAAAAAAAAAAKZM8h4AAAAAAAAAAABMmeQ9AAAAAAAAAAAAmDLJewAAAAAAAAAAADBlkvcAAAAAAAAAAABgyiTvAQAAAAAAAAAAwJTtN8l7VXX1qnpkVb28qj5TVRdUVauqp62g7c2r6u1V9e2qOruqPl9VT6+qw3bRbqaqXldV36iqc6rqi1X1Z1V11C7aHVtVf11VZ1bVuVV1RlX9VVUdu8qXDQAAAAAAAAAAwD5ov0neS/I7Sf46ya8nuUGSA1fSqKoekuRDSe6R5Nwk80lOSPIHST5YVUcs0+62ST6Z5MHDc30uyRWTPDHJJ6vqCsu0u26S/0ryyCRHJvlskksleVSSz1TVlpVsNwAAAAAAAAAAAPuu/Sl57ztJ3pnkGUnunOTNu2pQVccneWV68t2Tk1y1tXZikmsl+e8kN03yvCXaHZnkjUkOT/LiJMe21m6c5Lgkpya5xrDeyXYHJnlTkssM23flod2xSd6S5Jgkb6yq/Wm/AAAAAAAAAAAAMGG/SRJrrT2ntXb31tofttb+OclPVtDslCSHJnlPa+35rbU2rOsrSR4+1HnUEr3oPTrJ5dJ76XtCa+38od1303viuyDJXavqxIl2905y3STfTfJrrbWfDe1+muRhw/wbJLnnyl85AAAAAAAAAAAA+5r9JnlvtaqqktxreHixXvJaax9Jsj3Jwbl4Mt29h+lrWmsXTrQ7I8l7h4f3Xabd37fWfjzR7sfpvfIlyf1W+DIAAAAAAAAAAADYB23a5L30IW6vNPx96jJ1RvNvNppRVQclufFq2w1+YTfbAQAAAAAAAAAAsB/ZzMl71xqm5yb5+jJ1vjRRN0mOT++Nb3z5LttV1SHpCYMraXd8VR28TB0AAAAAAAAAAAD2cZs5ee/oYfqD1lpbps73J+pO/v39LG2pdpfO4vu9q3YHJLnUMnUAAAAAAAAAAADYx23m5L3Dhul5O6lz7jA9fIl2O2u7p+0m2wIAAAAAAAAAALAf2czJe+cM00N2UufQYXr2Eu121nZP2022BQAAAAAAAAAAYD+ymZP3RkPUHlVVtUydoyfqTv49Pizurtr9MMnCCtstJPnRMnUAAAAAAAAAAADYx23m5L0vDNNDk1x5mTrXmKibJKcnOX9i+S7btdbOS3LGCtud3lo7f5k6AAAAAAAAAAAA7OM2c/LeGUm+Ofx90jJ1RvM/OprRWrsgyWmrbTfxeLXtAAAAAAAAAAAA2I9s2uS91lpL8tbh4SMml1fVLZJsSe9l7x0Ti98yTB9WVQdOtDsuyR2Gh29ept39q+rIiXZHJrnf8PAfVvgyAAAAAAAAAAAA2Adt2uS9wfOTnJfkjlV1SlVVklTV1ZK8aqjzitbaNyfavSzJd5LMJHlhVR08tDsmyd8lOSjJu1trn5xo9+Yk25Mck+TVVXXE0O4SSV49zP9skret5YsEAAAAAAAAAABgY9lvkveq6qSq+s6oJHngsOj3xudX1VVHbVprX07yyCQLSZ6X5MyqOi3JF5JcJ8knk5wy+VyttR8N6z8nyeOSfK2qPpE+FO9JSU5P8vAl2l2Y3rve95PcJ8nXh3ZfGx5/L8kDWmsLe/yGAAAAAAAAAAAAsGHtN8l7SQ5O77luVA4d5h8xMX+HYW5ba69NcnKSdyY5PMl1k3wpybOS3LK19tOlnqy19m9JbpLkDUlaktkkZyV5YZITl+itb9Tus0lumOQVSX4ytPtJkpcnuWFr7fOrfuUAAAAAAAAAAADsUw5a7w1YK621DySp3Wz7kSR33412n0vyoN1od2Z6j38AAAAAAAAAAABsQvtTz3sAAAAAAAAAAACwT5C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BMx4/f9/713oQd7On2HHm7267RlgAAAABMn573AAAAAAAAAAAAYMok7wEAAAAAAAAAAMCUSd4DAAAAAAAAAACAKZO8BwAAAAAAAAAAAFMmeQ8AAAAAAAAAAACmTPIeAAAAAAAAAAAATJnkPQAAAAAAAAAAAJgyyXsAAAAAAAAAAAAwZZL3AAAAAAAAAAAAYMok7wEAAAAAAAAAAMCUSd4DAAAAAAAAAACAKZO8BwAAAACDqrpLVb23qr5XVT+tqtOq6rerarfiaFV186p6e1V9u6rOrqrPV9XTq+qwXbSbqarXVdU3quqcqvpiVf1ZVR21TP3bVFXbRXn07rwGAAAAAFgtcbaVOWitVgQAAAAA+7KqemqSPx4efinJT5LcMMmLk9yhqu7VWltYxfoekmRbkgOTfC3JmUmun+QPkty9qm7TWvvZEu1um+RdSQ5P8u0kn0uyJckTk9yrqm7RWjtrmaf9UZK5ZZZ9Y6XbDgAAAAC7S5xt5fS8BwAAAMCmV1U3T/JHSRaSPLi1ds3W2g2TnJjkrCT3SPKEVazv+CSvTA8oPjnJVVtrJya5VpL/TnLTJM9bot2RSd6YHlB8cZJjW2s3TnJcklOTXGNY73I+1Vq75TLl7SvdfgAAAADYHeJsqyN5DwAAAACSpyWpJK9orb1+NLO19pksBhOfWlUHr3B9pyQ5NMl7WmvPb621YX1fSfLwoc6jquoKE+0eneRySeaTPKG1dv7Q7rtJHpzkgiR3raoTV/sCAQAAAGAKxNlWQfIeAAAAAJtaVV0qyR2Gh0vdbfum9GEyjkly2xWsr5Lca7n1tdY+kmR7koOT3HNi8b2H6WtaaxdOtDsjyXuHh/fd1XYAAAAAwDSJs62e5D0AAAAANrsbJTkkyTlJTptcONyV+/Hh4c1WsL7jklxp+PvUZeqM5l+0vqo6KMmNV9tu8rmr6jVV9W9V9Y9V9cdV9XMr2GYAAAAA2FPibKt00FqvEAAAAACm6MCq+upyC1trV1nBOq41TM9orV2wTJ0vJbn9WN2VrO/cJF/fyfrG6ybJ8el3CY8vX0m7cVcfysjd0ocheUmS35m8yxgAAAAABuJsO5pKnE3PewAAAABsdkcP0+/vpM5o2dE7qTO5vh+01toq1nf0EstXuh1nJ3l1euDz2CSHJplJ8qIkLclvJvnTXW04AAAAAOwBcbZV0vMeAAAAAPuyC1d41+/OHDZMz9tJnXOH6eF7cX2Hjf29XNslt6O19tEkH52ouz3J71bV6enBxcdX1Utaa1/eyXYBAAAAsDmJs2X6cTY97wEAAACw2Z0zTA/ZSZ1Dh+nZe3F954z9vVzb1WzHyF8m+WqSA5PcYxXtAAAAAGA1xNlWSfIeAAAAAJvdSobqWMmQH5PrO6qqahXr+/4Sy/dkO5IkrbULk3xseHjCStsBAAAAwCqJs62S5D0AAAAANrsvDNPjquqgZepcY6LuStZ3aJIrr2J9pyc5f2L5nmzHuNF6l3t9AAAAALCnxNlWSfIeAAAAAJvdp9KDboclOXFyYVUdnOSmw8OPrmB9ZyT55vD3ScvUGc2/aH2ttQuSnLbadit0vWH61VW2AwAAAICVEmdbJcl7AAAAAGxqrbUfJXnv8PARS1S5X5JLJflukg+sYH0tyVuXW19V3SLJlvRA5jsmFr9lmD6sqg6caHdckjsMD9+8q+0Ya3fHJNcfHr53Z3UBAAAAYHeJs62e5D0AAAAASJ6bpCX59ap60GhmVd0wyQuHh89rrZ03tuzxVXV6Vb1hifU9P8l5Se5YVadUVQ1trpbkVUOdV7TWvjnR7mVJvpNkJskLh7uRU1XHJPm79OE43t1a++R4o6p6Q1XdrqoOGJtXVXWvJKPte09rbbV3EgMAAADAaoizrYLkvSRV9Zqqarsohy3T9uZV9faq+nZVnV1Vn6+qpy9Xf6zdTFW9rqq+UVXnVNUXq+rPquqovfIiAQAAAFhWa+3UJE9Pj5f93RCr+Uz68BpXSPKuJC+YaHZUkqslueIS6/tykkcmWUjyvCRnVtVpSb6Q5DpJPpnklCXa/SjJA5Ock+RxSb5WVZ9IHyLkpCSnJ3n4Ei/hTkn+LcmPqurTVfXRJGel32F8dJKPJ3nIyt4NAAAAANg94myrI3lvR19IcuoyZWGyclU9JMmHktwjyblJ5pOckOQPknywqo5Y6kmq6rbp/zgPTnJgks+l//M9Mcknq+oKa/qqAAAAANil1tpzk9w9yfuSHJMe55lL8vgk92ytXbjK9b02yclJ3pnk8CTXTfKlJM9KcsvW2k+XafdvSW6SfidvSzKbHiB8YZITl7iLOEmemuSNSc5MclySE5NUeqDxkUlOaq19ZzXbDwAAAAC7Q5xt5Q5aqxXtJ/6otfaalVSsquOTvDI9+e7JSf6stdaGLhn/JclN07M9f2ui3ZHpO/jwJC9O8qTW2vlDl4xvT8/sfGWSu63FCwIAAABg5Vpr70wPAq6k7rPSA4Q7q/OR9EDlarfjc0ketMuKi/Vflj4UCAAAAACsO3G2ldHz3u47Jcmh6WMYP7+11pKktfaVLHap+KgletF7dJLLpffS94TW2vlDu++m98R3QZK7VtWJU3gNAAAAAAAAAAAArAPJe7uhqirJvYaHr5xcPmR6bk9ycJJ7Tiy+9zB9zWQXkK21M5K8d3h43zXbYAAAAAAAAAAAADYUyXs7um9Vva2q3ldVb6iq366qSy9R77gkVxr+PnWZdY3m32w0o6oOSnLj1bYDAAAAAAAAAABg/3LQem/ABnPXiccPSPLsqnpwa+2fx+Zfa5iem+Try6zrSxN1k+T49N74xpevpB0AAAAAAAAAAAD7ET3vdV9M8vtJbpjkUkmOTHLHJB9NcnSSt1XVTcbqHz1Mf9Baa8us8/sTdSf//n6WtlQ7AAAAAAAAAAAA9iN63kvSWvvDJWb/a1X9e5IPJfn5JH+a5PbDssOG6Xk7We25w/TwsXmHjf29XNul2gEAAAAAAAAAALAf0fPeTrTWzkvy9OHhbapq1BveOcP0kJ00P3SYnj0275yxv5dru1Q7AAAAAAAAAAAA9iOS93btP4bpAUmuMfw9Gtr2qKqqZdodPVF38u/lhsVdqh0AAAAAAAAAAAD7Ecl7u3b+2N+jYYa/MEwPTXLlZdpdY6Jukpw+tr5rZGlLtQMAAAAAAAAAAGA/Inlv16439vdXh+kZSb45/H3SMu1G8z86mtFauyDJaattBwAAAAAAAAAAwP5F8t6uPXGYbm+tfS1JWmstyVuH+Y+YbFBVt0iyJb2XvXdMLH7LMH1YVR040e64JHcYHr55zzcdAAAAAAAAAACAjWjTJ+9V1S9W1R9X1dUn5l+6ql6c5EHDrD+YaPr8JOcluWNVnVJVNbS7WpJXDXVe0Vr75kS7lyX5TpKZJC+sqoOHdsck+bv0oXnf3Vr75Nq8QgAAAAAAAAAAADaaTZ+8l+QSSZ6a5EtV9dWq+lhVfSrJt5L8dpKW5NmttdePN2qtfTnJI5MsJHlekjOr6rQkX0hynSSfTHLK5JO11n6U5IFJzknyuCRfq6pPpA/Fe1KS05M8fC+8TgAAAAAAAAAAADYIyXs9ye65Sd6X5MIk108f8vZrSV6b5OattWct1bC19tokJyd5Z5LDk1w3yZeSPCvJLVtrP12m3b8luUmSN6QnB84mOSvJC5OcuERvfQAAAAAAAAAAAOxHDlrvDVhvrbUzkzxtD9p/JMndd6Pd57I4JC8AAAAAAAAAAACbiJ73AAAAAAAAAAAAYMok7wEAAAAAAAAAAMCUSd4DAAAAAAAAAACAKZO8BwAAAAAAAAAAAFMmeQ8AAAAAAAAAAACmTPIeAAAAAAAAAAAATJnkPQAAAAAAAAAAAJgyyXsAAAAAAAAAAAAwZZL3AAAAAAAAAAAAYMok7wEAAAAAAAAAAMCUSd4DAAAAAAAAAACAKZO8BwAAAAAAAAAAAFMmeQ8AAAAAAAAAAACmTPIeAAAAAAAAAAAATJnkPQAAAAAAAAAAAJiyg9Z7AwAAAAAAgOTH73v/em/CDvZ0e4683W3XaEsAAABg/6Tn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AAAKyPH7/v/eu9CTvY0+058na3XaMtAQDY+yTvAQAAAAAAAHuN5DAAAFiaYXMBAAAAAAAAAABgyvS8BwAAAAAAAADAfkXPr8C+QM97AAAAAAAAAAAAMGWS9wAAAAAAAAAAAGDKJO8BAAAAAAAAAADAlEneAwAAAAAAAAAAgCmTvAcAAEh4kcQAAHh4SURBVAAAAAAAAABTJnkPAAAAAAAAAAAApkzyHgAAAAAAAAAAAEyZ5D0AAAAAAAAAAACYMsl7AAAAAAAAAAAAMGWS9wAAAAAAAAAAAGDKJO8BAAAAAAAAAADAlEneAwAAAAAAAAAAgCk7aL03AAAAAAAAAAAA2Dx+/L73r/cm7GBPt+fI2912jbaEzUbPewAAAAAAAAAAADBlkvcAAAAAAAAAAABgyiTvAQAAAAAAAAAAwJRJ3gMAAAAAAAAAAIApk7wHAAAAAAAAAAAAUyZ5DwAAAAAAAAAAAKZM8h4AAAAAAAAAAABMmeQ9AAAAAAAAAAAAmDLJewAAAAAAAAAAADBlkvcAAAAAAAAAAABgyiTvAQAAAAAAAAAAwJRJ3gMAAAAAAAAAAIApk7wHAAAAAAAAAAAAUyZ5DwAAAAAAAAAAAKZM8h4AAAAAAAAAAABMmeQ9AAAAAAAAAAAAmDLJewAAAAAAAAAAADBlkvcAAAAAAAAAAABgyiTvAQAAAAAAAAAAwJRJ3gMAAAAAAAAAAIApk7wHAAAAAAAAAAAAUyZ5bx1V1V2q6r1V9b2q+mlVnVZVv11V9gsAAADAOljreE1V3byq3l5V366qs6vq81X19Ko6bBftZqrqdVX1jao6p6q+WFV/VlVH7aLdsVX111V1ZlWdW1VnVNVfVdWxu7P9AAAAALA7xNlWRpLYOqmqpyZ5V5LbJ/l+kv9NcsMkL07yVgl8AAAAANO11vGaqnpIkg8luUeSc5PMJzkhyR8k+WBVHbFMu9sm+WSSByc5MMnnklwxyROTfLKqrrBMu+sm+a8kj0xyZJLPJrlUkkcl+UxVbVnN9gMAAADA7hBnWzkJYuugqm6e5I+SLCR5cGvtmq21GyY5MclZ6f9oT1jHTQQAAADYVNY6XlNVxyd5ZXpQ8MlJrtpaOzHJtZL8d5KbJnneEu2OTPLGJIenBzOPba3dOMlxSU5Nco1hvZPtDkzypiSXSfLmJFce2h2b5C1JjknyRjeMAgAAALA3ibOtjmDd+nhakkryitba60czW2ufyeI/51Or6uD12DgAAACATWit4zWnJDk0yXtaa89vrbVhfV9J8vChzqOWuLv30Ukul3738BNaa+cP7b6bfofwBUnuWlUnTrS7d5LrJvlukl9rrf1saPfTJA8b5t8gyT1XuP0AAAAAsDvE2VZB8t6UVdWlktxheHix7M30zM0fpWdp3nZa2wUAAACwWa11vKaqKsm9lltfa+0jSbYnOTgXD/Lde5i+prV24US7M5K8d3h432Xa/X1r7ccT7X48vIYkud+uth8AAAAAdoc42+pJ3pu+GyU5JMk5SU6bXDhkeX58eHizKW4XAAAAwGa11vGa45Jcafj71GXqjOZftL6qOijJjVfbbvALu9kOAAAAANaKONsqHbQWK2FVrjVMz2itXbBMnS8luf1Y3d114MLCQg488MA9XM2+7YBLr32O6u1/ePs1X+dmZf9sbPbPxmb/bGz2z8Zm/2xs9s/GZv9sbPbPxmb/rL2FhYUkObCqvrpcndbaVVawqrWO14zqnJvk6ztZ33jdJDk+/S7h8eW7bFdVh6QHMlfS7viqOng0TAgrJs6W5HIHrP332Ld/8Q67rsSK2D8bm/2zsdk/G5v9s7HZPxub/bOx2T8bm/2zsdk/a0+crVuPOJvkvek7eph+fyd1RsuO3kmdFVtYWLhw17X2XwvfX1hJtVHkdVO/V+vB/tnY7J+Nzf7Z2Oyfjc3+2djsn43N/tnY7J+Nzf7ZK9Yqk2qt4zWjOj9orbVVrO/oJZavpN2lszjCxq7aHZDkUkm+u0w9dmKzx9nOWljR91jiu2xd2D8bm/2zsdk/G5v9s7HZPxub/bOx2T8bm/2zsdk/e4U4Wzf1OJvkvek7bJiet5M65w7Tw/fkiVprtSftN5NR5vAKs4SZMvtnY7N/Njb7Z2OzfzY2+2djs382NvtnY7N/Njb7Z92sdbxmd9d32Njfy7Xd03aTbVkBcbbV8V22sdk/G5v9s7HZPxub/bOx2T8bm/2zsdk/G5v9s7HZP+tCnG2V1r4fSXblnGF6yE7qHDpMz97L2wIAAADA2sdrdnd954z9vVzbPW032RYAAAAA1oo42ypJ3pu+lXT9uJIuJAEAAABYG2sdrxnVOaqqluuxban1fX+J5Stp98MkCxPLl2u3kORHy9QBAAAAgD0hzrZKkvem7wvD9LiqWm7Y4mtM1AUAAABg71nreM2ozqFJrryK9Z2e5PyJ5bts11o7L8kZK2x3emvt/GXqAAAAAMCeEGdbJcl70/ep9H+Ow5KcOLmwqg5OctPh4UenuF0AAAAAm9Vax2vOSPLN4e+Tlqkzmn/R+lprFyQ5bbXtJh6vth0AAAAArBVxtlWSvDdlrbUfJXnv8PARS1S5X5JLJflukg9MabMAAAAANq21jte01lqSty63vqq6RZIt6YHMd0wsfsswfVhVHTjR7rgkdxgevnmZdvevqiMn2h05vIYk+YddbT8AAAAA7A5xttWTvLc+npukJfn1qnrQaGZV3TDJC4eHzxu6YgQAAABg71t1vKaqHl9Vp1fVG5ZY3/OTnJfkjlV1SlXV0OZqSV411HlFa+2bE+1eluQ7SWaSvHC4GzlVdUySv0tyUJJ3t9Y+OdHuzUm2Jzkmyaur6oih3SWSvHqY/9kkb1vh+wEAAAAAu0OcbRWqJygybVX1f5I8Z3j4pSQ/SXL99ITKdyW5Z2vtwnXaPAAAAIBNZ7Xxmqp6VpJnJvn31tptlljfQ9MDegck+VqSbw3rOzjJJ5PcurX20yXa3T7JO9OHF/l2+vAgM0mOSHJ6kpsvEYxMVV0/yQeTHJ3kh0n+N8kJSS6d5HtJTm6tfX7l7wgAAAAArJ4428rpeW+dtNaem+TuSd6XnpF5QpK5JI+PxD0AAACAqVvreE1r7bVJTk4PEB6e5LrpwcpnJbnlUgHFod2/JblJkjek36U8m+Ss9DuTT1wqoDi0+2ySGyZ5RXpAdHaYvjzJDSXuAQAAADAN4mwrp+c9AAAAAAAAAAAAmDI97wEAAAAAAAAAAMCUSd4DAAAAAAAAAACAKZO8BwAAAAAAAAAAAFMmeQ8AAAAAAAAAAACmTPIeAAAAAAAAAAAATJnkPQAAAAAAAAAAAJgyyXsAAAAAAAAAAAAwZZL3AAAA2KmqqvXeBgAAAAAAgP2N5D0AAAAupqoOrarfr6rLtNaaBD4AAAD2tqo6pKqeXFW3Wu9tAQCAaZC8BwCwCrtKXqmqA6e1LaycpCPYLduSPCfJU9d7QwAAANj/VdVhSf44yZ8k+dXhMRuA2BoA66mqDvJbxP5M8h4A7GOqyu/3OhkChtcZ/j5oYlklSWvtwsllrI+qulRV/UKSDL2GHejzA6vyF0kuSPLoqpodPkc+QwAAAOwVrbVzkvxTku1J7pLkbuu7RYyMeuSfjAtIpAD2RUMvr4cMf9fEsgPH/vYdtwFU1Y2TPC6L1+d0osF+x4UX9hvDBXk/oLBGquq49d4GLq6qqrW2MPwtQWyKqmpLkp8l+UiStNYuGP/daa21od5vJPl8VV17XTaUJElVXSLJnyd5W1XdOumJla21haq6wfpuHewbWmunJnlZkksmedowb2FdNwoAmJrxC/RibgDsbWO/NR9L8vokV0ryK1V1xfXbKkaq6lpJfifJTYfHVVUHjGKibAxuuty4XMfeOIZrOP+Z5JbJ4rWdkdbahUO9JyV5oP22IdwhyZ8leVJVHTW2j36lqh5RVUes7+bBnvMDzj5vOEE4cLgg36rqWlU1O0wvMaqz3tvJotH+sF82pqo6rqo+lOSZksM2nuF77qCqekGS31vv7dlMWmvbk3whyVFV9bhh9uSdprdP8v+SfKa19j9T3kTGtNZ+muTrSS6f5ClJUlVHVdWrk3y6qp6xntvH4jHcem8Hu/TCJN9Kcr+qulsiEAwr4fsN2NdV1UGtWxj9vd7bxI781mxcS+0bcdCNwXnoxjb6rWmt/TjJO9JvoP3FJPdbz+3iIjdNH874OVV1lbHjhDtV1eOr6rLrvYGb2fD9dtDYjf8HTi5fny3DdeyNZUjyulOSn0tyt9F31/g+qKoDqurvkzwvyRedC62fsf3y4STfTj8mOKGqfqGqTk3y2iQPSHLMOm0irBkXXdjnDScIF1bVlavqtUk+keQ/kvx3kvcOiRSyrTeWA5KL38nAhnGrJCclOXKyZzE2jLsl+d0k164+jCt72Vgi66OG6Z9U1dHD788BY8tPHqZ/N7Tz+VlfL04fZuVOVfXGJGcl2Zrk00m+uI7btekNAavRMdxhVXWbqrrxELTyuVlnw/fa6Hjt9CTPGRY9fdh3et/bIKrq0CHge6WqOnRsvs/ROhk+PzV2B/DNq+ouVXVyVV1lrJ59BGxIo++n1toFw+NHJvmbqnpdVf1JVd1irK7Y8joYXYwfjqUPrqrL1jDkF+uvei9Uo+OAG1XVPav35H/oLpqylzkP3fiGY+lRwtF8ktekX0t4SFXNrtuGbXJjn49Tk/xvktsnuUlVXbuq3pY+zPFj0ntKZB0Mvz1tuJ5zZFU9Ncn/q6qXVdXWqrrc2Kgxvu+mzHXsjWP4rPwsfcSe/07ykPTroRcNDT5UvUL6d91H0q8lsE7GEvtPTfKCJEcmeUv6vrn58PdzWmtnrttGwhoRYGFDWu3BY1U9IP3H81eS/CjJPyT5UJKbpSdQPGmNN5HdMFywelmSV1TVG6vqPjUMzSrgu/7GPnfvT3JBkptV1bGSLNfH6G6siXmjz8mZSb6a5BZJ3C08BaMLV621f0//jTksyR+NVRklstwqyU+SfGq4cO/zs45aa2cled/w8H7pyXtPTnLn1trr1m3DGB964DHpAfn3Jvn4UF5SVddbx83b1EbJecPd88dV1dWSvCv9WPum6UPkOHbbAKrq0Uk+lf49d2aSD1fv7eBAvz/rZ/j8tOFi/XvTL3C9M8m/J3lPVT2qqi45ERQG2DDGLuzepqo+n+Sv0nsyuG/6sfS/VtVzq+qI4XjBd9mUjR1LPzz94u97kny8qu5WVZceltkv62T4XFy1qt6U5JNJ3pw+BOj/q6rLr+/WbW7OQze2sXPRC6vqGkmumH5D5puT3CQ9wYJ1MJy7HNBa+0qSZw6zX5a+f+6R/ln6vdba3Hpt4/6uqu5cVZdZbvlYb3sPT48P/FGSR6TfiP7qJP9UVfce6ooXrAHXsfdNo89Ka+0D6Ulfl0sfnv3qE1VvkOToJO9qrZ031Y3kYsY+b1dNcmGSY9M7Z3hoa+2+rbUPrtvGwRpywYUNaTUHj1V1bPrQkZdN8odJrttae1j6ScN90xMqnlBV990Lm8oKDD2BvD79gtWjkjw0PYnib5O8uXoX63pwWWdjFxDPT3Ja+mfH3T7rZOxurKtU1R2G2aMeED6Zfpfj1ZPcORGYn4axZMpThulvVNUNx5JcrpV+sv3p1trpAiHrr6p+J8ljx2a9o7X2Z621s4a7uX1u1smQFPYPSV6SfifjO9OHnP5ekkcn+buq+rmhrnOWKRp+e44ebrj4RJLPpQcUDx+q/G5VXdnF+vUz9AzyT0lemuRaST6b5INJZtOHOX5hDT282UfTNdx8ccCQWPmRJLdLP65+dpK3pV+AfFmG3iwdKwAbVVXdKsnrk2xJj93cMv0C1lOSfCE9DvfUUfX12MbNZPzmvuHvY6rqDUlekf77f5Vh+uok/yfxGzNNk+crQ6z6rUnuk+Qr6TfCHJzeC/wLqmpmqOezM2XOQze2sXPRv0o/F92e5F+SXD/9WuYdquqO67mNm9zod+WK6Tf+H5PkO0memOQerbW3rNeG7c+q6oiqelf6b8mdd/bdVFWPSz82OCTJ/01y4yR3SfI3Sa6T5EVV9YtDXd9xe8h17H3X2P//65N8NH2kqztU1cFj+/Uuw/Rfpr19XNxw/fra6cfXo3yCnyX558R3GvsP/8hsSMNJ2j2qDymQ6kNAHDRRZ3wIwxskeWJr7ZmttR8nSWvth+kXGz+b3oXqX5bhJaeuqq6YfsLwgPReJ7amBxT/MD3ge+MkL6uqE9dtIzehqtpSVdccBQprcWi8luSn6SfgV0s/mXDgs06GO4HPSO+l5aSJxa8dpneoqoME5ve+IYh44HCX6XOH2S8cq3LX9OSWf0gE4qeplu+l8rT0YNXvDY8fPJzkJYmeEdfXA5LcOz1AcpvW2i+31n4z/cLwn2UxCemiOyKZjqq6Qfox26OSfC19OIJ3pB8btPQ7G5+auCi8jh6X5E5JPpDkpNbabZP8YpJfTk/ie3SGxGX7aLqG9/vYJI9Pv0j/W0lu2lp7dpIHpfdeeW6Sx1XVPdZrOwFGJmNtw7xD0nvavWyS326tPbS19pHW2n+31p6f/h23kORpVfXzEvr3vvGh1oZZN0ly//RjtFulx9aenT4s65Oq6q7Jxc+T2DvGejt6YPVh7+6R5MT0RMqZ1to90/fXJ4fpw0pPyevFeegGVr3nw/cleWSS09OvHzwtPTaa9CS+B1XVJddlAzeZ0Y1Jo8dD4sTlk/xqkoPSOwBoSf65tXbOUN/xwBobhvf88PDwUem9Tl1M9V7DfjfJ15PcpbX2xNbap1tr/9xa25rek/JVkjy/qg7xHbfnXMfed431vvfZJK9LP7fZmuR6SVJVxyS5Q/pv0RfXZys3p/GblpbwlfTkvVuk34Axm+Q3a+gRflrbCHuTZAw2nOGE4OT0niT+qKoOba2d31q7oKouO7rIMTw+KMmt008UPjy2jiOHu0zenj4m/beSPKW1ds60X89mNXaidrf0HifenX7S8Dettc+31p6Z5IHpJ993SfKIIdFPwsteVlWPTPL59N4/HprsEGg8sLX20/SeQpIevBKw2st2khx5u7G//yLJPcceb0/yzSTXzpBkydpaZr+MguvPTv9tuW1VPXCYd8ckP87i54e9bHQiNzb0zdHD49EJ+IeSPLW19qfpieRHZbEnigvXYZPJRQHFZ6QPU3TX1trHRstaa19P8j9Jzk5ym6p61Pps5ab2gPRedv4hye2HoOKz04+5/yQ9ie83quqmiQT/aRt6mnhskn9LcsfW2seqqobvtPelD8l2UPod27+0jpu6mT0u/fjsca21l44uzLfWzk3//HxyqPcSFx6Bva2q7l07GQaytXbBUO9aY7NPSE8IPzX9GHp8fXdNT94b/f7ffFiPJKS9rKoenOSrSV6Tnnz0tiHx6MOttTOH47VnDdX/PHHOMy3Ve919XPqQd7+a5DeSvKS19sejWHRr7R+TPD/Jt9Pjob80tBUDnRLnoRvH8JlZ6jzybklumN5z5R2Gz9D/ba3dI8kfpw8zeafsGB9lLxjdKD4k6F+yqmaq6vDW2rfSz0d/Psmr0oebPKWqjhnqOx5YQ2Ofk5em37x3cpL7DjdaTLpLemcMf9X6cKCjdRxYfSjd2w+zrpv+OWMPuI6975k85hp7/A9J3pOeEHbPqjo4yTWTzCR5/5BgyRSMbm4Zblo6oqpuW1U3qT4CSQ1xtf9sfWSyl6dfi3tUenI/7BdcaGHdVdXW8R6lhgvuX0ofs3yU+JWq+r0k30jyxrE7TY9McqkkZ7bWPj7Uu1d6UtKL0i+aPC/Jsa21bdN4PXRjJ2r3SL/z962ttR8PJws1/Ah/Pj1o8s0k90o/2BX03fvel35yfUKSV1fVQ6vqUsOy0QHrl4bpEYm7tfem4aBzlDx5wDAdnYC/dJielt61/Z9V1Z2HeWelB+5vnv5dKIFijYwlhF0saXUIWh08XOR60jD7uVV1RPpvzpeHctFQ1ILxe8dYskqGE7m3JPnHqpqrqj+pqlskSWvt/KHJC5L8MMmv1jAUte+2vWP0P7+T//3rJrlEkv9orX1vrN1tq+ptSf46vRfLv03y93t3axlXVZdJvxh8dpIXtta+N1xYOXDYVy9OP4Y4OMnTEwn+6+AG6cdr/zhKuBh+b26X5A3pv02V3kPvh5ddC7ttZ7/r1e+Qv2360B3/MTb/2Kr6o/ReXm6R5L+S/Hpr7Sd7eXOBTaqqDqmql6ZfjLrvKFl4iYtWt6iq76T3BDY6n7xy+m/Jp4cLJKmq2ar66yRvTo/zvDe9R7E/n84rIr2niSS5e5KHp/c2MR4/SGvthelDTV6jqp40LBcn2MuG4+HT0n/nH5B+vvOvyUVJE6PP3b+mD1141SQPrarLiIGuHeeh+4aqOqC1tjDE106o3vN7qvfo9pCh2v8dzkUPHpIokn4u+jdJLp/kIVW1ZO9jrMwQx1zquGA0Os8ouf8307+7/jnJr1XVYa2101prn0j/zJyevt9OEv9ce8Pn5IAheej/JTknPXnyuqM6Y7/z1ximHxlbdrskb0m/GePnkrwyyeVG11JZOdex911j13p2OOYaXbtprX0z/bf/rPSbMG6SPrpFkrxpWEfVEj2Ws7bGrvX8VvrNFv+afpPyx5L8RVVdd+wG2XemH69dKckjq+rS67PVsLacvLNuqurQqnpeklcneeDEF+v/pt8telCSF1TVaIjCrw3THw31fpDkkPSg1KOHQOKb0i+YvCPJ1VtrTx2/03QsSYk1VP1ukndW1W+MzTs6ydWHh58epqM7sEYXet+Q3nPIFZOcXFWHT2mTN6XhZO+LSR6TxWEk/yI9+egSoxPzJKMg1qjnPXdr7yXDScLRVfWCLPaEeN6w+Avpd/5+McnDkhyf5FXDQeqX0w9aD00fdiVZ7BWOPTB2kvBLVfX6qnppVT2mht5BM3x/tdb+Nsl/pn/PvS89SHKF9OGjfqWqrpPkkPETQ4GstTN8di5XVa9M/x355fR9cJUkT05P5Lv36Heltfbf6YGQZDHp6MIVBPhZoSGQceDYSfRy//uHDtPThmXXq6oXp99peo/0Xl5u0voQbT+YysZvErWYJD6aTv7fH5GeLL6Q5MykByRH34uttbOS/Gn6Mfndqur+4+tj7xj7njow/Vgg6Z+T8c/P27LYS9KNW2uPar03ZdbIKFC73EX2YT+dm343/TeT/E9VHVa91+t3pQ83fUT6EJQ/11r7l+lsObAZDeeU/5H+fXT/JDca5k9+h/1OksskeeVYQv5Rw/TCqjqoqp6V5J+S/Hr6DWT3aK3dcTi+Zo0Mx9I7HKuNa62dmuT/pu+fH2e46XIUPxi7oPiEYfpHVXXZZljjNVHL3Pg1tq8+kp4s+6P0ePaod902dn70/fQkitOS3Dn9Rmb2kPPQfcNYUtjCcF3oj9Njnq8Ylp2dfpPYz9KTYTL0YnX+8PdZ6cl7H0sfLvwB038V+76qunNVfSb9f36pZJbRDeb3rKrT068b3Cw9qaWlJ7iObqj9r/RksIOT/FZ68j9rb/Td9qb035CrpydSHjnMHx2/XX6YXjDES1+a/v129yQfSnKj1toj9SK2Oq5j79uG76rRtZ7bV9XDq9+8NLrOMzp+flf65+UaSX4zi9fb7lBVN27dBWPrPXC5Y0N2X1UdX72Dhhenjzb2jiQvS++Q4bFJXldVs2NNXpJ+g9OvJrnVWPz0AOc/7KtcZGHdDHfvfig9OeUX04fnGi07J3041R+m33VwpfQThbu11p7TWvtJDV13J3nj0Ox56YHE+fQhpH65tfaV6ndoHZIkVfWLSR499sPM2rlNetfcT6l+p9woKHXGsHzUq94o6aUNiWTnpQe3kt7l/QVhTVTVlarqIcNJ+U2TiwIkBw7Bjxel3639lfQD0r+uqmsPzf89/fN3laq62nps/2ZR/Q7Sxyb53fSe9caHyv1pkrkk902/w/GR6Rd9/2bYpy8f6p1cVUe7Y3vnquoaowsa4xdDRoHesceXr6o3pA/3/YAkj04/EXhrVR0/JHyNgr5PHKY3Td9XP0m/APba9IDiO6vq96rqljUMIbGXX+amMeyDZyb5tfShwB+Y5Ngkv5A+HNFB6UlGdx9r9ldD3ZOHZIqkB092FuBnBYbf9DZ8Pi5fVb9V/a7U2yQXCwgfMUzvW1WPTQ+O/Fb6RcgHt9ZObq2dNnbx8rDqvVmxm+riPYrW8Hjy/34hvUewn2UxSWzS19PvSE2S/1P9znsXhddIVR1TVXev3gPI6PhtFKy/MD3om/TeWn4rS39+PjUWsDpoqQQAVq8t9j7x4Kp6flU9sqquOba8pd9Nf2F6wPc30u8C/qv0HhNfkuSKrbWXjK+3qq40TH2GgN02xL5+qYaedAZvTk+6m0nygFGsZuwY68pJ7pgem/vqWLvPDdPHpZ/TPCN9WLyntNZOGHo5uKjHt6q6WVWdOPztu2w31I7DEx7aJno2Hvstf1H6BeGj0uOl48d5FwwXKD+c5PXp50N/MqWXsN8aLv4dMHbh99rDhcVjkx3inAvpF34/NDS95TLHyXPp8YIjkvxKVZ0wrNdnZzc4D913THyvPTHJU5JsT09gOSDJ0UlGsbmfJUsmMs+nx6wPS3Kv0fkSq3KnJLNJ7jMZ8x/iowdV1ePThy4+Lj32fKPW2s+nJ/p/f1R9mL48/cbmO2RxuMmLvjv3+qvZj9Viwmsbi1v/ZXqvbr+WHv8c99Fh+tL047dHJ/l+kge01m7dWvtM9YSjA6onpN28qi6791/Jvs117H3P+DHV8Pm5XlX9W3ovbq9IH6XizVV1lbEE8XPSY52fTfKg9POns5P8dpKPV9Wnq+plVfWrVXWF1tqFE8mWjuPWxoPSb0z+SJLbtNbu3Vp7bJKT0s+DbpjkhaPKrbVPpyfWHpJ+THel4XxoYdj3lygdBrGvaa0pytRLkhqml0hPGnrwxPJrpV8YXEi/+PG1JNcalh2U5ICxurdK7557Ickrxp8jyaFjjy+b5JPpB0XXXO/3YH8o6XeIvi496PT7Sf572A/PGZYfmOT/DPvwbUmuMLH/x/8Pvji0vcV6v659vQyfkeekX9xdGMq5w7663KjOWP0t6RfqF9JP8k5Ov/D4ifQA/hXX+zXtDyU9EFUT80afgUun94S4kH7Cd/PRPho+WwtJHjk8flh6jy6fSXKf9B7H/ifJ9db7NW7kkt77wEKSZ4z2xxJ1Ru/5U4e670u/a+f3008YFpK8c4n997ph2d8M+/kX00/ER5+rUflS+vBSd17v92NfKkkOnHg8et/vlJ7g+v4kR0/uy/S7fy9I73FkZmzZA4b98eUkx4zNv2OSU8afQ9nhPT1iqfdm8rOUPmTn2RP/+89McvmxOpdM7+F1tPzCJH8wsZ7Dhumlkzwtya+u93uwr5bseNx8cvodi69KDxzeJ8lxY8svM/Z99+s7Wecj0y+oLCR52lL/C8pu7avfT/Ltsc/GOelDEZ00VucXh+++0ft/YZJnT6xn9Pm5xvCZvPZ6v7b9oaQPM/SfE99v/5XklyfqPXdYNtpH75n4HToki8ccd0rymgzH6IqiKLtT0i8UfmH4zjl5Ytmt05Mjvp3k3hPL7paxc6Rh3uhY+21j33X/b+K4+dDR7376hf33J/mzJAev93uxr5Uljq0fk54w8Q9Z7FV3h+Pw9IvxC8N+PWRi2YHD9Nix/XfjYZ5jtaX3wdEreX/Se698W3q8+tvpsZsXpffUNl7vIemJFZ9Lcttl1nXt9GGPz0/yf9b7PdjIZfL/f2y+89B9rCS5ffoIPHdNv4bwT0muMlHnHcO+ed7kfh77nrv3UOd76b2R+m7b+ft+mSQ/N/b4uukJkP+e3tvXZP2rpF8/+2GS+4y//1k8hzlgYvrQ4fvsc8P6Dxxrd0iSI9f7fdiXSi4eBz1s4vEfD5+Bt0x8x11v+G0aXQt60kS78Wulv5we+7nLer/ejVziOvY+V5Y4Prhc+nW0hfSed1+VxevY78xwnDxW/9nD99+H02/IfEr6ddKfZvH44bvpNwD8QZIHrvdr3l9KkhPSj+X+K8mlJpZV+jnQ6FjvYWPLrph+/Wch/Rrg6HP78GE/3Xtar0FR1qKs+wYoSsZOvpPMjv39xOGA6G+GL92XLNP+mPQ7SReGg5rLLFHnl7OYHPa76/2a9/WSHpx98/B+nj28t/8+dvDykyTXH+reYzhpODPJg5ba98NB7lnpiWJXXu/Xty+X9Ivynxj2wzfTe/p4RvrdvwvpQZAjxuqPAruz6XduLaT3xHe3JJ8aHt91fH8pq94nFwU3hseHTy4f+/vVw3v+nxkuBKdfeL9gOLG4xDDviUO9rw4nEgtJfml8nyoX2w+/PLxPX1/qeyZ9mNUfpgc6TkvvqWD8BPsKSb6VsYSWLAatrph+gr6Q5GZjbS45fLZ+LT1J5lvpPfAcurde5/5WJj4fk8H6/5uJk7Vh/pb0iyg/GZa/K2NJyOkJlm8flr02vefYl2QxiH/ier/ujVTSh3P6TJYIRiyxTx45fBa+OXyfvWJ4T89L7w3x0qN26b0ijn6rxvfP4ROfvScM6/z9CMrvyX680vC9Nn6hanQc9/H0AP3ouGyUTP6RJEdNrGd03HCPsfV8NUPQf/J/Qlnx/rlOeg+7oyDgq9LPb0ZJ4GdmMQB83fSeYRfSe2650th6Dpv4/DxnqHe39X6N+1qZ/L4ZvpvekX5R6h3pd1+PEl3n04eQHNW98thv0LPH5h+cIclibL/Pp/cIe531fs2KouzbJT3ZeyE9BnCJiWV/MPxmvyXJNcbmvyAT5zBjy+6WfuH3ggwXDodjuMPG6txoOI5YSHL/9X4PNmJJT+R6ygrq3W74TRgdq50/9vdrJ46XL5nFC1RPHOaN//6PjteeMdR5/3q/DxuxpCehbkuPfV1+8n0cq3fI2PHxQnqi7Kljj7+WsSS99NjBy4fP3IszxKmz47ntAenDsZ2VnoR56/V+PzZaifPQ/aoMn4t/Hd77t6bH30bnkAdmSP4e9vtC+g3pFy0fpqNEsesN++aC4fPjXGf59/3Kw/t5esYSIYbf74OWafOIjF2Lm/y8DfMOmnycnnS+kH5scelh/j3Tk55/I2PnQcqy+6smfivumOTP02OWvzA2/2pJPj283w/NYnz6clk8tvvgWP2DM3aDRXqHHN9Oj+VsWe/Xva+UuI69T5X0HsTvlZ58t5DkN8eWXS/9WHp0rHbZsWXXSfLB9POg35qY/8D0eN0oYfOiG5qVFe2T0e/4krHjLF6/e9nE/NtlMbl/If0G2EtNrPMhw/fat9NvFBg/Vv/15Z5TUTZiWfcNUDZnSQ9SjJ8QXy09WPJfGe5YzOKJ2U3SgxnfS+9GOLn4xZRrZvGC1wfSh6C8WXrPFK9P7/Xg/CR/mOHkQdmj/feHw3v96SR3GOYdluR+WQwg/u0w/1LpvR9dmN699Gj/jicznTS0+VT63WCCIru3X26YxcS9l2fsImB6N8/fGJb9Tibuzh6r9+fpFxu/nB7I+lmcKOzJPhk/qbtEetDv74fyovShVg8fq3PcMH8h/URtdpj/3vS7F8cDLc8ZvhtHB6FvXO/Xu9FL+gWtf0gPZkz+779zeB8/kX7R5Phh/kFZDCI+KItBryuNlg/TUW99/7nMcx+QiTuGlJ3uq/FjhMsO++c3hseVxSSKhSTHDvMvkx4w+d8sJrcuefdbkqsn+c7Y52dh+N7but6vfaOV4XdhIX0om6stsfzn0pO/b5sefPpIduxh6pHDe/vtJA8fmz+bHmhfSE+CmfxMXiOLCc0fytiFZmXV+/CKWUzi/1B6j6LXS7+bdJQc9o9JbjrUPzT9GGAhydMzJPBlxzuBnzrs638a6r10vV/nvlzSkyoW0s9nrjs2/4AsJir/8zCv0gPD300/VvilJdZ3zfSk8YX0ZOXLTuN17A8ly9wEkd5D3nlJHjc27xpZPG57f3YM+I4u8m/PWGB/WHbQ8N14Vvo56rK9XCqKouyqZDF2tiX9ouFdx5aNLmbMpN/0dW56jwWHpJ+ffj69d/CL9ZiXniA2+g36XHp87ZLDsqPSL4R9bVj+vEwk/CsXve+jc42f20m9k9NvolxITzq6aZIbD78l52QxxnPCWJu7ZjEB6SoT/wsXXRgbjhcWktxpvd+PjVbSeycc9cSybIJlem9h30sfWvXho/c4/QLjm4b2/52x3nGS/FJ6XOGrSe67zHqvOHa89svr/X5stBLnoftdGT4zX81i4sohuXgPY5fLYs+vbx6bPx5ffUx6jPsvspjg7CbZ5d/39w7v0+8ssexe6dcJLj02746j9z+LMc+rp9/4+pvp8blXpidDXGas3a3Sk5t/kn4O+p70446F9J7JN33vvBlizcPfyyaSJLlB+vnl6BjiK0meOVHnscOyj2fH44Ofz+KNFS9Pv1FzdFxwQvr56/npMdGHTX4GlYvtC9ex98GS5PHDe/yW9E5n/mps2ei66N3Tj9W+nj609Hj7Ryb5Ufp1oqVucjp8+M47bm+9hv2ppJ+TLBdrG/99H42W9Kjh8ajDmR8P8/89E+dUY99vB6b/no06Z1gYfodutN6vX1FWW9Z9A5TNVyYOdo4apiekD0/4s/RhVscvDl4yi8lib8/ySUdXHdaxsET53OiASdnj/XfVYT/9KEsMwZV+Mfi84X2/yzDvVlnsme+j6Scgo2SYe6UnwlyYiW6nlVXvm2cO7/GDx+ZdJj3gOxpCZ5SgcuJE29FJxqXSe9P52Vj9p4/XUXZr3zwki0HzC8fe228m+YuJupdNH5ZoIcnH0oP2o7uybj1W73LpgcbRunbofUdZcj9cYuzvwyamV8pi7wb/mx2HkRw/ifjHoc4fD4/Hh4L48vhnMAJTu7OPLvY9k+S+w/v6pew4HMTort6HDt9bHxr7jD1rJ88xOqn7xeF7840Zu/tucp9vtpJVDKmS5PJZvHv+L9MvjIx63h39zh+ZPoTReemBqWuP3uP0u7AX0u+Y35aeVHbz9OO+0QWVDya5+Xq/L/tCmfz8ZLEnvV9P72HvXZkYrib9ovLou+slo+++JL8yzPteerL4eK+9d0wfLmJb+jHdX2Zi6GplVfvtmsP31ifH3+fRPkwPOo6OrbcO849N70VkIf344uFJbjGs62npyRgCVXu2X+49fCaemn5+87QkHx5bPjp2vnYWL6z83sQ6/i2LF/T/NH2Y6l8bm/+DYf/qhUJRlDUvufhQQ49Jv6D+sSTXz+JNlH81LL9YDzzpycaj77jz03uIf/vw/bWQfiHlsev9WjdySe/NYyHJHy2xbPRbMuol7MlL1HlI+mgWP86OvblWkr8bHcMtte+G6b0yMWyessN7eK/0uMwzh//3yVjzwennIwtJfmWJdRyR5LPD8hdnsReQI9LPac5PTz47fvScE+1nMzFs6GYtcR66T5f0i+bL9aQzisFcIX2I9dE5zMV6pRwen5zFXqyfmbGewdJvqPlmemzu1sPyo9b79W/kkp68NYpBHz/xPp83fH5uMzb/clnsYfxt6T0YzSX5fi5+ze0VE8/10CT/M7b8k1niZrPNVobPx/OyY8x4Mqlr9Dm5XxZHfvmn9N+pS2Wih9jhd2bUI//TMnQOMHzHnZTFZJevDPvxbVm83vPfSe683u/LRi9xHXufK1mMg153eI9H13ruO8w/eKzOYem9VJ+X3iPs+E0Yx6R3vrGQHhO99DB/2d86Zef7ZPj7SklOSfKoDJ0CTdR9WBZjmb+Vfi1oIf1c6H5j9Ubfg4dnx17hD0iP3907yS3X+7Uryu6Wdd8AZXOW4UfuT9NPDm47zLt/+knEXMaGGxiWXSf9boYLs3iX4+hH9oCxL+uj0i8o/ml68suLMjFUq7LH++6k4YDm1OHx+NBPo8DjqAeqj4wOYNPvzprL4oWq/8xiby8L6Rcgj5zma9nXS3pPe+O96x2fsWBikrtkMZh1YXpA42+Hx3+endy9k35i+LYsBqwclO7+fnpw+t3y5w/fTTdI7+r59Vns+etJE20OzGKS2N+nByN/mqWD8i9KT1q61nq/1n2hDL8Zr0jy3rF5o+DuM4f3/H8y9OY2vk+G6c2GfXlOhsBydkxGHn2nLTn8hLLi/XSvJK9Lv4P699MDSwtJ/mCszuOH77Yvjb3vb8jEEJLD9Pj0E7elLsiM/45t6v2W3RtS5SFZ7Clk+/D9NZlEdq3hO+2CJM+YWPY7WRymfXRheGH4jD13s++TVey7nd21PeqlcjTk94EZu+sx/WLV1zNxt2l6bzujoPG/p19oeUf6hZQfJLnVxPPoOXll++oyE4/vlyUuvKcnJY+SvEbHbuND3RyexSHZRnVGvfNckN6bn8/P4vs13qPh5LB1B2Tx3PKEifd9Ib1nj8+kD80xOZRRDb8v56cfP1xvbNm1k7xwYl2j8t4kN1jv90VRlP2vpN+g8t30C4rjx7mXS+9FZyHJk7N4EfmUJdZRWbzgeGz6EHqnDfW/mn6z00syNuSkcrH3cHScdfn0i0+HLVPv0uk9GF6QseSjid+ap6YPMTmX5KSx+TdIv3h8YZJbjD/vMs8lrnPx9+QS2UksJf386BvDPrry8NkYxaBHCZK3Hj4bP8nYjbLpN2J+KP3m58fs6v9lM++fOA/dZ0smetMZ3vObpl88P3qYN54Ac6ux9/1RO1nvo8b2zf+mH1O/Mz02+tMscdFf2el++uPhvXzx2LzDkrx0+Hz8dXaMpd1k+DyOkih/kH4u9IT0eN1jh++2yRvNK72XvntG0t74+39I+sgHC+nXai65TL0jsngt55QsE2MZ+x2627AfzswwksJYnVulH6uNRu35Vvr56jMnvyuVne4717E3YFnJ/3B6T6GnD///T5xYNtonP5ee4P+T9GF2x4+/755+s/OZSe6+3q95Xy/D78coZjkqT8+OHTVcOv2cZ7T8gly819HRtZ6j05MvH7Ler01R1rqs+wYo+3/JxS9wHJ4+LvzoxPhBw/zLJnlZFnv+OGaszWhooYX0bp+vPJq/i+d2EXHt9+fNs9h72xGjfTz+fqcHGs8Y6j1mrO0Nhn3/veHE4fvpiWG3X+/XtS+V9BPg96QHEP9r9HkYlo0CxLfIYjDkzVnsSWd0d/2P0ofxmExiGf+s3jQ9EPaf48+hrGpfXXr4zjo7E8OgDN+FW8f2x+2H+aPP0fXShz1aSL9Qcn76XVtXGa+nrHqfXC6Ldx+O7nYcv6h15rDsEcPjpXqgGPWe8PdL/MZ9JMm/pAfBNm3wfQ/2z3FZvKh4dvqQkKOeW0cXREYXte6axaS+/81YN/bD79B4ksvT0hPPZ5d53rK/LnovVjukyhXSA76jgO7xo/d04v293/D7/7mMXXQcll8uvWv8F6YHEp8UPVCsdH8tO8T0MO/oLN48cZPxNlk8fjtk7PfmzzPcTJF+p+n905P6xoMr/5vkHstth7LsvrpVelD27UnuNTZ/1Lvo44bHN02/MDK6gPiOXLy3kdE+PCz92O556b2I/nWSZyW56nq/3o1Shu+fFw3v5cOGeUv18jpKUnn5UPdd6b3kvTH9mHshyZuWaj98zrYNdS42hHT6xa/HpveG/XsZu8ClKIqys7I7x6fDd9dCei+s159Y9svD7/q3xn7fvzj81jwmPdnooKWeP703kePTe/DxO7Mb+y/JLXPxXnZvkn6MvD0TPRmPHatdOz2x/JwkT8yOiTLPGfbjP671/9L+WJZ7H9KT+F6QoSeiLMbWjs5iT5PXX24d6T227JAYM8z/zWH/fjhLDLum7PBeOQ/dx8rEe33F9Jj/97N4cf7jSX5hid+Sp2SxV7FlY5zpN0N/IDuei34xE+eiyor21RHpSY8LGetRMv1c8nPDZ+R+2TG+cEL6uek9MiSbZfE89ID0m20vuklQ2eU+OH74n3/J8DlY6rfkt4b39F1j83aapJTF3nv/Kkt01DA873XSe3o9Zne3fzOUuI694cvk5yG9h73LZqxTmCx2snC5LPae97Iklx3t54l1/EZ6wtipGUuCHfblaP9LEFv5Ptoh5jz8fc/063FfTY+L/kV6gus56cnlozh0ZfEG2K+N9tmw7PCJ36gnD+t4ss+Psr+Vdd8AZf8tS/wI3ia9t6lR8tC2JCdM1LlDeoDxa0nuP7HsSsMB7kKSPxybf+30nkB+cXh80FLPr6zZfr16elDx9Ix1qT62fPT+/14Wu7S9ykSd44f13Hhivh/Znb/3M9mxJ5BPpN8NOn5QWekX298/1Hn82LLRgeupw7K3ZCfDrKZ34b09vXc4w+Ht3j67QfodIp8aDjAPnPyOyuJQN38/1Bk/sL1K+sXj0T4/PRMX8DdzyVh35hPzd5qIlT6Mw0J6gGoUgBr1EjrqAenrGQtKDdNRAP/Y4XdqIcldh3mjz9eSPSooK96no4tPn85wJ3V6csr9kvzHsOxvhvmXTvLKLA5FdMVh/ngy5iXTL8IspHeXf9lpvp59sWSVQ6oMy35p+J77SYbE1yXWe8X0xKKF9BP10WfOHb+7t59WM8T06Hfkd5doM/p+u+fY78wOQ3sMxwN3Th9K9yET7R1v73pfjXr8GP2WfyM9GDU6HtiaxWSxp2UxUezzGRsuZew36NJjbScDl3oIWXof/Pbwnn4mOw6pMfoff3F68v510m8w+pOxOkenD0s82n/XWea9v8XQ9nuj/WZ/KIqyJyV9CMmrDn8fNLFsqSSH8fPI1w3fWS9Icomx+YekX2T8WXqCxb+mJ0KM3yizPT2Z/+7ZSbxAWfX+/POM9XQ49ht0mSz2bHTjnezf0XnS34zXSU9gGp2b6hVk6ff+Rhm7WTITvdylX5x92vAevnP8WDg9fvmh4fNy3yXWPTo+u/3Qfi5j8bP02OcoKe2u6/1ebOQS56H7bElPGv9mFntnfXl6UvjP0m/+f+BE/eunx63PztLnqOOfz6PSe5R9YJL7rPdr3ZdLeqLq6Htu/GbXZ6THrv8xO++J9ODsmDgxGlpXL4iL78nOYtGVHZO8Rr81F/0mZfH47deGx8ueT44dB9woPY5zdnpPfDt0sqGsfr/FdewNWSZ+G26ffh7zjfTEu09nrDfxsc/BPdNjPV8Zve9L1DkufSSfC9KPt8fPna6dsWMSZef7Z7ljq/RE/M8kmRmb9+vDMcJZGW60HebfMMkXhs/PY5b4fJ6QxeTxD8S1UmU/LOu+Acr+WSa/pIcDnvGLVf8xtmx82K7D0nuLOD89segaE+v5pfQTv4Ukj04fDmp7VnCXqbJm+/bg9JO8hfShDC8x2o8T9R41tq9eMMxbrqtvAZNdv++3GDtoeXeGu4GXqXvTLF70PXb8vR/232j4vIX0AMtSCQCjz+QoWfCW6/0ebLSSFQxrksVhVP9rJ+/xNcf2xyhYP97bweWzGBBZyER37JuxpAfXR3dY33OYt8PQNcPfOwyLN/b3oVkMoD9jfH8Mf79vWPbsJZaNnudxWUx0ucSeviblogShn6X3RHntJZZfLz1ov5DkLsO8k9MvpoyS866RnsA8usN+tC8/muTk9X6N+0rJyoZUueLYssPThwA5L/347erD/Mljg9um99r29Qy9ke7qe1TZ5b5abojpPxyWH5g+bN6FSd6W5Arj7/vY9BJZvHh/ixU8r6Sknb8/o/d1axaHfPj39ATIw7Pj3aNXzI5DR/woO958UVkcFuKo9ESMX1/q+ZRl98ehw3fTX6f3OnHAxPL5sd+Kj42936Ng+mFZ7JHvtcs8x+Hp56ajG2R2SIK1nxRFWU1JcrUscR6ZXfe+Mrqh6OT0RIof5OLDeZ2UfoHr2+k98R2enhjxgvSREUbH2+dm8RhbT/y7vy9HxwT3z+INrqOREQ5IP7cd9YD8oiXaj4+uMLpJ48iJOluT/N56v9aNWIZj3H8cjoVvNLHsF7LY08dMkk+mx6MfMVankvzt8N7/ZcaGdJ1Y1x2H47mPZaJHpfTel5dNiFF2eB+dh+5DZfh8PDS9N50fpl/TGU9eHe3PD2TsHHP43ntYetLlJ5L83DB/8hjdPlrb/XVAFnvlf8DY/GulJ1Oel37T0/jNTjvc1Dz8fYX0GwEuSihXlny/l+vp9bD03rz+Yon3eZSQ8sRVPtczs9hrv2O21b13rmPvQyX9OtkoIX8hPZbz7izeyPJ/khw+Vv/g9F7eFtI7AFjy85EeW/1i+nH6L6/369yXS/qNSaek94j3wCRHDu/rqHfrUazsUkO989OvQZ8wzK8k9x722XnpI5P8Svq50B+lD/+9MPxu/fx6v15F2Rtl3TdA2b9L+vBAhw9/jw979/Jh3njvOKOA1o2Guj9O8ltLrPMpY+tZSA+OPGu9X+tmKul3lpyffsJ3u7H5B2QxWPzs9JPwHwx1t4zqrPf274sl/YLhhUn+JDsGAZe6MPiAoe7rx/bL6OLjIem9jf1Pes8gX80SSTJD3cPTh8z9aQQaJ9+b8WSua6ff8XG5sXmjk+5bpV8U+dToMzCxnlG9vxq+z/5imeW3/v/t3Xm8bXP9+PHX545kTKKUuQxlSMhQmYmKJBkyJJWQUFKJvj+lVKZm0qgJafSNjFGiCJEvFVFkimQm3HvP+/fH+7Psdfbd58737HPufT0fj8/j3LPW2vvsvdbde631+bw/7zfZ6bX+nHoPo7mRN8gn1H12Np1B9vbnYL+6zWG0yjrRucnevD7+oeb/d+t51mmdY5btelxzrhpHpr8/rt/7Y15p5EDiM8AV9ff2NUKz/5trgN/RmTG/IZ0y4U+Rs7Zubx3D72HWkJk9FjNaUqX9mXslOeD7KHBg1/M1n5tFgY/Vc9QltAZebDN9jJZjxktM70B2lNxJLfPR49i8lJzteNf0Pi84iDKjx2hJchB4gOy0ek5r3bPnkvrz83W7O7s+V90ZeY8hr6uP8DhMtb+nN6GiXUaluX5u7lPXbX12rqTHwDx5vfdQ3abJ3tPd0b8q8Me6zVT3sTabzTYzjc4A38719/a18VbkQMYX6znmFT0ef3x9/I/oyj5NZhmbTGas6M4k8mLyXuoH5CDwSnPyfc2rrfucMMQ2Temuz7eWjan7+zHgBurEydY1QtMn8IZ6DX1Be3mPv+H1Qde+aH0Wzqu/r0inzO2Hmv1NjzJ3dd12dfkD5HX1sxmQW9cUr6/bXMYQ2fjrsfb4TPuYeR/av30/K2XaVwRuJPuY21VhViUH2P9D5371K9Q+nLrNcnQqkRznZ2PYjvMr6z6/EViitfzdZADmNcB6PR73gvo5OrhuM0De6zrZf/B+WpsMgGzODRN7bPPa1jnltXXZ2HoeOrau+wyt/oMZ+LsvJO9jB8jxWMffZv7YOY49whtZCak5b1xFq38TeE39TD0C7M7g7KIbkNfYD9d17WDk5lguDny7nq9e1+/3OtIa9X6Q6VT/AN5Z93P7//3lZJKZtXo87ypklspJwJFd695PTjhrnmcSnWuKY7pfi802L7W+vwDbvNvI7B4D1NTowLbkbIPJZAfjtNI+719PtJfTo2wEOTvrGDKt91Jz6z3Yhjw+Y+gMGJ9N100d2dn7FzLN8JfrdqfWdd6Mz/z+Hk8GotzHEGmaGTwg3AQePcPUJYv3Igce9yVnPl4ILN7j+dYh00UPABdg2dxe+3zpelH/OBnscG/dr+1ZpmuTnVgPkzNGumf/Nh3xh9Ip4eGF54zt/5fQCYrYr7V8K3JGdfsm4VpaWYro3Jg1WXS+01rXBIl9ta77YY+/3WwzVSeMbbaO6UZ1n/+j+U5rHavmszKBDEIaAPZvPXZlcnbdlWTmsT8AP6aVaQQ7r2b2eMx0SRWys+tRcvDkle1j2NpmXfIa4RzPLbN1fGamxPSi5MzuKWSmyvXq8nam0qYcyHXkLEk/L7N/jPaj1dnbWj7VtTB57dyUmjqAqYMs1qzfaQPA+bSC0m2D9tMEpg5Caf8/X4gMRDm9taw5v3ybTsfiQkMcpyPqNr/pdTzJAZdDyftYSxfabLbZamRG6SZTW3NN/ELgDAbf6wzUa7P9GZyRamU6GXb2YHCf2spkAMsk4BA6k5jGD9f7m5cagyf3LUcOALavn5tB/LXIftEpwIat9avTqZBwXq/jQCerzjfq773OU/a3Dd4fz2bnJzOuDZDZcZrPzRW0StkyuMzd0V3P1ZQyvBTYtsffaq4jDvVYzPZx8z50+Pf5TJVp71r/CeqAPDnx6J1kabwmOOl4spLMPXSVvSWDXu8mM4puPSN/zzZHjvcP6/E5orXseXTGAY6ljhWQGcx3IvsJmozyA2Sf6eL9fi8jrdXvqUFB+nX5dtSy32R21s/U7c5i8P3kXnT6eVbt8fxj6GTtfT2Drz8OJK8hLCE588ft5ziOPeIbnWvhU2hNuCTHgs6qx2uAzOK2VtdjjyDHSs/r9dmq27yUruzW83sjg+v+RQZLDhqr6bHtK8gkJveSAftHMji5wjp1u0EVrsiAyofJAMsNup5zqbr+c2Smy8Mwu6htPmh9fwG20d3oUcecTlDDe+qX8tfodDQ2qZ/PBhbu9Xz15wr1hDupXtw0JwZLdI2QVo9RU6rwFvLmfHVyptb1ZImVdYHF6jb3M0TgmW26+3ohMhDlQTodIosDW9QbgJ+TM+bPAF5W13+TzgDvLmSg02fJmQlX122m+gy2/uYH6uOvod54zM+tx/fcGuQsxQHyBq3JivAEcELXtqfVdd+nljFurWsyVTY391+aW+9hNDam0eFNdlTsSyc4byngueRMnifq52F/skP+KfLGoSm12syU75VFp8nmtgSdMoavbT/ONteO94r1s3Q7tVOr+5jXn03wxD+ZOkB5MbLDeOmu5QbFzvzxmJWSKiuS2V0mkZ34zazVdmfkeGD5fr+/0dyYtRLTm9CZPXwVOXjcnIPeXD93U4C39fv9zSuNvCaezOBBkUXIUojrkdk/9qZmqaBTFuIJ4Nx6DtuWLPFxV113Lj1mq9qeHVj6IBm8umFd1v7uWaye95uOw82ax9WfS9KZydsMHnYPXi5B5/rv3XVZ9zXiIp5zbDbbnGrAN+p3zpH190/RGZTak+yHaQbhHwRO6nr8wXXd7+kazCXvpR6u1wWWHJr2cZhuIBawDDlZ4l4yI/LPaAV50Qkk+2w9Jr9gcID5jmRmsQGyP6c5ly1Jp7/gZnpk9LfN0DFsgusGyACuA+jKtEv2cb+evM6+nVZfWL2GuLxeLz9G3ge9ol6rnUsnGHD5fr/X0d7wPnS49/fydV/PbJn2Zvynnd36EDp9bCe1ljfnsp8wOMh8ia7vxMX6vT/mh0b2nw7UY7VKa/kbyX62O4BtWsvXree03wAnUjP82wbt0+Ycv2brXLMQGRR5Np1rsSaYfw2y//NpWn0w5ITMq+v2n6RW+anfi+2Al9eS1wztzGMGjU/7GDmOPUIasPI0jtGQk1PIIL2TW8tfQpY2bgKLr6QzXn1k1/lpJfL+aXI9V011nWDreUxWJe8/JgHv6d5ndb/+kcwE/xEy+cx6rfVbkOPTA8ApQ/yNF9IZy/4Snb5q+9Vs823r+wuwzRuNTGv/7MVk/bk22Wl1KbWTsJ5QH6A1KDKN59yJvGG4kR6zGm39b2R2tsvp3JQ80fr30WQAxQTy5u5+DAKbnX39XjqBkj8jO4P/02PfXwmsT94c3tJa37Tbm89T67PavvlrX3zt2+/3PdIaWapmfL0BGCAH3hcjgyn3bx2HrVuPWZscFJlCpkt/Xl3eTrfezG7cp/s4zO+NaWTRIbMfNhkKjiYDJZ6klpaq2yxHZ0bj1XQ6Spob9F5ZdJptmsGuu/q9H+aHVj9b59R9/lFgobq8e8b8fvU4DwAn1mVjhtjWG73ZOyYzXVIF2JkMNPoLNSOcbY4fl1ktMb0ZnYGwh8lrhhvoXCMcj7NM5+Rxemn9nPwdOJycGPFDOmW+m/YAsEt9zN50Ouu7tzms3+9ppLd6LTAAnN9atj15H/IZctCj+Wxc0tqmOe8fVtddM42/0WSDuaX5XsQMITabbS41MjvLs9kKyImSP+v+3qnXzveRAyt7tZYvAlxcH/9hBpcsfC6dbGInUgexbM/un0IORC1Xf2/3m3QHd28C3Emnb+ax+u/H6GRIbgainlevDQaa839dvkA9Z02p6ybV67j76+//oWaEsc3UcRxLpz+tace11nd/lhalk4X/W13rXsvgzJftPtALGSKTi22Wjpv3ocO7v6dVpn3r+v/+ZOAg4IV1efdnZxNyctlt3fuf7C9tJmAe0rXu1WRf9elMY5K5bY4f86Yv9OutZeOAz9flp1Eny9bv0SXomiRrm2qfNuf5Y+o+/FvXOaLdVz2eDEIeIMfWlmytewsZ1PcgXaUh67E4gJxsfg+wcb/f92hrOI7dz30/rp5LBoA3dR2D9oSW0uvf9fdmXG1VOhkT76EGwZJJTAbIvs7Nuh67D3ldfRM1UYNtusdsLPD2uk+vo3Nf1By3ZhLyHfVc/t66vPk+HEcGhj9aj9NGzfN2/Z2tyEpMd1GrWHQfe5ttfmp9fwG20d/I4JVHgC+0L+LJmVuX1y/m1VrLj6pf6JfSmiXXWt9E0j+3PucAOUPSG7gR2MjZWvuQNyHnkp2/67TWL0PeuA/gzKzZ2c8T6JTIe4KcJfJT8kZve7IjvymTd1J9zDpkqvvfkZ38n6YGw0znb80XA5DTugAkO+q7O6JOoNOBcT7wwR6PO7xuc1PX8qPIG+v/kLO4mhuNlervA1ieuNdxmF4WnSWA19XPxE3kQPoXWuubG4nn18/BAHB4XTa29RzdWXTapVn+Xs9BPWd/2eb4Md+KHKj6P2CL9rGkc+P3cbJc9cN129Xax9s2x4/JDJdUqeuWIK/fJpGd/HbwzvljMrMlpg9oPXYtMivMg+Qg/0Nkeakt+/2+5sVGBkq0ywsNkION367fZc0M1CuB1etjmnPbJ+o58N2YhWJ6+7n5/780nckrh7X27wBwHBkYsQSZpXeAOlGl67zfDLK8o/7eHaAxjk72hK/0+73bbLZ5v9Epw35jPfc3JbnGMXhS0ydb2y3WevyO9dr5dmo5ya51p9Mjk+/83shyT4MCG3pss179+SPynvQIMvhrQzr9me1g7+4MLzdQ+wBa57IdgK+T9zq31+u5U7HU2owcszFdP5t9uiEZiHlA3e9T6AQgTTXZi8yQfCcZfLlD998gyxr+hLwfOrO9DfYZzMnj6X3o8O3rXmXal6YT4N1uV1GzJrU/c2RpyQHgqLpsLJ0+nJe1Hn8ptWpMXbcANRjANqzHfCKdpACbt5avT04me5S8D3VC7PT35VgG91U3QXnPkAEte9Pjfh54MXBJ9/dcXfcJslTlADkJ43jg/XSSaDxKXkuY3W3mjpXj2P3d/wvQGV87u9mnXZ+f/eo2h1HLudfl3eN0zXX6dxkc5L8onQk1n6de79V1i9PJlmyQ/4wft6XoBEp+qmtdITNPNmPWu/d4/MJ0AsO/3/XY5jO0GJ3JuBdTA2xttvm19f0F2EZ3I2/kbq9fqvcB3+xa3wSlfKi17Dl0AiXeOZ3n37J+sXsTNwoaPQLD6ARiXAe8ADuyZncfvwR4FbXUQ9fF7TuaC5yux4xjcIfWfH/jTXbqLdvsn6517X26YOvfm5OdvI/Un4Nm0Le2a7IYHdRatgg5mPIQnQ6x35GDKAPkLNfN+r1fRmJj2ll0jqnnoeaGbTI1SIWpb+q2bZ2rmllCzWBXryw6zQ2kGSiG93iPIQdCmhv57tn0LyZn0n8S+HLd7tS6zvPL3DkmM1VSpa7bkpxRdw6tThTbHDsmc6LE9Ar1edbtWm4Q7Jw9VmOA15BlOY4mr+EWp5Zpq99p19XjtGld5nfZLO7r+vMgBg8w/pKu2e/A7nXdrXSCJprz/vZ0Mhwt0H7u1uM3JQf09+/3+7bZbPN+q+eSR+t30yPA2kNs91LgD3QF7td1p9XlX6CrVKhtyP2+dv2uf4SujGpkH0szOWzPut/36fEcTemuTzfHsrXusrruw93r6u/LkP0/7YHLQQECts5+mYFtusvgfau9vGvbiWQ2ywFyIkCTEX787L4O20wdV+9Dh3d/d5dp/yCdoJW9yXJ4TeDQBT0e//O6bu/Wsua+dMd6Hmu+N7/Y7/dre/azNECWkmyXoT66Lj/K77Xp7sP2eX0tMvCoyWQ5ANzSWj+eroxiZNaqSWR/dDuo9blkBrF/kX3d7fvbi4A1+/3eR1vDcewR0eq17bV1n+7XWr4V2T/T/r9+LfCuHs+xYV1/J51g8nbA+Ol1/b31M9b+3K2FgWGzcty2Ie+L7gI2qMuac/wryWyhA8Bb2+taj1+bTPDzZGub7nuf9ckSvT+nNZZts82Pre8vwDY6Wo8v22ZwZHE69chvrj+PpBP8sFlddgmtDkI6Aya3AS/o8ffsjJoHGvA2cuBrSq8LLdts79+xDE6d/s76ufoeeUPYfQE0VTa5+bGRs6kGgBums91RwJ8YPEOnSe39T4Yu5bpV3ebxru+98cBbyZvsKeQN49/J2XTOlJt6/89IFp3PkOW5X0nnBq8Z/Jhqn9KZNXxK97HDLDojppFBRc1A1y31u211ctbv9eQN4brkrKwBMpBzhX6/7nm5MWMlVV7UWjcBeHm/X/e82pgDJaZ7PKed8sN3/LqP0xX1GO3Qj9czLzVgTQZnOvwpgztqm4xH48igvmdnDjN44KW51vhs97rWNhPmxnuw2Wy2Xo0MBB8gB0zWH2KbhegMuH+NHHBs+u6aTGIDwOv6/X5GSwPeRS3D1VrWnEuOpRPs/S9qZjwGZ0TcgMy88zS1QkVr3db18Q8CL209/1QZ37EvZ6jjM2hfkZmLv1Tbp6lZjeu6ZkB3mdZ1wqvax6TruVemKxi213GpPz02c+8Yex86fPu6Xab9ZWT2tR8xuN95STIYYgB4T11W6jH5NBmE9Fm6Bt3rcboP2JcM4vsfPzf9b/XYXcXUQZfLYPWk6e279r3j4nTGR39Dlr19Jdl/OQAcXLfrda55LvCdut3J3c9PTvbbkcwcewiwSb/f+0hv3fsZx7H7cQymVe1qXD0XNMF5S9XPwZ/JzG1nkKXWryCrWN0LvL4+trmW24ZOf0+zrDnOC5OJNe4m+4YupmsSjm2Wjuki5PX1APC91vJmvzf3RZcN8fgJ5Lhe8xlbvP341jYGv9psYfCebSZaPfHt3WP5UWRH1Glk0NAz5E3YQmSa2hvrBdEruh7XDJh8st/vzTbH/o88l5xlslu9WWlu+j+L6aLn5n4fWy9qHyfL6Lys369ppDc6s+B2rr9339jtVtef0LV8RTpp63dr9n+P528yh325exuyc2QZMjPCkv3eFyO5MYNZdMi0680NwE3UcgRMHcC6Rr0RHABe0z72mEVnRDWy7PflrWP+ROvfR5NBmxPqueZ+urKH2eb48bCkyghrWGJ6VDU6A/3d2Xo/UD9XP+5eZ5ul/bwcGajfXIc9SI9s1fX3V9dtHqMO8tLJtNcu7dXM5Haihc1m62trXRsfXn/vdR/aDIZdUH9vBzYdD3wfWKTf72U0NmogAzCxtezuur9/T2vSX9fjmlKSZ/U4FzVZ4E7t9/sbzY2c6HURg/sMmoH2d7a2a66Rj6zrr+jxXE0fxFiyPO5k4G/N9YBt2I+t96HDu7+bMu3XkxUPXlKXj2t9ft5KJ+NRO3DyzfU78Q4yS99zyACm5nvuA/V5en5X2vp2zFdr3ROZjWrW9mFTFeSaeh3W3FNuSdfkfnpPCtuYDG59kJpN1HvP2T4mjmP3/xhMYOjEF0sD/0unj//d5MTjnVvbLkcmbRio5/sJrXXbAP+t56qlGDzutiaZgfdk4I9k8N9qc+t9zmutdR3cKzP1OuTY8xPAW+qypq9zGTqZLd/aXtd6/PJ0kjUcMtTfsdlsBu/ZZrCRg+R31C/WjwHLtNa9pC7/Vv0Cv6T+/v/q+jPq702E/MT6cyMyev4JHHSfJ1r9v3ApnY6yy6gBMrY5vq+XI2cMvQU4j84A5YFYSmVG9t9KdZ/9s7Ws0OmMajLsbdSsa213SF33RzozrZufY7uef4BOJ7833rN2rKaXRae5qViJTgmOZlZjrxuNT9Rtzu3xHGbRGUGNvAHfB7gQOJcMyFintX4ZckDm2c+Zba4eD0uqjKCGJaZHdSNndZ9FJ4vS6zw2c2zfNmVwv1737zensW3z2Tijtay5ljuprvttv9+TzWazRQTAi+r30r+pk5Va65rBsNeQAfvXAc+py3oGkNtmeL8vX+9HH6BOSqXTr7lrPSYPUDNF9OgbWIZOkN8bu47XKq37XLOFzfyxGVOPQdNffTGwR92ve5EDtvfRmbTZHvhtHrNn/b19f9OuAvAbcoC4Z8ZL27AcZ+9Dh29ft8u0/wNYcYjtfk7XhGdy7OhTXY9vvt8uwgDYEdvIzG/f8HM0U/tsVzL4643khOJv08o4SaefuXtyf6/gvQXp9FX/tDlXYd/ArB4bx7H7fwwmkqXXfw9sWJe1x3KWILMlP0EmYbgF+EJrffP5eT6dsZ7DW+vH0alg8SlqpmVynPQ2smLWwvUYOx43Y8dsyPHk1vGYUI9rc03WBCU39zztCQALtB/b/JucADCJvD43qNJmG6L1/QXYRk8jUwTfWG/CTmRw2aFLyfKSC5EdWzfVL+qdgP9X//3dun37RP2tuu7Ifr8/2xz5PzKOnFX0MepMIdtc2c+LkLMU7qLTEXIpsHa/X9toamTHxLPfP13faX8iO9gXZ+rsbYuSab0HgIPqsvaFaPM8n2ouZvv9XkdzYwaz6NQbgD3qNv9HJ1NO9/Fbik7mRct5j5JGLQvatazJPHYd8IKhbjJtc+wYWFJlhDUsMT2qGhmM/GVy1nBz/XYFraBk2xzd36sBD9GVqaVrmxXr52IAeENd1nTQL1KvOZxdb7PZRkwj++IGgFOa62NaQXnAR2n1v9nmyD5fALiy7teP1WXtDB+X1nWf6rGuGew6tG7zBzoBgM26A2lllbcNeRx6ZZpcE/g7GVz3IQYH521Hp2/6BqYOvNy5rru3fa9JZg/7UP13ISsmOMmvv8fe+9Dh3d9Nmfbb6CpfR6e/c10ykGUSrUlkZKDFfsCt9f70VuAD/X5PtukeczPzz9z+WqmeX54mEyrc1bomG9v1s9fk/mZdeyxhVTJJwLNjDbbZOkaOY/f/GBxd99f5rWXbk/0vx5ATJL5St5kMHFC36R7H2bZuc1/7nAS8gZzQNLley93S+qx9EMcIZuZYtb+LXkFeUx9IjrMt0bXtinQCKg+ty5pJLwvSyRT/4SGO55JkJss/0Mrea7PZBre+vwDb6GpkJ8bN9Qv46LpsHJ0glaYM4VZk59bdwOeAKWSwxEp1fZPd6gXUTBM2m23GG/Be4BwyQ9w2reWl+6LINuQ+XLh1Uf/C1vKmo+rMaTz2zXWbfwJL12Vjun5OaD3/Wv1+v6O5MYNZdOoNQJPJ6PhpPN+B5ID+FnP6tdqG7f/E28jyOVMwCHM497slVUZYwxLTo6aRpVgfIEtMXQzs1u/XNK+21rXY/9CZFTyxa5umg7EpXfzb1rKJ7Z82m802UhoZSDalfm+dBLyste5t5CDlg8Cr+/1aR1OjM6g7KLN+a/1mdZ8/BLy0ORb15zqta69lh3i+seQg1QCdMlHdpaQcZOx9bMYweFCxXbb47eSkiE1by9YlMyBNojN5pZ1Vpx1ceUFd911ygPI0MhhjoPuaGTO39Pv/gfehw7u/m/vL/evvU/3/p5Ol+qc9vs8mAitTg2ZtttHYmDropDmnjycn5j1Mq7JL9+ekdS1wbN3uovby5rlaz/l+MtPv9v1+7/NCw3Hsfu33dvbiJqDuMOD81vXyZ8i+yleSQd7tYK9e55sf1G1O6Vq+GxlI9igZUP4HHOuZ1eO2ZL0OHuhqf2l/J9XP0G513U107ouarOLb0DV5vMc1wpL9fr8220hvzRepNMNKKVuQA04ABwOnkl/KvwBOjoiD6nbrAGcCy5IdjH8nSxn+cthftDSPKaWMIQOa/tNaNjYipvTxZY06pZT9gK8C34+Iveuy48gZOrtExI9LKSW6TpZ1//8Y2BH4fER8oGv9uIiYXErZBvh3RFw3DG9nnldKWY1Mub4YsGVEXNpjm82Bn5E3bW+NiN+WUsZExEBrm0G/a+QrpTyXvKl/PnAA8Nq66njgmIh4vF+vbX5TSvkOORj2Hs85I0MpZSng9eSg/SSyE/mE5txTSlmGDExakQwmv7FPL3W+V0pZixzAv8HPz9zTXLuVUhYmO3BXA/aNiNPqNVxp9n8pZVGylNf6wEci4ri+vXBJmgGllD3IUm2TyYwTV5Pn+DXIyXzHk4FKT/XtRY4S3X0opZSFIuKJrm2ac8rXySzH342IfdqPL6V8lcw29aOI2LXX3yilbA+cTQ7MrxQRD83ddze6lVIKOdg3uf6+KpnB+JfAqRHxZCnlRWRm/T+Rg8C7kX05q5IDxu8FHif7EB4mS7fdUkpZICKeKqWsTpb/fGnrT99IZtX5xdx/l5oZ3ocOn3r/eBc58ehFETGp6Udr/VyaPP+8GHhzRJxdP7fF/jaNZjMyvlJKWZHM0rY3GdyyRr1WeHYMofVZmUB+npYkJ/CdVdfvCOwJHBERfyulLAI86ffbnOM4dn+0/u8fBHyxtep84IsRcX7dbgHyWu148nO0cUQ80mMcZw0yA++CwCYRcXlr3SJk5axlIuKqufzW5imte5x1yM/GemS26u+QkyU2JSe3/AfYH/h5vadZijyuuwCfi4jDup7vu+R321cj4sBhf2PSPMDgPc2U1hfw/mQmgwXI2SMnAveQkfK7R8Rddft1yRlYy5ADVYdGxBd7PrmkWWIg0qyrA7gPkaXRtoiIX5dSriG/s14N/HOom+ZSynpkJ/AAsFFE/NEAyrmndeP3P2Q2qUuB10fE013bLQx8nJyxeAawZ3cHikafUspLyMyLm9ZFlwMfbd+wa3h4zhnZhhh03oos53IjWULsPr8PNa9rXTfsSWbU+Tvw2oi4t65/LvAq4DJgB+CbwB4RcXa/XrMkzYgaHHEvGbR0dv33K+vPEyLiij6+vFGpTgB7LzkoOIYctPp9RNzRCr5bhRw4XIysfnBxKWViRDxdzyn3ktmON4+I3zQT+rr+zpHA2U6k6PQvD7Hu2X1XB3aPJ48PwPXAZhHxaNdjXk1m3FuWLGH8ybr8RcA3gNcBp0fEnnV5c52wMbARGfB3WUR8f86+U80p3ocOr1LKiWS/2mci4qPt/s7W5+dAMqj2HmD1iHisjy9Zmi3dwac18Gt3ckzzP8CFEXFRa/vtyQCWFwK7NgGs7XNba3J/c0/6L/KctCawNfAcMkjsy8PyJucjjmP3VyllTbLvfpG66OfAW3oEt64EfB/YkLrPh0ik8QngKOC8iHhD+zmG5x3Nu0opJwGHkt9NR8TgZDFHAEeSk2KPiYhL63flpuTnZRKZPOOy1j3Ty8iMiIsCW0XEJcP7jqTRz+A9zZTWRc94Mnr6M2QWnLeT9dD3JANgbmqdgHcBPkKeqHeMiJv69PIlaSq1s/Zy4Apge+A2cpbJNhExqbVdrxuH48nU37+IiDcN36ue/7TOP0Nl0RnT6uBfk5wxtzrwzoj4dt9euOaIUso48sZwY+CqiLiwzy9JGhVKKW8DvkTORH1PRHyjv69IGn6llHPI7JRfJQcYVwfeB2xCzhb+qZ2+kkaTUsorgD+SWd6XLqUsHGainiGtgfQCLEwO5DaBYU+T5R6fJktB7dgM6tbHHkGWW/ttRGxal02IiGdKKe8nB4Svj4hX1nXNPayZ4FtKKe8B1gY+HRF3tpaPBQZaA7v7k/3Oi5KTUJavm64ZEf9sPW5hsuTdy4D3RsQpdfkYcrD+VDJzyNPkMb2glDK+q7+nHZg0VeClNL+pgbNPkBldXxIRf28NzDffbYUcoP99dFUkkUarkln1PkdO8ILOtQFk9rYfRsS/S2afPBz4AFnW870R8ehQwemllFPJsdMF66IbyFKhF8y9dzP/chy7v0opywGfJq/D3kxmQF6nTowZlKGSDJL9Hp1r79t6XDsvRU68XAXYz77NwWY1aUUNtLsO+BuwXrQyt9fvuKOB99RFhwFfqvdRC9V1hwE/IgNh29l5TwDeCmwXEX+ejbcmzZcM3tNMa3c+kSUJvg88Qwa+bA68PSK+1+rAGkemWL+jjy9bkoZUSvktmWnvKmAD4B9kWdxrgWvIDHyTW9s3F6IvIi9uFwDWj4hrh/3Fz0dmIIvOEsA6ZMf+O4APkeWPLx7qOSVpXlIsMS09q3XdsD45oPIS4EkywwHAhcBeEfHvfr1GSZpVpZQLyZKGewDMyoDN/KoGiY0jJwb9isyo/xWyP2CX2tYGzgWObu7z6/3mZWSQ2Hsi4uvtILBSys1kCdZmXa/se/N1RviSpc8uAJYmyw2e2R3IWErZjMxmtAZZGvpkMuPeKcA9EbFe1/arkxP8bgc2iIgn6/ImUPMbwL51899ExOZDvLb5OqhS6lZK2Z28hv55ROzUta75fE2MrooY0mhVSnkDGbj3EuA3wLeAS4D1yaxfy5GB55+r229MThB7MZk17Ls9nrMJen0esBZZmvJvEfHzuf+O5m+OY/dXKeW5EfFQKeXrwDuBb0fEO3tstyR5rbczcGJEHD7E8x1ITqJ5i9ncOur9yUIRcWf3vcf0rm1Llu/+CfDliDikLluIHFc7kEye8QBwZER8veuxa5DjpysA+0TEma3vO68NpNlg8J5mWynlaGA/4AV10UUR8br+vSJJmjk1CO9OYAqZwWA5sjMZ4EFyFvelwG+BmyPikdZjdyI7kK8c1hc9nxsii87BZKDKzsAlEfFw316gJPVBscS01FMpZRsywOXlwN3AcWFpSUmjWDtTmGZcyTJ4ZwGnk+eEicAb2/eOpZTVyMC9FcmAsU+2JoztCpxBTvhbPyIeLKUsEBFPlVK2q4+bAjynndlNHaWUD5MluE4GPtEKtpsAfI0M6psM/BD4SkRc2co2+Z2IeEdX1pZlgDuAx4F1a4awBZrsIaWUK4G/AK8BVgb2iIgzhu8dS6NTzax3D9k/ulVEXGJmSs2rasa9M8lAvf8HnBQRT9R1WwKfJSdKXg18JLJ85CJkVqrPkpMB3l0zixkMPgI5jt0f9br698BiwJYRcWmPbTYHfgY8RZZh/a2Zq6evlLI8eU9yY0Ss1Vo+zfvErmyTZ5LX2+8rWQ78EGCLuumJZJ/yVPc0NavlfmS1l78Cm0TEA3PqvUnzszH9fgEaveqMBcjZKMcDj9Xfly2lvLQ/r0qSZl5E3E3O7B5LzqhbDtgR+AI5u+T15PfclcDVpZTzSimvqY/9qYF7w6d17vk4cCuwPznL/kdk4N5FwGUG7kmaT90OfJLsbN42IjYxcE+CiLgwIt4ObB8RbzJwT9JoZ+DeLHsBWQ5tE2Aj4LyIeLiUMq6ksRHxV7IU1L1kqa/XtB7/E+A8MrCvyQzyDEBEnAecAGxq4N7UWvfy3yfLa32kCdyrJpL9L9cCu0bEXq2+lg3rz3/AVJkmHwd+Tg4K71vXN4F7hwGvAs4HPkxmojZwT5oB9XO2bf31jLrMwD3Nq15GZmjfPiKOiYgnSilrlFK+BpxDBu79iwzue1spZaGIeIy8JvgVOYFyVwADjEYWx7H7pwaJ/ZXc9wBHlVIm9tj0auCbwFLA/nWSxkANIgf8XPVSs0TeAqxRStkZcjJMc59YStm6lHJGKeXkUspBpZQXdj3FP4BHgA1KKT8BfkoG7p0DrBwRh0fEpBqoRyllpdbfngT8gpxc8w/Aex9pDjHznuaI+uV9ODnTZPeI+F2fX5IkzZRSyoJkp28hL07/UZcvAqxCprXfluzk/2FEHNiv16pkFh1JkiRJUtu0sk2UUpYCPkpmbYcsvfWzVpmnpsTaBDKb8V5kpvePAP+t6zYisxs/CmwWEX/qLg9ldpAZU8t13RUR19TflwCeamXjG18HDT8DfIjO8Xp2/9ZB+beSpY+XILPz/w14AzkA+Vtgx4h4qPV35+vyxdLMKFmm/X4yK2b42dG8qpbBvQYI8rxyOLA2md31EDKo/0xgAeDwiDi9jovuQmbqvZXMvnet1wEjk+PYw6t1Xb0wmXxhNWDfiDitXr+NaYLCSylrkp+v1YF3RsS3+/bCR5EaUHcrcBewfN3fSwMnAbt3bX418LaIuK0+dlXgNGCDuv5m4KCI+FVdP448Rs+UUhYDLgROjojv1PUFWDIi/j0336M0vzHznuaIiJgUEcdGxPJe8EgajSLiv8Ce9deT4NkbjMci4tqIOJUsx7qcgXsjg1l0JEmSJEmQQXvQyUpYSlmvlLJaO6tKRNwPnA1cXxdtVH8O1PVRB9yfAX5c120PTK7rSkT8ngwUW4wMBKQrcK84YD9tpZQxpZSPkxk+9imlPA8gIh6MiCfr+kKWz4UcyJ0CPFS3awL3mn19DpmdHzI7/4lk4N6lwAEG7kmzZbuI2DMiBvzsaF4WEb+r5/+VyYDxlwOfBlaKiP8F/gncQGbx3aWUslzNPvVbsiLMK4CD6oQArwNGIMexh1fruvpx4Ni6+KhSygvrOWVyKWWJWpr6fuB7wMPAnX16yaNORPwd+BbwYup9CTn5aHfgN8A+dfnvyMyhJ7cee3Pd5r/AbeQkmV/V6/AFImJyDdybABxXH79i6/Fh4J4055l5T3OMnR+SRrvaOXwPsDSwVURc0sz07vNLkyRJkiRJ01HLRh1BDr4X4Gkyq8RPI+LKUspzyYwrxwJ/Ad4QEbc3WXJaWUImAjcBKwGbRMTlrb+xEjmw/4mIuGc439+8opSyPVlGbTwZYPfLIbabQGYUWQxYJSLuq8unyrBYSnkjWTnhRcBlEXF2XW6ftSRpumplnh8AOwJHRcSxdfmEGsTyKfIa427gCxFxQl2/PfAd4NvARxxLGLm8JuifUso5wOvJLMlfJidnHAy8lkyacUlEPNy3FzhK1cyGj9Zf1yC/i24HdmtNaloS+D9y3POAmqiEUsrK5H3SxuR33zER8bfWc28HHEVOeDoD+EBzLS5p7jB4T5KkllLK2sB1wL8jYul+vx5JkiRJkjRttUTUscA7yEx6VwGTgE3qJveQk/T+Wkp5OZk9b2PgYxHx2dbzNMF7K5DZdMYD60dEzywglsbrbajyxe1B81LKccAHgR8CH46If3ZvC6xAZgu5JyLW7VGieE3gHzWrywy/DkmSupVSnk8G7o8HXhMRN7XLe5ZSDiCvHyaTJSgPiYhraknJhSPi7r69eGmEak2QWZ8MEHsJ8CTwnLrJRcAeEfFAv17jaFdK2Y8MirwBmEhWqrq1lr4tETGplPJW8pr7bmDD5vuqlLIDOSlpY+AW4DKyhO62wOZkFc9vAf/jpCVp7rNsriRJLRHxJ+Bi4KJWqRZJkiRJkjRy7UQG7v0Z2DYiXg1sTZa9/TWwDHBiLaP7Z+C7ZHDfwaWULWCqbCzPI7NTPA4806tvwMC9qZU0ppXpY61SystLKYu2AiPH181PB64FdgC2qAOMzz5PPRZLAc8H/lUD8Z6u619VSjmLHGDcuP24+nMMdMooS5I0Ax4jS3ZOIq8BAMZGRFPG/XXkeeuHZCaqbQEi4hED96TemmvliLgaOIgsj/tX4BfAayPidQbuzbZvkPcsawELAFMAaunbSfXfPwL+l8xQ/f7WY88hy+ueT2a6fhdwPLAlma1vx4h4l4F70vAweE+SpKltFxF7RsSAadQlSZIkSRq5aqacj5OZcHaPiIsBImJSRJxLBvXdA2wH7AlMAC4Afg68EDi1lPIGYJH6fG8GzgLGAadExH29+gYM3JtapIFSyuq1PNofgCvJ/b1/3aYZRLyeDOAbQw4artZ+nvrPl9f1v4uIKaWU5Uopx5IDjTuTZcLu6n6cx0aSNAsmAdcDSwKvK6Us05yzata9HcjzT5Mx9pP9eqHSaBQRF0bE28nMcG+KiCv6/ZrmBfW69/X11wFq8F6jlDK2/vMY4BngkFLKeq3H30peV78WeBtZOnzLiFgnIv537r56SW2WzZUkSZIkSZIkjUqllHXJ7Hp/AzaAToBYUza1lPIu4GtkGai3RMSfSynbA58HVgSeBm4DFgJeDIwFvkkOzj84rG9olOkuTVtK2YQMflyKLM31FLByXb0n8JNWBr0XkcdlO+BI4EsR8XjruH0I+AwZgDkReB8Z0PcIeWy+NhzvUZI0fyilvAL4EVm2/TIyU9XryWy+NwNbR8RdQz1ekvqllHI5mZH6wIj4aillXCtzaLPNScCh5CSmnZsJL2YUl0YGM+9JkiRJkiRJkkarsWTQ3bLAghExqVXmthmE+h5wA7AqsElddg3w4/rv35FZ4i4GziSzTbw7Ih7sVTJXHa0SuduVUpYkM+wtBLw3IpYlBxGPqZv/D60yt7XM4PeAB4C9gXXazwm8qv48AvgqGbj3BeCFTeBeu9yuJEmzo2aFPZoMPt8c+BwZuHcVsIeBe5JGsF3qz0+UUsZHxORSyhjI4Ly67rNk1uodge2bBxq4J40MBu9JkiRJkiRJkkar+4C/kuXuXg2DyqdGzeL2NJnhDeAtdd29wNn1sasBF9aAvb0i4lJ4NqucpWumoZSyYCnlXOBcYFdgIzJw7xSAiPg3Wdb4NGAVYO+aca/xCzKz0arALqWUperzTgTurNusAlwIrB4R74+Ip5qgve6MIpIkzY6I+AEZ2PJe4DgyY+9GEfHHvr4wSZqGiLiHDDhekrz2Bih13UDNrncfmdUa4CullEWG/5VKGorBe5IkSZIkSZKk0eoe4FbgBcDGzSBUkzGvlcXt0frzwVLKAvXf1wPfqo/dt5Sycn3shK7HaggR8V/gCmAy8EngOcAvIbN8tMpwfZXMfrgTsGkpZWx9/BPA98myx7uSx7DUgMtrgHOAHSJi24i4uZQytj6nQXuSpLkiIq6PiFMi4iMR8bN+vx5JmkFHAgF8pJSyUkRMaa6563KAU8hsomdFxGP9eJGSejN4T5IkSZIkSZI0KkXEJOCLwBQyMGyzujxq8Nj4uulS9eczEfFU3eZJMmPcr4BN6WTle2bY3sAo0Br0617ejC+cDFxOlssdCzwPMstHU4YrIv5AliReEHg78NLmeSLi18CPgEXrulXrqrMiYoeIOKd5HRExxdJekiRJ0mD1HmfP+usJddmU+jNKKeNqVvHNIuIDfXqZkoZg8J4kSZIkSZIkaTS7hCyBuzpwcCllY3g2eGxSKWUZMrDvaeAsGBSQdgvwnbput1LKunX9fN93XrPclWbQr5SyWHt9LcE1NiIeJssSPwoMACt0PU+zL38I/AbYEnh9KWXB1manA38H3kQNtKyBmbSy9JkJUZIkSRramcB9wI6llC0ASinjAJrM1TXDtaQRZr7vgJAkSZIkSZIkjV41E9sHgd+SgWE/LaW8v5SyTillf+A8YGMyu9vl9TFTWj9/Xde9AjioBqTN19ndamnaKTVLx0allO8BPyulXFtK+VAp5eV10zEAEXEmcD6wJPCmpnxxXddk3/sHWSL3UTLD3lqtbf4MfBRYOyIua78Wg/YkSZKk6auZ9batv55Rl03u3yuSNKNKfn4lSZIkSZIkSRq9SilrA18ANqmLJgPj6r9PBo6IiMeGeOwbge8C3wY+0mR9m5+VUpYEPgPsWxf9B5gILAzcCmwaEffWQL+BUsqGwE/I8rc7RcRFrecqNRBwUeDLwO7kMflkRPy76++Omd+DJyVJkqRZVUq5ELgf2JuM6TMoSBrhDN6TJEmSJEmSJM0TasDZ5sAuwCPAE8C3IuJPdf2gwLBWUNnCwGIRcXc/XvdIU0pZCzgJ2AL4A/ANMmveGOA44ECyVPG7I+KB1uM+DXy4rntPRNzfWtfs622AnwEPAptHxK3D864kSZKkeV/NJG72amkUMXhPkiRJkiRJkjRPaALEevy7Ke9qRreW9j5qLVuADNTbCfgq8LGI+E9dtxbw/4AdgUIG8X2zyVRYSlmeDNxbC9gH+EH3wGEppQC7AZdExH1z7c1JkiRJkjQKjOn3C5AkSZIkSZIkaU7oVRKqybZn4N5gdb9Mtb8i4ingaeATEXFgRPynlLJSKeUE4NfAm4Hb6uYHA6u0HnsH8LX66/uAFbr+Zol0RkTcV0oZO6fflyRJkiRJo4nBe5IkSZIkSZKkeU4TmGbQ3mA18x0RMVBKeV4p5ahSypp1XRNM9z7g5LpsUzIg7wPAZGCviFgFuABYDXhbLTvcOA04H1gX2LOUsmCzojtY0HJekiRJkqT5ncF7kiRJkiRJkiTN45rAvFYp4QlkgN4ngN3ruin154MRcX8pZSHgEGAL4NvAyhHxg/qU360/30UG6jWZ9Z6szwuwP/C8ufzWJEmSJEkatQzekyRJkiRJkiRpHlaD6qbUf29eSjkY2AO4BngA2LaUslWzbeuhBwM7AucAh0TEY6WU8XXd74G7gecD7y6lPK+V7fAcMnvfxhFx11x/g5IkSZIkjVLj+v0CJEmSJEmSJEnS3BMRUUpZAfgi8Ma6eArwILAksBCweynl9xHxRCllXERMppM179yIeLz1OIBlgaWBh4GdgfNLKac3ZYoj4iuQGf8sjytJkiRJUm9m3pMkSZIkSZIkaR5SShnT9fvzyVK2bwSuAN4MLA7sCvwKWBB4HbADQA3cA1i0/lysPs8CTXAesDxwL/AzYAKwF/Ccrr9bDNyTJEmSJGlopWaxlyRJkiRJkiRJo1gpZUwruK69/M3Aj4DLgR0i4tHWuuWBo4B3AucB72lK3dZSuhcCjwAbRsTNdfmbgO+SgX/7koF734yIJ+fi25MkSZIkaZ5j5j1JkiRJkiRJkuYBTeBeKWWLUsoJpZRSV21Ojgf8PiIeLaWMbz3mDuCrZGDfFsAurXUXAz8lM++dV0r5YSnlEjIQEOD0iHg4Ir4UEU+WUsbO7fcoSZIkSdK8ZFy/X4AkSZIkSZIkSZo1pZRxETG5BuotBHwceH9d/Tsy+O6Z+vs99efkwc/CDcCZwPrArqWUSyPiurruMGAA2BlYoS67CXh/De5rXoclciVJkiRJmkkG70mSJEmSJEmSNErVwL2xwFjgFcChwFXA54Gz62ZNFZ7V6s8CROs5JpVS/gDcDrwM2KOUcn2kO0opewJfBpau2zeZ95qgvYiIZ59PkiRJkiTNmOL9tCRJkiRJkiRJo1MpZQvgLOAMMvBuHLB9RDza2mZd4GrgaWC1GpA3tjtTXinlj2QA4I3AhyPivFLKmKYcb9e24yKiO4OfJEmSJEmaCWOmv4kkSZIkSZIkSRqhXgAsAmwCbACcFRGP1mx8jZvILHwTgSPqsgHIzHmllIl12VPAvcAawFtLKYtExEAtyTuIgXuSJEmSJM0+g/ckSZIkSZIkSRrBugLxul0MnAKsCTwH+ENd3i6L+xRwKvBfYL9SyhubMre14u3TpZSXAesBXwWuB7YGNmq2maNvSJIkSZIkAQbvSZIkSZIkSZI0IjVBe01521LKeqWU1UopL222iYj7yax619VF2zWrup7uEuD4+u+TSymHllKWK6WML6XsDvwCuAU4DbgIeBFZhpdemfckSZIkSdLsM3hPkiRJkiRJkqQRqBW0t3Mp5Voyy95VwBWllONKKRvWTa8Hflz/vVUp5cUREaWUMa3neiYijq7bLQmcBFwO/A34AbAscGpE3An8pT5sy/pYM+9JkiRJkjQXGLwnSZIkSZIkSdIIVEpZupTyTeAsYG3gJjLD3pLAB4Efl1JWi4iHgP8lg/HWB3YGiIiB1nM1pXffC+wDXA08AywAXApsEhFfqtvcWtctVkqZODffoyRJkiRJ8zOD9yRJkiRJkiRJGpl2At4B/BnYNiJeDWwNbA/8GlgGOLGW0f0zWfI2gLeVUtYCaLLvNVn8IuLfEXEWsA3wamDziNgyIq5s/d03ABOA2yLi6bn9JiVJkiRJml8Vs91LkiRJkiRJkjSylFKeT2baWxxYNyL+r2v98sAVZADfMcCxdMrhvhU4PiI+PAt/dy/gG8DdwI4RccNsvA1JkiRJkjQNZt6TJEmSJEmSJGnkWQ5YELgR+GspZXyzopQyNiLuAI6ui3YBVo6Iu4HvAf8C3lpK2bpuX4b6I7U076KllK1LKT8BvgOMJwP4bp7WYyVJkiRJ0uwxeE+SJEmSJEmSpJFnLLAQsCywYERMagXSDdSf3wNuAFYFNqnLrgHOAFYgy+cuGhExjSC8PYCrgAuANwN/AraMiGMj4umwfI8kSZIkSXONwXuSJEmSJEmSJI089wF/BSYBrwZoAulqMN7YiHga+Frd/i113b+AHwF/Ad4OvKH92EYrmO+XZPDe94HdImKdiLh0Lr4vSZIkSZJUjev3C5AkSZIkSZIkSVO5B7gVeCOwcSnl8oh4rJRSIk2p2z1afz5YSlkgIp4C/o/Myvci4Ge9nrwVCPjXUsqhwGOt55QkSZIkScPAzHuSJEmSJEmSJI0wETEJ+CIwBdgJ2Kwuj1LKmFLK+LrpUvXnMzVwj4h4AjgpIt4XEU9No2Ru87ceNnBPkiRJkqThZ/CeJEmSJEmSJEkj0yXA2cDqwMGllI0BImIgIiaVUpYhA/ueBs4CKKWMqds80/zeXTJXkiRJkiSNDJbNlSRJkiRJkiRpBIqIgVLKB4HnA1sCa5ZSPgv8GtgAOABYE/g+cHnzmO7nGM7XLEmSJEmSZlxxwp0kSZIkSZIkSSNXKWVt4AvAJnXRZDqT808GjoiIx/rx2iRJkiRJ0qwzeE+SJEmSJEmSpBGulLIksDmwC/AI8ATwrYj4U10/xix7kiRJkiSNLgbvSZIkSZIkSZI0wpVSStQO/a5/jwHL40qSJEmSNBqNm/4mkiRJkiRJkiSpn6LHTHyz7UmSJEmSNLqZeU+SJEmSJEmSJEmSJEmSpGE2pt8vQJIkSZIkSZIkSZIkSZKk+Y3Be5IkSZIkSZIkSZIkSZIkDTOD9yRJkiRJkiRJkiRJkiRJGmYG70mSJEmSJEmSJEmSJEmSNMwM3pMkSZIkSZIkSZIkSZIkaZgZvCdJkiRJkiRJkiRJkiRJ0jAzeE+SJEmSJEmSJEmSJEmSpGFm8J4kSZIkSZIkSZIkSZIkScPM4D1JkiRJkiRJkiRJkiRJkoaZwXuSJEmSJEmSJEmSJEmSJA0zg/ckSZIkSZIkSZIkSZIkSRpmBu9JkiRJkiRJkiRJkiRJkjTMDN6TJEmSJEmSJEmSJEmSJGmYGbwnSZIkSZIkSZIkSZIkSdIwM3hPkiRJkiRJkiRJkiRJkqRhZvCeJEmSJEmSJEmSJEmSJEnDzOA9SZIkSZIkSZIkSZIkSZKGmcF7kiRJkiRJkiRJkiRJkiQNs/8PYfwVX5asTYg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423746" y="1895707"/>
            <a:ext cx="8675649" cy="5419493"/>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3539390"/>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Topic most discussed topics in the documents</a:t>
            </a: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6" name="AutoShape 2" descr="data:image/png;base64,iVBORw0KGgoAAAANSUhEUgAACe8AAAaXCAYAAADlnAeqAAAAOXRFWHRTb2Z0d2FyZQBNYXRwbG90bGliIHZlcnNpb24zLjMuMiwgaHR0cHM6Ly9tYXRwbG90bGliLm9yZy8vihELAAAACXBIWXMAABibAAAYmwFJdYOUAAEAAElEQVR4nOzdd5hcVf348fcnnRI2oYUSYOkISJEiTQhYUKNYUSxoLKA/xYIKRr+WxRorKIhiAUQpgljQWLAFKVKk975U6WQhIYQke35/3Lth9u7M7szs7MyW9+t55tm9595z7pmZO2fmnvu550RKCUmSJEmSJEmSJEmSJEmS1Dz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I04EZEKjzmtrpOk4SkiFhTai1NbXSdJGusiYkpEvC8izoqI2yLiiYhYYXs9/EVER+F96mx1nSQNjYjoLHzeO1pdJ0mSJGk0mtDqCkiSJEnSaBMRmwNbARsDawCTgaeBJ4DHgetSSve3roaSJEmtERGvBk4B1m11XSRJkiRJklrNkfckSZI0JkTE/mVGazt5EOWdVaa8JRExuc7yXlmmvJ/UWz81V0RMiIg3RsSZEfEocAfwJ+BHwDeBLwPHAacB84H7IuKBiDgnzzepVXWX1HgRcWqZNn1Wq+slSa0WEa8F/sAQB+6VGS2qWY9ZQ/m8NPQiYk6Z97VjEOVtGRH3lCmzKyL2bmDVJUmSJEkjlMF7kiRJGiv+AywtpO03iPL2LZM2BXhxA8u7oM6y1CQRMS4iPgjcCZwLHAKsXWX2DYA35/n+FxHfiIhpQ1JR1SUi2r0oL6mZnI5So1lETCUbca/YJ52Ae4HrgGtLHvc2tYJSg0XE9sC/yUbjLvU4cEBK6eLm10qSJEmSNNwYvCdJkqQxIaX0LHB5IXmziJhZa1kRsSWwfoXV9QYElsu3oM6y1AQRsQVwGfBD+l6Qq9WawNHAnRHxocHWTZIkaRg6FFirkHYCMCOltElKaceU0k4ljy+0oI5SQ0TErmTnc+sVVv0P2C+ldGXTKyVJkiRJGpYmtLoCkiRJUhMtAF5SSNsPOL3GcvoL0NuPbIrUqkXEqsBuheS7Ukr311gvNUlEvBT4DbBGhU2eAv4B3AA8CjwCBDAd2JxshMbdgeJ0uT1BfCc2vtaSJEktdVBh+aKU0keGaF83AQtr2H51st9opZ6k9tH/FtW4vUahiNgHmE/fc4V7gJemlO5sfq0kSZIkScOVwXuSJEkaSy4APl9Ia0Tw3gpgfP7/nhExMaW0rIby9gQmFtIW1FgnNUlEvAz4IzC5zOr/AF8E/pVSWj5AOW3AwcCRwLaNrqckSdIws2th+dyh2lFK6dW1bB8Rs4B/FZLPSynNaVCVRo2UUgfQ0eJqDFsR8XLgd8CqhVW3Ai/zBi1JkiRJUpHT5kqSJGksuQR4rpBWzzS3pXmW0fvCY7lR9Gopr8cFtVZKQy8itgF+Td/AvUXAW1NKe6WU/jZQ4B5ASqkrpfRTYHvg3cDDDa+wJEnSMBARq9B3ytw7WlEXaahExOuAP9A3cO86YF8D9yRJkiRJ5Ri8J0mSpDEjpbQEuKKQvFVErF9tGRGxKbBRSdKVwF8Km9UaELhvmbQFNZahIRYRE4BfAm2FVY8BB6SUzq6n3JQ5DXgh8KfB1VKSJGlYKv5+Aljc9FpIQyQi3kb5m3wuA2allB5pfq0kSZIkSSOBwXuSJEkaaxaUSSsXPFdJMTDvAuDfA2xTUURMBl5cSO5MKd1bQ53UHB8GdimkrQAOSikVg0JrllJ6FHgtcNxgy5IkSRpmppRJS02vhTQEIuIwspt8JhRWLSCbKvfJpldKkiRJkjRiFE8mJUmSpNHuAuD/Cmn7Ab+qMn8xMO/fKaU7I+JBYIM8be+ImFDN1KlkgXvFi5kLqqzLShHxQmArYF1gOvAk8Ahwa0rphlrLq2P/k4BdgW2AtYFJwELgXymlG6vIPw3YG9gQWAd4BrgbuCKl9MDQ1Lp6EbEqfY8bgG+nlP7TqP2klLoZRPBeq4+DVspHRnwxsB3ZtHzPkT33G4GrU0qjLkAg/9xtBbyA7D1fA1gOPEE2IuR/m/X5iYh1gD2AzYHVyD7/DwEXp5QeavC+JpK1F5sA65M95/8B11TT3owGEbER2RTt7WRT83UBtwD/SSktqrKMKXkZ25G1F8+SvY4Xp5TuG4Jq9+w3gB3zx7pkN5Y+CHSS1b+a785a97kO2XOdke9zGdlU5Q8Al6aUnm30PsvUYUuy57wR2WfkWeCOlNLvhnrfhXpMIPucvoDs87MGEGTtxuNkn6M7m1SXNYA9ydqxNYCnyNrty1JKnUO4z93JjoW1gdWBRWRt5s3AzflIzY3Y18bADmTH3Dpk30uPAveSHXfPNWI/jZQfp9uRvT5rAk+TvSd3AVflv1NUpVa3Pa1ob+sVEeOAncm+19YhO/6eI/t+uxO4MaX0cMsq2I+I+DhwbJlVfwLe1Ij3OSLGAy/i+ddnGtnv/EeB61NKtw52H6pOq9vJ/FjYGdiW7HM9Ja/DpSmly6rIvyqwD9nvkRnAUuA+svOGu4aw3puQtUUbkH3nTwSWkNX9XrJz/zv8npEkSdKYlVLy4cOHDx8+fPjw4WPMPMgumD9HNtJHz+PGGvLfVZJvBdCWp59VKHP3Ksv7fCFfAt5dZd6NgB+QdbYXyyh93AucAGxYx+vVXqa8WSXrtwROJut0L7fvjgHKfxHwe7KLBuXydwMXAa8q5CtuN2eIj5v3ldnnI8DkYXBMN+M46CiU1VlnXWsup4pjcC3gW2SBJ5We+0PAZ4FVqtjfnAFex2oeQ3Y8AtuTtRsLyIJ/BqrLXcBXgLWH4j0D9gL+TNYeVvoMX0o26sxgn/sM4IcDvNd3AEcA40vyLShsc2oTPpen9nfcDuL1fi3wn36e/9NkAQRt/exjI+AkskCpSuVcDLy4judd8bUGVgE+A9zfz34fBY6v93gt1GUi2Yipl/ZzfCayYPH5wIF17qe/5zwF+CRwe4V9d1Yoo+bHAHXcFPgU8BeyQLWBynswfx82rvM1mdNf/ciCHn5F5e/+BNwAvKVBn8dVgU8Al5AFT/X33JcA5wMfAKbWsa91gK8DNw2wn8XAecCejXiOg3x91gLm9XOc9jweIWvbtqn3OKjx0dHk12FWmTqcWkc5w6HtGdL2lgb9LszLehnZVLP9fbf3PG4EvglsPcTHQrljt+zxCHyuQl3PBiY2oC57k51nDvT63JO/NlW9n2TnBKX5nwNmDLKupxbKXAJML1m/S5l671pl2etXeN5vrjL/eLJA0NK8H63huQ1JO1lmP8Xy5hReg+PIAu3L7fvUAcreHDid/n8HXAu8vZCvs5rPQoV9rgd8LT8+q2n3u4C/AR8B1mvUZ9qHDx8+fPjw4cOHj5HwcNpcSZIkjSkppcXAfwvJ2+YjY/QrH+lo05Kka1NKXfn/9U6dW267Cwaox/iI+BJwG/AhYOYA+9iI7CLi7RHxxXxki0GLiI8A1wPvIRu5ppa84yLi68DlwEFkI/WV3ZTsotWfIuJn+YhbrfDuMmmnppSWNr0mueFyHLRSRLyCbKSkT5GNHFbJDOCrwNX553jEiYgNI+J6ss/cl8jajslVZN2UbNTIeyLi8AbWZ3xEfJcsuPaVULF/IchGRPxbRJyQjwJUz/4OIQuG+SD9v9ebkwUjXBIR69Wzr+EoIqZExOlkwT579LPp6sDHyY71rcqU8zay1/FwYGo/5exF9hp+pO5K997v1sA1ZBdwN+xn07XJgi9vjog3DmJ/B5AFeZxAdvz1196tArwa+EtE/DUfLW3QImI74Drg28AWjSizjjpMjohLyYJ4vwUcSHYTw0DWJ3sf7si/L+r63Fao01HA1cBbqPzdD3mAX0T8JiKqaesq7e//kT3/75CN8jfQLCRTgJcDPyIbHa3a/YyPiM+RjRA2l2xkw/6sShaMe0lEnBsRbdXuq5Ei4giyoOdPM/Bxug7Z76HrI+L4fPROlRgmbU9T29t6RcROEfFvskCdN9H/d3uPbYGjgFsi4k1DWb9qRMQ3gC+XWXUq8LaU0rJBlL1pRPye7HfWWxn49dmY7LW5K2/3BnJiYXki8N6aK5rL27CDC8lnp97TBV9NNlpgqZdWuYtK21Wbfzey0d5K/bOajMOhnYyIN5ONsPwxstH+as3/MbJziLfT/++AHYDTI+KPEdHf78Rq9vk+4FayQOJq27c1yAJ6vw/8dDD7lyRJkkaaEX+xRpIkSapDueC4favIVwy0Ky3nwgG27SMPRNuzkHxP6mequPwC9jlkI2/VejFgFbKRMs7Kp9usW36B+vtUFzxUzBvAT8gubo+vIet7gTMbGURQjYiYThbIUtSyCwrD5ThopfxC83yyi2TV2hr4dz5N80gznWzUvXqtCpwUEd8ebEXywM+zgCPJgvOq9WHKTys30P7mAGdQ28XK3YELI6LmC5zDTf5d8QeyC67V2hQ4vzQwPQ/ePJ3qg63HAd/PA/7qFhGbk31H9gkm7MfawDkR8Y469vcOshHmtqw1L/AKsmCqwXzWyPNfVGcdGmkiWQDRYPJ3kAXRDfq7Nw/4/WZebrXeQDZKX637mhwRp5EFqMyoNX+uqsCFiFiNbBThL1ebp+CNwMWNCt6qRn4TxfFkwc7Tasw+gSzo66+tCjocjoZJ29PU9rZeeSDSxcBLBlHMoAKLBiMyPwCOLrP6BOC9KaUVgyh/d7KRGw+qI/tU4MSI+F5/7XZK6Sb63nz2/kG09YeS/dYsdVJhn91kI0aWqjb47oAK6fXmfzildEN/GYZLOxkRh5KN5FgMPqw2/xfJRuxbpYZss8nqXlfwfGRTSf+UOussSZIkjUUD3W0qSZIkjUYLyALHSu0HnDtAvmJAXukFjxvIpjPqCRTZJyLGD3DhZlf6XuTod9Q9soCZ15dJfxz4DdlUN4+SXYjbiWwki2LwysFkATfF0RGq9UqykQd6LCabYu4isulJJ5CN9PFqsulvir5C+ZEdniB7D64BHiMLytqZ7KJ2z2gTbyIbZa2ZXkLfIMMHUkq3NbkepYbDcdBKO5NNS9hzTvs02TF4Mc8fg5uSvUY7F/K2k43A9L4KZT9B9vpBNipUcfSkO8mmm+rPEwOsb4QnyEauvJlsVKmnyD6Lq5MFquxI9lktvu+fjIgrU0pnDmLf84A3lyzfQRZIeQvZMTiNbGq0N5NNM1bqoxHxm5RS8YJxWRHxSuBn9A0SXEoWJHEB8D+yi9Vbkh3rm+XbbAH8oqpnNLx9h2wUkh7XkL3ed5G95+uTjRT2Knq/TpuQjfr27ojYnyyIqWf9Y8AfyUaifZTs9XsRcAh9j5nvR8RfU0r1HNcTydqk0iDb64HfAXeTvY8zyQJXZtG7rR0H/DwiHk4p/b2anUXEG8je8+LxsgL4F9kIT/eTfbZ72ogdCttuCFwQETunlO6tZr8Fq5E9v2klaVcAfyWbem4R2TRyO5IFmUL2GerZfj16B5stIxstsREWkbUbN+X77CJrP1cl+754IdnofBsU8h1MNmLS1+vdcUR8iCzgt8cDwJ94/jt/9Xz/b6bvSLKvi4hDU0pVfZ4jYjzZKJWvKLN6OdnU0//M67CQ7PifQdZu7U32HlQlD2z4B+WDJK8n+815E9loUxPIXtt9yD6vpUGM2wF/iIgXp5SerXb/g/BdssCSokVkr91lwMNkx+W2ZO9L8bjYl2zUuJeklJaXKav0+xRq/059qJ/6DyvDpO1pantbr4h4F9nIdOWCxO4i+26/hey7aTzZd9J2ZJ+xnYaybtXI25efUX5U7nkppc8Msvw9gb/T9xzxObK25lKyY+kpoI0sUPOV9D2ePkr2Gf5aP7s7kd43sG1G9nvjb3VUvTi6840ppUvKbPdPsqDsHntHxKSU0nMDlF8peG/LiNgopXTfAPmLQX7/GmB7aE47OZAdyG5+6fm8PEdW93+R/f5dQdZ27Jf/30tEHEYWhD/Qc5hO9jl7M89/B+5J9hrUJA9C/maZVU+Q/Ra6luz7dwlZQOEaZL/Ztye7Ya6aEYIlSZKk0afV8/b68OHDhw8fPnz48NHsB9kF4mVkgWU9j2uryHdbyfbdwNqF9ecVytxlgPLmFrZPwHv62f7wMtt3kwVnrFIhz6pkd9oX8yWyUSEGes7tZfItL/n/VGCdfvJPLizvUsjf8zgeWK2f9+vEkm2fKZN/zhAeLx1l9vfbFh6/rTgOiq9BZ4NeywHLqXAMLin5/0fAWv3kP6zMMdcNtNe571ktet+3J7uQ/S3yqfiqyDORbJrZJwvPYSEwtc73bGn++iWyi3DvBKJC3ulko1EVX8N/VrnvqcC9ZfL/A9ikQp4gu8i5uJ8249QmvF+n1nPsDPB6Pwi8tp+8+5EFYxWP9Z2A+0qWv07l9nYtsgvCxbp3VPm8F/TzWX0UeFM/eXcgC+Qq7vvuSvUt5F+fLAismP8yYNt+8r2B7MJ1Md+/qO5zVnzOpe3NzcC+/eSdXCateAx0DuI4XJ0swONHZME6E6vIM45sStv7C/VYBmxW5X7nlHk9l5T8/VilupBdyD+pTP47qdDWlCnjq2XyJ+CXVGg7Cs9/P+A0YFkV+zq+zH4uB/YYIN9GlG8ff1jv+13DcfEKnm9XSh+nAdMr5JlANgX7c2XyfanK/baXyTtrqJ9vDa/LrDL1O7WKfMOl7Wlme9tRyNdZ5Wu8A+V/x98MvKaK/JuQnT89yND+9p9Tpo4dZL+rzimzLgGfbcB+pwP3FMpdQTZq8boD5H0VWUBU8fto737yTCQLki3Nc04d9d6zzOvxkQrbbltm2/0GKH/zwvbF9qvfY4FspPglhTyHDZCnVe1kMV/pb4o/0s/5C33Pu2eS/QYolvkrKpw75cfEMSX77QaeLX4WBngOp5bZ51eAVat4/pPJglF/DfyuEZ9nHz58+PDhw4cPHz5GysNpcyVJkjTmpJQWAVcWkl/Y3/SKEbE+vafBujml9Fhhs+JIUvsNUJVy68uOvJdP3fqdMqs+mlL6VEppSbl8KaVnUkofp/dIeT2Oq3Man56ROr6WUpqTUnq00oYppaWFpBPpO4rd51NKH0kpLa5QxqKU0ofIpqOD2qb8aYRyU49d1eQ6AMPuOGilnqmCP5VS+mBK6fFKG6aUfkLfac2C7MLsSHIHMDOldFRK6bKUTT3Wr5TSspTSj8hGj1xYsqoNeE+d9ZhE9vo9QnZB+JcppVRh/0+SjeBR/LzMiohNq9jX58kCXEr9BXhlSumeCvtMKaUfkI3YuSxPbnab0Ug9r/f9ZK/3HyptmFK6gL7va5CNStkzktn7U0qf6ae9fZxsmr7/FVa9q86p9Ho+qwuBA1JKFUe4TSldRzZCzTWFVe1kF8MH8m36jvR4IVlwUMWR61JKvyUL2im2I7Oor53o+Y67Dtgn9TPKZJnvyEZ7BtggbycXpJSWDZQhpdSdUjob2INspMAePVMA1msKWfDEy1NK36tUl5TSkpTSB8imii61GQP/ruqZbrI48lU3cERK6Z2V2o6S/XenlC5IKb2LAaY/jYiX0/c1+QWwZ0rp0gH2cx/Z6GsnFVYdFhGb9c3RGBExAfgJfUc9+05K6V15u91HSml5SumrwLvIXs9Sn42IVk8R3UrDpe1pZntbs/w75HT6fif/A9g9pfTHgcpIKd2TUppHNnrhXxpfy35NIRvF8M2F9ET2O7y/Ee6qdTxQOn32c8DrUkpHppQe6S9jSunPZKO6l7Zx43n+/KlcnmVkowiWel1E1DrV+AcKy0uoMPJx/pko/sYYaOrb4vrf1Jh/b57/fPT4R6WNh1k72fOb4hfAQSmlzkoblvlN8V36Ti/905TSWyudO+XnDl/k+ZEUgyygrhavKbPPz6WUnhkoY0ppaUrpLymlNwNvr3G/kiRJ0ohm8J4kSZLGqmKQXJAFuFRSvGBc7mJ81cF7+ZRLexeS70sp3VUhy/vIRtAp9cuU0gmV9lEqpfRN+k4LPJXy09dW49/A52rJkF9Q372QfH5K6SvV5E8pfYF+LrQMoeL0fdC6qdyG23HQSr9KKZULZCzne2QjuJUqN53isJVSerbeQJ+U0g3AZwvJ9Qbv9ZiTUrq5in0vo+805UE2zWtFETGFvlMbPwIcUmUA0l+BLw203QiRgHellO4ecMOUfkMWNFaqZwrFk1NKJ1dRxtNkwSilNmWAQKYB/L+U0vVV7PspssDL4rShh+fTk5aVB9gXpwB/kmzkqbJBzYX93kz5YJmPDZS3gufIjtWKgcXNkAeiDTTNd6W89wMfKiS/u84gzh6fSCldVOW2nyyTVk27/Vn6Blx8JQ/qrUl/QRK5YpDTpWRtY5+pCyuUn8iC/24oSR4PfKLaOtbh9fQODgK4MKX0qWoyp5TOIhsFrNR4BhfYOWINw7YHhri9HYTXkY0iXOpWshFln66loDzAp9m/xY8EXl1IW0E2gvXxgy08D9p9WyH549UENfZIKf0POKSQvH9E7NpPtpPoPd3qRGr4jRgR0+j7GTg7pbSwn2z/KixXmhK30vpvko00XG/+e/o554bh107eDhxezY07PSJiA3pPTwxwI/D/qsmf/14sBnZWs9+p9A1mPqXWcvI6DBjsJ0mSJI0mBu9JkiRprFpQJq2/EV2K68qNkHcV2VSNPV4SEZV+c7+IvnfClx11L1fsaH8WOKqf7cs5kudHoupRvDBfrU9XGm2rH4eVSft4jWXUun0jTC+T1lUmrRmG23HQKivoGxBWUR5IcXYhecd+Pp+j0Rn0HgVkh4goBoJW65/5CC/V+gfZ1IClXjRAnjcBxdFQv5hSquWz9y2yKeRGuvNTSsUL3f35bZm05cAXaiijOKoNwM415C91WX4huyp5kOL3C8lrkQWZVPJ+soCDUsekfkaGLbPfP9J3JKcdIqIYaF+NU6oJbh0B/ko2/WaPNYFt6izrDuDH1W6cUrod+G8hud92Ix/V6KBC8g30M/JUvSJiF/r+NvxoLcEVkI3URDaVdanXDaZuAygXuPHRGsvooPdxATAnIlatq0Yj23Bre5rR3tarXODTnGqCHIeJSWXS5qSUTm1Q+UfS+1rNjWRTntckH/Xzb4Xkim1KSule4E+F5PfXEKh9KFD87BdHFC36Z2H5xZV+k+b12L8k6Umy74bS8+YNIqK/76biyHzF/RcNt3byCymlYpDtQN5DNmJuqU/l3znV+gzZKIq1KPZvQN/RRSVJkiSVMZYuVEiSJEmlLqL3KANQW/Ben5H38s7w/5QkTQdeWKG8fcukLSi3YT69ZHEKtfNqHXEin6JtfiF5i4jYpJZygFsGmg6uggMLy5fUGtyQjyBWz74Ho9yUm00P3huGx0Er/aOKEZGKrigsrwps2JjqDH950FvpRcRxZNOr1eOnNe67m75T5w40iluxvVhCFoBYy36XUmHathFmwNHyCq4pk3Z+SqnqQMb887WwkFxuCvFq1DxyS4U8xWOi1MsKy0uB0+rYb7lAiWLZ1ahrlJnhJv/sFkcnenGdxZ1ca2AbfdvtgdqNV9N31L3jagxWqFYxuOmmlFKxvtUqBm7NrHJq8Zrko6ntU0i+PKV0TS3l5KM5nl5IXgPYrf7ajVjDre1pRntbs4iYDuxZSL6ozvOJ4eStEVEuqK8exTbl53XcKNWjeINFufPOUicWljdn4KloexRvzro+pfSfsls+rziS+gQq13F7YN2S5X/l3yXFMsrWNx8Jrvh7t78pc4dbO7mQ8jdlDKT4Gb4fOL+WAvIg5N/XuN8nyEaMLlVPILIkSZI05hi8J0mSpDEpn57p6kLyThHRVtw2ItYBXlCSdGdK6cEKRV9YWK4UEFgufUGFbYsXu6C+TnyAX1dZfn8W1LrTfFqxjQrJv6u1nFy9z72R6r2YNhjD7ThopXLTVg/kzjJpfT7vI0lEbBER74yIb0XEuRHxt4i4LCKuKfeg70h2xc9ktRrx+g/02hcDhP6VT/FXq+HQXgxWtdOM9rinAWVA36mmp9VRBtTR1qeUbgNuKiSXDRqLiAn0vTC/IKX0ZK37JRt9qDjKTK1t42L6Bp0NGxGxYUS8JSK+GhHnRMT5EfGfiLi6QrtRnOZyOLcbxd9Wy4GqRyGrUTHQ5JJ6C0opPUHfYNmd6i2vH7vQd/Swsfo7YtCGYdsDQ9zeDsJL6Hsd4pcN3sdQK/cb5DXAryKiOPpiTSJic2CDQnLdbQp9g653GmD7v5bJ84GBdhIRe9L3RrUBR1jNbxC4u5BcaerbSqPmFUfPqxRsuB99R6Drb+S94dZOXprfjFK1iBhP9jxKnVdHAD3U+NzzEQKL03Z/IyL2qmPfkiRJ0phSPHGRJEmSxpIF9L7oNo7sTvviqGQDjrrXz7r9KExHlU/VWbyj/4GUUrngIig/VeGV/dShP+Xy7UxtF7evqWO/5aa6K47EVa1i0OVQKzdd0LQm1wGG33HQSnfUkafcRdcRF7yXTx82B/ggsPsgi5tWR55naxnBrUTx9a/42udTpxVH2Kq3vbiObJTV8XXmb7Ul/QSLV7KoTFql75daylmjjjLur2X6yIKrgW1LlreOiNVSSosL221N3yn76mobU0rLIuI6egeu1Dpd8PV1XiAfUhHxeuAjwCwGdzPvtDrzNaLdrjXo97oyx8ug5UFbxdGTXpsHO9ZrtcLyWoMoq5JG/o64mmwq9tJjqd6ptUeq4db2NKO9rVe5YMDBBKe1wveBLYBDCumvB86KiLcOYpTPcoFNP4mI5+osrzgF7RoRMTGltKzcximlFBEnAd8oSX5dRKybUnqkn/0UA/yeofoRj/9BNu10j0rBd8Wgvn9ANhp7RDwMzMjTZ0XEuDLfv8X8N6eU/tdPvYZbO3lNHfvdhr5tUzPPu08FvluyvDZwUUT8hez4+HNKaWGd9ZEkSZJGLYP3JEmSNJZdAHyqkLYvfYP3iqOr9Be8dxnwHM/fsb9vRERh2qMdyKbULbWgnzLXLiwvp76L4AC30fciQrH8gdRzYXCdCnWpx6115qtXuRFUWhH0NdyOg1Z6oo485S5YDmqklGbLp1E8A9ijQUXWcxzX89pD39e/v9d+bfpOfVlXe5FSejYi7gUaPgVlk9QzglO5Y70R5dTzeam3nYe+bX2QHRvFYJJybdctg9jvzfQONFmrzPd4f+oNnhkSEbEW2TSer25QkfV+/zWi3R6oH7P4W+OGOvZZjbWByYW0GTwfRNIIQxG817DPSkrpmbxtbR+g/NFsuLU9zWhv67VuYTnRd7S/4W4FcChZO/Tmwro3AmdExNtSSivqKHvDMmkvKJM2GGsCD/ez/mTgSzzftk0E3kPvgL6VImIa8JZC8q9SSl1V1uef9A7e2zEi1kopPV6yj/H0vonuwZRS6Wfsn8Db8v+nk90s9t/CfiqN3FfJcGsnW33efQe13wTzQ+Cd9L55L4BX5Y/uiLgWuBj4D9mIpbXeqCJJkiSNOk6bK0mSpLHsQrIAplLlprMtpl1QqcCU0hJ6XzRYm94jWVTaR8Uy6TvKzdM1XMjrJR+NoDiSTTGQcCD1TF05rUxatRd3GpWvXuVGGWvkBfpqTSsst/o4aKWyI4eMZhHRThbk26jAPajvhr5mvPbTyqQN5nPf7DajkRr1erfqMzOY177cd820KtMGs9+FheXxwNQa8tfzHTkkImJN4O80LnAP6rwRuNKIT40SEWvQN8C0nqDVahSnIB8KqwxBmdPKpDXyszKSfkc0wrQyaa1se5rR3tarGIz6VJ1Bbi2Vj6z3NuA3ZVYfDPwyDzirVcvblJTSY8A5heTD8hGfyzm0TJkDTplbohhEF8D+hbRd6T3q7z8K64vLvQL1ImJt+k7rO1Dw3rQyaa1sJ1t63p2faz5dY55nyX53XFhhk3FkIxAeAZwOPBARt0TElyNiq3rqKUmSJI0GBu9JkiRpzMpHBrimkLxLPmUjsPLCd2mn//0ppbsHKLrc1LmliiP5Qf8j7xUv3A12FIxi/louDEI24lutitM3latHtRo+Bd4Ayo30V24a4KE23I4DNddpwMZl0hcAnyMbyWI7soDh1YDxKaUofQD3NKuyg9TI9mKweTU4jX7fyh0b5dquRu+3lvax3mkTh8L3gJ3KpF8BfBl4LbAj2ahYq1O+3ejv5oLhpNx7VG4K6UaYNkTlDrWh/qyMtd8Rw63taUZ7W6/i8xiqz+aQywP4DgF+X2b1IcDPI6LWay7TBluvBvlhYXlzKk9ne1hh+bqU0qXV7iil9DBwYyG5uK+BRs3rN3iPbMrc0uDDbvo/54bh1062+ry7rrz5+zuLbPTGakbZ3JrsfObmiDgzIsqNRilJkiSNagbvSZIkaaxbUFieAOxVsvwSenf69zdlbo/iXeYrg/fy0QuKwXsPppRu76e84t3uq1VRh/4U89d0N32dyl2kq/d5DPb51+rqMmm7NbkOMDqOA9UhIl5H1haVug3YOaW0f0rpqymlv6SUbkopPZ5SeiYfXbFoKEZyGgqNbC8Gm1eD0+j3rdyxUa7tavR+R1z7GBE7Ae8oJD8EvDSltHtK6QsppT+mlK5LKT2aUlo8wtuNcu9RI4OPSi0pk/bBYuDjIB8dQ1Dvof6sjLjPySANt7anGe1tvYrPY6g+m02RjyT6FuCPZVa/AzilxgC+YpuSgFUa3KZ0VvG8LgGuLSQfXtwuIvai74h2J9XwfHsUg/HKBd+V6hWslz+n0pvq9o6ISf3kvyalNNAU7qOhnRwWv6NTSt0ppVNTStuRnTt/gew97y8YcBxZEOy1EdHI0cYlSZKkYc/gPUmSJI115UaU2a/C/1Bd8N7F9J6Ot7SMbclGxhqoDqUWFpan9jOFUb/yC0nFO/6Halq5UgvLpLXVWVa9+ep1IVCc2mtmRGzZ5HosLCyPxOOgOKWhqnNIYfkp4OUppWtqLGdaQ2oz9BaWSRvM577ZbYaeN5jXfo0yaQurTBvMfqcVllcwMoOS3krvmw+WA69JKQ00ZWDRiJgKNaX0FH1HKBqquj9eJm2TIdpXIy0sk9bIz0ozfkcMJwvLpLWy7WlGe1uvYsDUGnVOLztspJSeA94E/KnM6ncBP63hd3qxTQnKj7bcDMXR914fEesW0ooBfc+QTX9aq+L30ZYRsRFAREwG9i5Zd3tK6b4yZZQG9K0K7FmyPNDIfeUsLJM20trJhWXS6noO+TE86FFVU0r/TSl9OaX00rwuuwKfAP4CLC2TZS3gD2WOPUmSJGnUMnhPkiRJY92/6R1oB4MM3sun472uJGlGRGxToTwYOHjv0cLyBGCLgepRwZZA8WLZY3WWVYvicwDYqs6yth5MRWqVj9DwnzKr3t/MetDa42BZYbneILy16sw31r2ssHxaSuneWgrIp5+aNOCGw8NjZKPOlKqrvYiIKbTuArjqb+ehb1ufKN9Olft+2aZMWrWKeR9PKRWPx5Gg2G78JaV0ZS0FRMQEYGbjqjTkHi4sbz9E+3mUvm3UUO2rkRr2WYmIVYGNCsnN+D05nAy3tqcZ7W29HiosB9kNTSNaHsD3RuCvZVa/BzipygC+R8qktapN+SXZTSI9JgJzehYiYhrZqIOlzsrPf2u1gL43SPWMlrcXMKUkvVLgXdnR+/IgwOJ5UnGa3XJGQzvZyPPuLeh7zjgoKaUVKaUrU0rHppReBcwAjqRvEOvawNGN3LckSZI0nBm8J0mSpDEtpbSQ3oF2ALtFxCoR0QbsVJL+SErp5iqLLgb57Vf4W2rBAGWVm7Z1lyrrUU2+q+osqxbl9rFznWXVm28wfl4mbU4+KkSztPI4eKqwXO8IDJvXmW/Myo+x4midF9VR1J4DbzI8pJQWAcWpxOv93O9Agy86qiYzI2KdOvMW3/NbU0rlplq7jWzUn1J1tY0RMZHsmCnVjO/IoVAMuqun3diJkTNtLsClheUdIqLh02anlJYANxSS98+Pn+Gskb8jdqJv2zpSPyv1Gm5tTzPa23oVP5uQBWeNeCmlpcDrgb+VWX0Y8MMqAvguL5N24CCrVpf8ff9FIfmwkudwKH2/F+qZMrfnPLzYLvWMltfvlLklKk29Wxx1bxnZaOoDGQ3t5C30bZuG7Xl3SqkrpXQcsAd9zznfONT7lyRJkoYLg/ckSZKkviPfTSILdNmH3r+Zq+nwr7RtT9DevoX0h1JKtw5QVrlR395QQ11KvbnK8hsqpfQ/oDjV0evrLK7efINxJn1HMVgX+EIT69DK46A4msbUiCgGlPUrvzC9Ry15hoHiFIzQ/ECwcqMVFqefq8bBg61Ik11WWD4gIuoJGn19A+qiwXldrRnyacmLozIVjwkAUkrLgSsKybPy0YFq9SqyafdKDfl3ZEGx3am3zSm2HWOh3Sj+nptANn3wUCgGkqwOHDRE+2qUq4DnCmkj6vfkcDJM254hbW8H4UL6jnT+jgbvo2VSSs+SvfblRof7AHD8AEVcQ982+vUR0arg6eLUuVvwfDDdYYV116aUygUfVqvYlvbspzT4LgH/Kpc5pfQwvYOpd89/LxaD/y6rMiB1xLeTKaUVQHGk3YNqmMa51OsHX6PqpJTuAH5WSN40H8FQkiRJGvUM3pMkSZLKj3y3H3VMmdvPtvtFxFbAeoX0gabMJaXUCdxRSD4oImbUUJ+eaTNnF5Jvr3X6zUEoTim1V8l0wlWJiO1owQhi+cWer5VZ9emI2L1R+4mIcRHxsQp16KR1x8FtZdJqfd5vIwtuGEmeLpPW7OdQHDkDapx+OCI2pv4Lj61SbC9WAd5eSwH5qIWHNqxGqtd7G5Sn3LSEPf5eWJ4MvLuO/X6girKHWrHdqbfNKbYdtbYbqwPvq3PfrTKfvgFCH4+IoQi6/kOZtM/VGRzRFPkIYcWbS3aPiB1rKScfzbAYePUUfQPZxoLh1vY0o72tWT6lavHc6CWN/A3davmInK+l/LndhyPie/3k7SZrv0qtS/njYsillG6k7/t1eETsBbywkF7XqHsligGPG0bErsBuJWnXppT6m262NABwAtnNcvsPsJ+yRlE7WfwMbwS8opYC8hu1ag4IHqRyNzW2NbkOkiRJUksYvCdJkiRlFydSIW1QwXsppUfo3fm8AfD+MpsuqLLIHxWWpwDfqrY+uWPJRhUsdWKNZQzGTwvLAXy3xjKObVBd6nECfac6Gg/8MSLqnU5ppfwCyXnAkf1s1qrj4Fr6jgZ1SLU7zINAmjlKYaM8Td/nvWkzK5BPKbakkPzyGov5MTDcp3MsOhd4spB2TESsUUMZn6Tv1KFqvj0j4i3VbhwRmwDFIObHgd/0k+2nZFPilfpCLVNIRsSrgFcXkq9JKV1SbRkNUjzup0XE9DrK+V9hudZ24zvUGPDXaimlu+h7nLwQ+NwQ7Ouf9B2dbCeG/3ddcUQtgO/XWMYXyQKLSp2SBy+NNcOt7WlGe1uvb5dJO6WFo8s1XErpGbIbZMqN1v7RiOjvvGcefc9Hv5zfuNQKxbbi9cBnC2mLgdMHuZ+L6DvS3TFkQXg9Bgq8K67/f/T9/VdV8F5uNLSTpwArCmnfqjGY/Wv0HRF0qK1fWE5kbZIkSZI06hm8J0mSpDEvpfQEcH0heQ/gRSXLC4Hraiy6eOHm/5XZZsCR93I/o+9oPIdGxIeryRwRn6Dv9HdPkXXsN0VK6TL6jjbwqoj4TDX5I+IL1B580DD59GjvoO8UsusA/4qIN9VTbmQOJZvyqTgiXlFLjoP8QlPxeH57RLyo3PaFfU4Cfg5sXk0dh5N8JJRbCsmvakFVihfw31ntxdyIOBY4sPFVGlr5FHTFgN8ZwBkRMaFMll4i4mVkF041PPywmmM2n+ruXLKRFkv9JB8Np6yU0kPArwrJawK/riYwJCK2JmuniiqOlDSEbiyT9so6yrm4sHxARFT1HRoRRwKH17HP4eDr9B197wsRUfMIVnlgU386yqR9MSI+Uuu+8v2tGhEfi4j31JO/Sr8DOgtp+0bEN6vJHBEHkwVGl1pOdoPDmDNM254hbW8H4U9k08OW2hb4bT5KWdUiYnJEFEczHxby0bpfTd82GODISp+1lNJNwNmF5NXJbhLavp66RMSWEfGzOl+rc4GHS5Yn0fc85ayU0lP11K1HHvB4aSG5GMxanFq3aAG9A9WK9XyG2qar/R0jvJ1MKT1I+WD2H1STPyLeTfkbDwfKt2dEfKTWz3Sed3XgXYXkW1NKxeBOSZIkaVQyeE+SJEnKFIPoJtP7jv+L8kCeWhRH6itOffdISunmagrKR98qXgQAOD4ivlnpAmFErBIR36H8aBcfy6exaqb/R99RAL4WEcdGRNk7+yNitYg4nmwUBoBnh7KC/Ukp3UIW/Fa8qDmV7ELtRRHx0iqDi9oi4v1kgaOnkQUmDbT/hbTuODi5sDwemB8Ru5XbON/vdsDfgDfmSS177waheLHvFRHxpYho5ohUvy4sTwL+GhEVp5COiI0j4rfAx/Ok5fQdwW+4+zJwXyFtNvDnfCrgPvJg2A+SXXjtGWFyJB53o0XPa78m8M+IeH2lDSPihWQX4Isjmd4DfKWKfR1F39FZ9iULrn5BP/s9KN9vcaSsf1E+qGao3QAsKqR9JyJmV/PdUqLYbgCcExGvrZQhItaKiJ/Qe1TcQQVmNFtK6SrgS4XkccCPIuLnldqOHnkbsk9EnErfqeqL+/oLfUdjCuD7EXFutQE3EbFHRBxHFixyHLBhNfnqkVJaQTYVZ3GEr6Mi4tSImFahjuMjYi7ZKFvF/uSvppT6fa1GueHS9jSzva1ZSimR3QRTnNL7QODyiCgGbPURETMj4mjgLuoLam6KlNIisps9ikFpkH3Wvl4h64eAuwtp7cB/ImJuHnDZr/y86W0RcR7ZDSjvpfc5bVVSSsvIbhrqz2CnzO3R36h4yxlg9Ps8gPC//WxycS0BYKOonfwkfW/6+kBEnFHpPCYiJkbE58ne+yB7DWoJ5p1B9r14X0R8PyL2jYgBr0FGxJZkU/0WRzg/o4Z9S5IkSSNazSdukiRJ0ii1AOhvpJSqp8wtUW7KpFLVjroHQErpJ/mFrdeXJAfZRcP3RMRvyEa0eJxsqrsdgTdTftq7X6eUTq1l/42QUroyH7WgONrex8lGkDuX55/D2sDOZIFfa5Zs20E2tVRLpJT+FhGvIRvNoHgRbW/g70BXRPyDLDDvUeCxfP10YAtgN7LRHYvT11az/1YdB78CjiYbtaHHesBlEfEnsuf9P7LA15nAS8mmnu6ZnulOBp4WeDg6FTiskPZ54HMR8QDZqJzFgNQvpJTOa2AdTiGbqmyjkrQNgUsi4u9kAZL3kr3WGwCzgJfR+/j6GvBuYKCRpIaNlNLTEXE4MJ/eF0FfBtyWH3f/JjvuVge2At5E71Ee/0w25VdxGnQ1x2/I2owXkk0f99uIuJbnR7VZSnYsvwI4gOfbix4rgMPykYz6lVJ6KCIOIxstKEpWvRi4LiL+SfZZeYDss9FO1o7uVKa4J4B358EmTZVSWhoRZ9K73Vkf+COwNCLupW/wCymlnQrLf4mIy4HdS5LbgPMi4lKyz9VdZKPUrUf2/fUqoHS0nNPI2oyR9vn5Mtl3bDG4511ko8ZeTBYg1dOGr072GuwE7ENtwXOfJBs97GWF9DcCb4iIq8h+Y95JdlyNB6aRvacvAnal79SKQyqldH5EfJ++06W+G3hjRPyebErgR8jq+gKyGxfKvS6XMkTBXiPFMGp7mtbe1iuldFP+vf4Ler9W25LdEHIH8BfgVrLfzuPIzgFeQNaW7VLIN2zlv2EOJHvvdy+snhsRy1NKny/keSIiXkc2lewaJatWJxtV9LMRcQHZjSUPkQVXr052frE52fnFjmS/xRvhJGAu5QeAuDqlVBxRvV7/pPxIpgCX58GQ1ZTx4n7W1WQ0tJMppfsi4lP0DbJ8G/DaiPgdzz+H6WSfwzeTnUv0OInst0Gt5w/TyfpWPgI8HhFXAleT3ZTzJFl7NBXYjOz3R+k5Y49OsoB2SZIkaUwweE+SJEnK/JvszvJKF4RqDt5LKXVGxH30DrgptaDWMoFDgDOBNxTS16b6Ke7OAd5Zx74b5f/ILpIXp4Vbi4Gfw++Ab9HC4D2AlNLfI2IXsveiOGoJZAESb+T5Eeeq9RCVL16VavpxkFJaFtlUfhfSe4q1IBsNrb8pfx8lmwLr7dXub7hIKV0SEWeRvealgixIcWaZbGuWSRtMHZZGxCFkwSbFgM+X0TdopOhcspEr393IejVDHoD0fp4fAaTHZLLjv/gZKHUnWbBOuRHI1BzLyNrBS3k+gHjH/DGQbrIglr9Vu7OU0m8jm4b8FGBiyaoJZAErr6iimAeBA1NKxVEfm+kYsmN77UL6ZGDLGsp5B3A52UX0Unvkj/5cAnyQLAB2REkpdecBMCeTvQalJpAFCTQkIDGltDwP6P8B8L7C6iD7jVDud0KrfYLstfhwIX0q2W+Dan4fXAi8NqW0vMF1G3GGSdvT1Pa2Ximl0yNiKVlwcHHE6C2AI4a6Ds2SUnoqIl5BdoPLroXVn4uIFSmljkKe6yNiD7Jznq0KeaYCr8kfQy6ldG9EzAfKjdj64wbu6lJgMb2Dx3sMNGVu6XbFm8NqLaNoxLeTKaUfR8QGwBcLq1Zn4OdwGdlNV68aZDXWovp2sMejwJtSSsWRAyVJkqRRy2lzJUmSJCCl9BhwY4XVi4Er6yy6v9H3ahp5D7IgHrK7+r9K7VNBLiELCDiklqmDGi0fTeT9wDfoO2JZf34BvLWO6YuHRErpdrIRHj5E36k9a/Uw2XuzZTUj4bXqOEgpXUk2vVkt0y3fAOyZUrqtln0NM+9j4KnDhlRK6RLgILLRKqrOBnyPYfS5qUdK6RSyAJxanvtVwL55264WyqeJ25csmLJajwFvSSmdXsf+Tie70Hx7rXmB84G9Uko31JG3YVJKDwAvB24eZDl35OXcW2PWXwEvTymNtKm2V0opPZdSeifZqEnFKU2r9WiV+1qaUno/WYD0PXXuq8fF1HdzR01SSt0ppSPIXp9avtMhm8byROAVKaVa845aw6HtaXZ7W6+U0q/J6lluWtlqrCAbpXDYyz8jryAbdazoi/kUpcU8N5ON1vcjYDDnbIvJpmCu5fdT0Q/LpC0imxq2IfIpei+qsLrawLuLKX9O1EX2m7Ceeo2KdjIPED2S7BywWueT1b3W88wuaptmt5wFZO1hXe+bJEmSNFIZvCdJkiQ9r1Iw3X8Gcbd8pRH7HgVuqqfAlNKKlNLnyEZjOJFsGq7+PEA2IsxWKaWO4RDEk18MmUsW/PYH+r8wdRlwUErpXa0MOiwnfy9+SDblz5vJAh6qDRJ4IN/+dcDM/L2pZlqo0n03/ThIKV0IbE12QbG/+t5PNpXvLimlWi4iDzsppWfywIytyEZG/BNwN9l0i00bSSOl9FdgB7ILqX2mzSzxHPB7sgtfH08p1RIkOyyllM4km5LsJPq/CN1JdoFyj5TSg02omqqQUrqJ7Nj9ItkIo5U8RtZOvSCldO4g9vcPYDuyEZyuIAtkreRZstHlXp1SOjClNNjgq4ZIKV1DNv3lq8g+8/8hmyJ6Mf0/n2I5V5JNQf91sjarkhVkQRKvSikdklLqr40ZMVJK3yf7jv4cWfDMQK/dIrIp3t9J5ZGTK+3rNLKREd9H9lpWEyjxbL7tXLLv531SSpWCWBouf302B77JwAFfj5EFAr0wpfThOoI6Rr3h0PY0u72tV0rpvymlPcl+B88na9v6zUIWhHUMsGlK6bwhrmLDpJSeJBsl+Zoyq78UEX1GjEspdaWU/h/Z5/PbVH/e+D+yG57eCayXUpqTBjcVcrkAqjOHYES0ckF6S8i++waUt0eXlFl1wWB/B4+GdjKldBxZu3AG/Z9D3AjMAV6ZUnqqjv38i2ykvTeRjc54I9X9ZnmWbOrv16aU9s8DkSVJkqQxJbJBLyRJkiSNZBGxA1lA1brANLIL9I8At6aUrmtdzaoTEdOBvcmmIF2L7GJNJ3B5Sun+FlatLhGxBdn7sTHZ1EqTgKfJgo4eA64ZisCiZh8HETEJ2IvsgtbaZFMEPkx2cfKa5AnnkImIyWTTXm7N89PjPUE24s/ltQSCjjT5cbcPsAnZFNwryC5WX93qEdPGuohYQO/pSH+eUppT2CbIgsl2AGaQtRv/IwuIvWQoppaLiHXJRjFaF1iHLOj2EbKg5v+M5BHmahER44HdyIKL1iKbDrALuIOs3RjM6EwjQkTMIJvGtudYmEj2/fww2UiHt+SjQDViX5PJpsqcSfYdOY1sRKKnyYKqbgHubNV0iuVExFbA9mSvz5pkdX0EuAu4cjjcADKSDGXbM1zb23rl3+27k31e1gHayIKMFpL9trlhLLRR/Slpv9bOH6uQBRw/Rfae3pxSerjB+zyabLT0UrullP7byP2MJCO9nYyI1ch+R29E9hyeI7vp6r9DETQXEWuQ3QC1eb6/1cnaoqfJbnq7EbipUd+9kiRJ0khl8J4kSZIkSZIGrZpgEknS4NneaqjlwZ+3AVuUJF+VUtqlRVWSJEmSpFHLaXMlSZIkSZIkSZLU42X0DtwD+FErKiJJkiRJo53Be5IkSZIkSZIkSerx6cLyk8DpraiIJEmSJI12Bu9JkiRJkiRJkiSJiHg98NJC8k9SSs+0oDqSJEmSNOoZvCdJkiRJkiRJkjSGRcSEiHg/cFph1SLg2y2okiRJkiSNCRNaXQFJkiRJkiRJkiQ1T0QcBHwpX1wV2ASYVGbTr6eUHm1axSRJkiRpjDF4T5IkSZIkSZIkaWxZE9hxgG0uBb7ZhLpIkiRJ0pjltLmSJEmSJEmSJEkqdQkwO6W0vNUVkSRJkqTRzJH3JEmSJEmSJEmSxrbngMeAK4EzgV+llLpbWyVJkiRJGv0ipdTqOkiSJEmSJEmSJEmSJEmSNKY4ba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02odUVkCRJ0sjUPnd+B/DFfPGCznmzZ7WuNpIkSZIkSdII1tHWQUlfGx1ds1pWF0mSJDWNwXuSJEmD0D53fjtw9xAUbTDcMNA+d/6OwLuBlwIzgVWAB4HrgDOA33XOm728dTWUJEmSJEkaRTra2hmivjaD4Vqoo219YFdgl5K/65VscQwdXR0tqJkkSVLLGbwnSZIkFbTPnT8Z+BpwJBCF1ZvnjzcA/22fO/+dnfNm39rkKkqSJEmSJEnDW0fbzsB8YP1WV0WSJGm4MnhPkiRpcJYAf61iu/2AKfn/DwLXD7D9dYOplOrXPnd+AL8E3lyS/BxwE7AI2BpYJ0/fFbiwfe78PTrnzb6rqRWVJEmSJEkafexrG13aMHBPkiSpX5FSanUdJEmSRr32ufM7gU3yxZ93zps9p3W1UX/a587/LPDVkqQzgU90zpv9UL5+AtlUuifwfCfxjcBOTqErSZIkSZLUBB1tnZT0tdHRNad1lVFFHW2zgH/lSw8BV5Y8fl+ypdPmSpKkMcuR9yRJkqRc+9z56wKfKUk6F3hH57zZK+94yQP0ftY+d/6jPN/JuB3wfuBHzaqrJEmSJEmSNMzdDrwOuJKOrgd6reloa0mFJEmShptxra6AJEmSNIx8FFg9/38p8OHSwL1SnfNmn0fvO4Q/k0+5K0mSJEmSJKmj6wE6us7rE7gnSZKklRx5T5IkaRhqnzt/K+BQ4BVkU4CsCSwE7gf+CZzeOW/21VWUM4vnp6agc97syNM3Bg4DXgNsBKwKPJCX/ZPOebP/W0XZHcAX88ULOufNnlXlc9saeAvwMmAzYO181WPAzcCFwO86582+vpryGuxNJf+f2zlv9sMDbH8i2d3DABsDuwGXD0XFJEmSJEmSVKeOtgH72ujoGrCvrTANLHR0RZ7eb18bHV0D9rXR0dZBSV8bHV2zBsyT5auqr42Orlb0tUmSJGkABu9JkiQNI+1z508EvgkcQd/fauvkj52BT7TPnf9L4EOd82YvqnEfbwV+yvMjzPXYIn+8v33u/O8Cn+6cN7u79mdRcb9twHFkHaXjy2wyM3+8HPhS+9z5R3bOm31co/ZfRf22ALYpSZpfRbZ/AUuAVfLl12LwniRJkiRJ0vDQ0VZ1Xxsdbb8EPkRHV019bXS0DdjXRkfbd4FP09HVsL42Otpq6mujo+1IOrqOa9j+JUmS1BAG70mSJA0T7XPnTwZ+B7yysOpW4H9kd81uC4wDgqxjbuv2ufMP7Jw3e2GV+3gVcGaevxu4AXiCbNS4zfLNxgGfAtYAPlD3E+q9342BvwAvKKy6F7gPWA7MALbK9w8wrUJZ7cDdJUnHdM6b3dGAau5UWL5koAyd82Yva587/wpg3wplSJIkSZIkqRU62urqa6Oj7UA6uhZWuY+W9LXlI/01pK+NjrZ2Cn1tdHR1NKSekiRJGpDBe5IkScPHV+ndmfg34IjOebNv60lonzt/JvAdsqkwAHYHfgi8rcp9nEbWmfhr4OOd82Y/UFL2rmR3Ce+YJx3ePnf+Pzvnzf5VHc9lpfa586eQdZSWdiaeAXy5c97sWwrbrk42vchhQBrMfuuwbcn/z5F1dlbjDp4P3it2mEqSJEmSJKk1yva10dG1sq+NjraG9rXR0bWyr42Otj59bXS0/ZOOrkH1tdHRVrGvjY6uWwrbtrKvTZIkSVUYN/AmkiRJGmrtc+dvCxxZkvQH4FWlgXsAnfNm3985b/ZbgZNLkg9pnzv/ZVXuam3gLOAtpYF7edn/BfYDbipJPrZ97vxJVZZdyefJph/p8YnOebPfUQzcy+uwqHPe7LM6581+KVnHaTO1l/x/fw1TBpcG+bVX2kiSJEmSJElN0tFWtq+tV+AeQEfX/XR09elro6Ot5r62XoF7Wdll+9roaGt4XxsdXe/oE7iX1WERHV1n0dHVir42SZIkVcHgPUmSpOHhCJ7/bfYUcFjnvNkr+tn+o8D9Jcsfr3I/TwIf7pw3u+ydtp3zZncBHyxJWh94fZVl99E+d/4awIdLks7pnDf72Gryds6bvaje/dZpjZL/u2rIV7rt+Pa581dtUH0kSZIkSZJUnz59bXR0DVlfGx1d5Ue16+hqaF8bHW19+tro6Kqqr42Ormb3tUmSJKkKTpsrSZI0PLy+5P8zOufNfri/jTvnzV7cPnf+ScCX86QD2+fOX6Vz3uwlA+znl53zZj8xQNkXts+dfw2wU570RuDsAcqtZDbQVrJ8TJ3lrNQ5b3Yn2XQkjbZayf/P1pCv+JqvDjwz+OpIkiRJkiSpTq8v+f8MOrr67Wujo2sxHW29+troaFuFjq4B+9ro6Oq3r42OrgvpaLuGYdrXRkdXJ0PT1yZJkqQqOPKeJElSi7XPnb8J2V23PeZXmfW8kv8nALtWkefPVZZdut1uVeYpZ7+S/2/qnDf7xkGUNdQmlvy/vIZ8xW0HO/WJJEmSJEmS6tXRNmb62ujoGs59bZIkSaqCwXuSJEmtt0Vh+boq891E78CxYjnl3FBl2aXbbdY+d/74KvMVvaDk/yvrLKNZSkfLm1JDvuK2TkEiSZIkSZLUOsO+r42OtrHQ1yZJkqQqGLwnSZLUetMLy49Vk6lz3uzlwMJ+yinn8SrrVNxuWpX5itYs+f+ROstoltKgu1VqyLdqP+VIkiRJkiSpuerqa6Ojy742SZIkNZ3Be5IkSa03ubD8XA15l5b8X81ocdWWvbSwXKxjtUrzPVtnGc1S2pG7fsWt+irdtisPqpQkSZIkSVJr2NcmSZKkEcPgPUmSpNZbWFieWkPeNfopp5xqyy5u11VlvqInS/5vq7OMZrml5P+12ufOX73KfBtXKEOSJEmSJEnNt7CwbF+bJEmShi2D9yRJklqvOMXFZtVkap87fx16d/xVM1XGplXWqbQOizvnzV5cZb6ih0r+36rOMprlxsLyTlXme1HJ/zc3piqSJEmSJEmqU119bXS0Na2vjY6usdDXJkmSpCoYvCdJktR61wPLSpb3qDLfXoXlK6vIs3uVZZdud3WVecr5T8n/L26fO7/eKUGa4QpgScnyvgNlaJ87fya9O2kXNLhOkiRJkiRJqs2Y6Wujo20497VJkiSpCgbvSZIktVjnvNnPApeXJL2zyqyHlvx/X+e82XdXkedtA23QPnf+asBrS5L+XWV9yjm/5P824JBBlDWkOufNfobe9T200rYVtlkO/KGhlZIkSZIkSVJtOroa0tdGR1dD+troaBuTfW2SJEmqjsF7kiRJw8NPSv7fo33u/Df1t3H73Pl7A28sSfpxlfvZt33u/FcOsM1n6T1FyKlVlt1H57zZVwEXlSR9o33u/HXrLa8JTi75f5v2ufPfWmnD9rnzpwEfKUk6r3Pe7CeGqmKSJEmSJEmqWq++Njra+u1ro6Ot7r42Otqa1tdGR1efvjY62oZzX5skSZIGYPCeJEnS8HAWcFvJ8intc+fvU27D9rnzdwDOBSJPegT4YQ37+mX73Pk7VSj7ncDckqRzOufNvr2GssuZC6zI/58BLGifO3/r/jK0z52/T/vc+a+psK69fe78VPLoGGT9VuqcN/s8ek8/8oP2ufN3LlOHVYBfAuvnSSuAzzWqHpIkSZIkSRqUPn1tdLSV7Wujo23QfW10tO1Uoew+fW10dDW8r42Otn772uho24eOtrJ9bXS0tdPRlkoeHYOsnyRJkmowodUVkCRJEnTOm720fe78Q4ELgUlkd+Ne0D53/hlkU7E+BKwFvBKYk28DkID3d86b/XiVuzqLbDqNy9rnzj8Z+CvwBLAx8BZ6T+HxOPCxQTwtADrnzb64fe78zwDfzJNeANzQPnf+r/P930vW4bge8CLgIGAb4Bjgj4Pdfx0OBy4G1iB7zS9qnzv/p8A/gMXAdsCHga1K8hzTOW/2zc2uqCRJkiRJksro6FpKR1ufvjY62qrqa6Ojq+a+NjramtLXRkfXxXS09elro6NtePa1dbSdD+w7wFafo6Ntbpn0renoumcIaiVJkjRsGLwnSZI0THTOm315+9z5s4HfAquTjZL8zvxRzjLgXZ3zZv+hht18gKxDb0fgg/mjnIXAKzrnzf5fDWVX1Dlv9rfa585fAhwHjCf7HXpI/hhWOufNvqF97vw3A78mC+BbFfho/ijnxM55s7/crPpJkiRJkiSpCh1dl9PRVnNfGx1dQ9bXRkdXQ/ra6Oj6Fh1tI6KvjSwwcvIA24zPH0VRJk2SJGlUcdpcSZKkYaRz3uy/k43s9gtgaYXNVgDnATt2zpt9Vo3lPwXsSTb1x5IymySyO3B37Jw3+6payq5i3ycAPdOQPNfPpouAM/PtWqJz3uy/kdX1t8DyCpvdDLyxc97sDzetYpIkSZIkSapeR1dNfW10dNXU10ZHV9V9bXR0NbSvjY6uEdPXJkmSpMoipdTqOkiSJKmM9rnzVwP2AzYBpgNPAfcDF3TOm/1klWXMAv7Vs9w5b3aUrGsD9gc2Ihtd7gFgQee82fc36Cn0V6/VgJeQPbe1yALkHiULiLuyc97sZUNdh2q1z52/Ntn7sCGwCvA/4NrOebOvbWnFJEmSJEmSVL2Otop9bXR0VdXXRkfbLEr62ujoipJ1Zfva6Oga8r62/LlV7Gujo2vY9LVJkiSpN4P3JEmSRrH+gvckSZIkSZIk1aC/4D1JkiSpDk6bK0mSJEmSJEmSJEmSJElSkxm8J0mSJEmSJEmSJEmSJElSkxm8J0mSJEmSJEmSJEmSJElSk42q4L2IeH1EnBQRV0bE/yLiuYhYGBGXRMTHImJSmTwdEZEGeGzTzz5fEBGn5/t7NiLujIhvR8S0Aeq6YUT8OCLui4ilEXFvXvcNG/BSSJIkSZIkqQ4R8eqI+HtEPBERiyPiqoj4SETU1Y8WEXtGxO8j4tGIWBIRN0XE5yNiSoXtXxQR34qIf+f9RUvyetyQp88YYH/2OUmSJEmSJKnl7Ger8nmllBpZXktFxEXA3sBS4EHgcWB9oOdFuxJ4WUppYUmeDuCLwH3AvRWKfntKqc+6iNgfmA+sAjyal7ENsCpwF7BXSunhMvm2BS4E1gS6gDuBzYG2vM77pJRuqf6ZS5Ikldc+d/4s4F89y53zZkfraiNJkjS8RcRc4Ov54l3AImB7shtgzwPekFLqrqG8dwA/B8YDDwCP5OVNBK4AZqWUnink+Qrwf8AK4KH8MQ1oz8t5HHh5SunqMvuzz0mSJGkodbTNoqSvjY4u+9okSZLKsJ+teqMteG8O0AlcnFJaVpK+B3AOMBM4MaX04ZJ1HWTBe8eklDpq2NdUsjdmHeD7wKdSSssiYi3g92RBhPNTSq8p5BsPXAdsC5wLvCul9ExErAacBrwxX79zLQepJEmSJEmS6hcRewIXAwl4Z0rpzDx9R+CvwAzgqJTSt6ssrx24BZgMHA18O6WUImKTvLytgR+klI4o5Hs5sDrwj5TSUyXpmwAnAwcAN6aUti/ks89JkiRJkiRJLWc/W21GVfBefyLiYOBs4MGU0oYl6R3UF7x3FPBN4GbghSmlFSXrNiYL7JsA7JJSuqpMPR4HNk0pPV2ybipwN7AW8MaU0m9rf6aSJEmSJEmqVUTMB14N/Dil9IHCurcDp5PP8lB602g/5f0A+BBwfkrpwMK6vcg6MJcBG5WbuaFCmeuS3SEcwFYppdtL1tnnJEmSJEmSpJazn602dc0hPEL1DFW4aoPKe2P+99TSwD2AfIrdv+eLb66Q7+zSNzfP9zTZCIEABzeonpIkSZIkSepHRKwBvCxf/FmZTc4BniLrlNu/ivICeEOl8lJKl5D1VU0EXldtPVNKjwBP5ovFPi77nCRJkiRJktRS9rPVbiwF7+2Z/72qwvr9I+KciPhnRPw6Io6OiPXKbRgRE4Bd8sWLK5TXk/7iQvoedeaTJEmSJEnS0NgZmAQ8S5m+o/wO4CvyxWr6bDYG1s//b1gfUERsBawJPA3cXlhtn5MkSZIkSZJazX62Gk1oRCHDVT4H8frAQcA8YDHwmQqb71tYfhPQEREfSimdWljXThaxCXBXhfJ60rcsqc8ksoOqmnztETGxmuEhK4mInjmRV/S7oSRJkiRJ0sg0Pv/7QKUNUkozqyinp//m3pTS8grb3AW8tGTbaspbCjzYT3ml21YUEWsDewHfzJM+k1J6pmR9U/ucxiL72SRJkiRJ0ihnPxut6WcblcF7EfFx4NhC8u+Az6eUbiik/w/4GvBbshd3CVkU6OeAVwEnR8TjKaU/lOSZXvL/k5TXk166bRvPj3Y4UL5xwBpk8ycPyrhx48YPvJUkSZIkSdLI0t3d3aiievpvKvXXlK6b3s82xfIWppRShW36LS8idgKuLiRfA7w2pfTHQnpL+pzGorHez7b+apUO5/r9b3E0vExJkiRJklQb+9lWano/26gM3iOLAr2YbHS8TYAZZPMkvy0ivpBSWnmHbErppDL5L4mI2cC5ZPMmHxsRfyw5CKaUbPtchToszf+uUpJWS75i3nqsGDdu3PgVK7whWJIkSZIkjT7jx4+nu7t7RZV3/fanp8+mUn8NlO/rGcryFpH1bwWwAbARsD3wroi4JKX0RJn99bfPRvY5jUX2swF0tA1BmV2NL1OSJEmSJNXEfrY+++tvnw3tZxs38CYjT0rpnJTSPimlF6eU1iObi7gT+CxwQpVlJGBuvrg5sEPJ6mdL/p9UoYjJ+d8ldeYr5pUkSZIkSdLQ6OmzqdRfA+X7eoasvJTSHXn/1t4ppU2BTclmjjgYWBARpTfl2uckSZIkSZKk4cB+thqNyuC9opTSZcCrySIfD4+ITarMdxvQE125Rcmq0mERKw3hWG4YyC6gu7C+Ur5u4Klq6ilJkiRJkqRBqWaqjmqm/CiWNy0iKs0JWkt5pJTuAw4BrgVemP/fwz4nSZIkSZIkDQf2s9VoTATvAaSUHiSbr3gcsGMNWZflf0ujLDtL0jerkK8n/faSOjwH3Ftlvs6U0rIK20iSJEmSJKlxevpvNi7caVuqT19PFeVNJpuKY7DlAZBS6gb+ki++qCTdPidJkiRJkiQNB/az1WjMBO/lJhT+9isi1gbWzRfv70lPKS0HrsoX966QvSf9skL6ZYX11eaTJEmSJEnS0Lia7EbNKZR01vWIiInAbvliNX029wIP5f83ug+oUv+WfU6SJEmSJElqNfvZajRmgvciop3nR9y7tspsnwCCbEjEKwrrfpP/nRMR4wv72hh4Wb54boV8b4mIqYV8U8nmUwb4dZV1lCRJkiRJ0iCklJ4C/p4vvq/MJgcDawCPAwuqKC8Bv61UXkTsBWxD1pF5XrX1zO9Wnp0vXlNYbZ+TJEmSJEmSWsp+ttqNmuC9iNglIo6JiD5DFkbEK4E/k0VK/imldGeevl1EnBgR2xW2nxIRnwU+nSd9Ix8WsdSPgMeAFwDfzSNDiYi1gDPyff05pXRlId+5wC3AWsApEbFqnm814JQ8/Qbgd3W8DJIkSZIkSarPV4EEvD8i3taTGBE7At/NF79Z2kcUER+PiM6IOKtMed8CngNeERFHRUTkeTYBTs63+WlK6aHSTBFxakTs3rN9Sfp2wO/JOiMfom/noH1OkiRJkiRJGg7sZ6tBZAGKI19EzAL+lS8+RDbN7SRgY2Bann4F8OqU0mN5np3IhmsEeJTn5yx+AbBq/v/PgMNSmRcqIl4K/JFsqMee/D15O4E9iwdGnm974N/AdLJR/e4AtgDagCeAl6SUbqrl+ZcTEcvHjRs3fsWKFYMtSpIkSZIkadgZP3483d3dK1JKxakt6hIR/wd8JV+8C1gEbE92A+x84HUppRUl23cAXwQuSCnNKlPeu8g69MYBDwCP5OVNBK4E9kspLS7k6emDejqvw3JgQ2AG2QwRjwCvSSkVZ4loWp/TWGQ/W66jbQjK7Gp8mZIkSZIkqSb2s/XZX9P62Rrygg8T1wIfA14KbEcWHTmJbJjF/wBnA79MKS0vydMJfB7oGUJx6zzPI8CfyKIy/1pphymlf0TErsDngAOAF5IdIL8FvpJSerJCvhvyaNIvAK/K8z2a1/FLKaX763j+DZVSYsWKFYyW4E5pqIwbN45x48ZRCNSWJEmSRoSUEt3d3XR3d7e6KhrDIoLx48cPi/OqlNJXI+Ja4EhgF2A94HqyjsETSjsUqyzvtIi4A/gMWf/TtmQdhWeSzfTwbJls7yLr39oN2IhsGpGngEvI+qt+OJL7nMai0dTPNnEIyly2bNkQlKqRaDh9H0iSJEm1sp9Nw8FwOq+yn616o2bkPfVVzx3BixYtoquri0WLFvmlIlVpwoQJTJ8+nTXXXJNx40bNbOSSJEkaxbq7u3niiSd48sknWb58+cAZpCE2btw4Vl99ddra2lh99dWrztfoO4KlSuxny7zgV3s0vMyb33ppw8vUyFXv94EkSZLUKvazabixn23k8QXXSk888QQPP/xwq6shjTjLly/n0UcfZcmSJcycOXNYRLFLkiRJlaSUeOCBB1i0aFGrqyKt1N3dzVNPPcVTTz3FjBkzWHPNNVtdJWlQ7GeT6uP3gSRJkkYS+9k0HHleNfIYvCcguxO4p0NxlVVWYfr06ayyyioGIUkDWLFiBV1dXTzxxBMsWrSIhQsXMn369FZXS5IkSaroySefXNmhuOaaa9LW1sb48eNbXCuNZSkllixZwpNPPsmSJUt4+OGHmTRpkiMuacSyn602W2yxRauroGHC7wNJkiSNNPazabjxvGpkMnhPAHR1dQFZh+LGG2/s1J9SlSZOnMiUKVNWBvE9/fTTBu9JkiRpWOvpUGxra2PGjBktro2UmTRpElOnTuXee+9lyZIldHV12amoEct+ttpMnDix1VXQMOL3gSRJkkYS+9k0HHleNfLYcyRSSiu/VKZPn26HolSHqVOnAvDMM8+QUmpxbSRJkqTyUko888wzwPO/YaXhYty4cStvhlq0aJHnVhqR7GeTBs/vA0mSJI0E9rNpOPO8amSx90isWLGC7u5uILsjWFLtJk+eDGQ/0lasWNHi2kiSJEnlrVixYmVHTc9vWGk46emX6O7u9txKI5L9bFJj+H0gSZKk4c5+Ng13nleNHAbvqVeEbUS0sCbSyFX62TFqXZIkScOV538a7jy30khnOys1ht8HkiRJGu48/9Nw53nVyGHwniRJkiRJkiRJkiRJkiRJTWbwniRJkiRJkiRJkiRJkiRJTWbwniRJkiRJkiRJkiRJkiRJTWbwniRJkiRJkiRJkiRJkiRJTWbwnjRGzZkzh4jg1FNPbXVVJEmSJElldHR0EBF0dHQ0pLwFCxYQEcyaNash5UmSMvazSZIkSdLwZ1+bhiuD96Qq3HbbbUQE48aN4/HHHy+7zc9//nMigojgnHPOKbvNgw8+uHKbzs7OIazx0Hv66af57ne/y0tf+lLWX399Jk2aRFtbGzvttBMf/ehHueqqq1pdxbp0dnbS0dFhZ6skSZI0Rnn+19fChQvp6OjguOOOa3VVJI0RY62dtZ9NkiRJ0mhlX1tf9rWpaEKrK6CR5e83PdzqKtTkZdvOaEg5W221FTNmzODhhx/m4osv5qCDDuqzzUUXXbTy/wsvvJCDDz64zzYXXnghADNnzqS9vb0hdWuFP//5z7zrXe/iscceA2DDDTdkxx13ZPHixdx6661ce+21HH/88Xz4wx/mhBNOaHFta9PZ2ckxxxzDfvvtx5w5c1pdHUmSJKkl2ufOb3UVatY5b3ZDyhlO539rr702W2+9NWuvvXZd+Rtl4cKFHHPMMWyyySZ8/OMfb2ldpFHl1j+3ugbDlv1s9rNJkiRJo0pHW6trUJuOroYVZV9bX/a1qciR96QqveQlLwGe/1Iouuiii5g2bRrTpk3rd5vSskaiP/zhD7z2ta/lscce45BDDuGWW27h/vvv54orruCmm27iscce4/TTT2frrbfu9SUrSZIkSSPFcDn/O+KII7jllls44ogj6i5DkkYi+9nsZ5MkSZI0etjXJvXP4D2pSj1fAuU6yh577DFuueUW9tprL/bcc0+uu+46nnrqqT7b9XzR7LvvvkNb2SHyyCOP8O53v5sVK1Zw9NFHc+aZZ7L11lv32ma11Vbj7W9/O9deey3vec97WlRTSZIkSaqf53+S1DpjpZ21n02SJEnSWGFfm9Q/g/ekKvV8oVx55ZU888wzvdb1fMnss88+7L333nR3d3PJJZf02uapp57i+uuv71VWjxtvvJFDDz2UmTNnMmnSJGbMmMGb3vQmLr300rJ1mTNnDhHBqaeeyt13382cOXPYcMMNmTBhAh0dHSu3W7x4MZ/5zGfYdNNNmTJlCu3t7Xzyk59k0aJFdb0GJ5xwAk8++STbbbcdX/3qV/vddvLkyXzsYx/rk/74449z9NFHs/XWW7PKKqswffp0Zs2axemnn05Kqc/2HR0dRESv51Xq1FNPJSL6TL1Rmr506VI6OjrYYostmDJlChtttBGf+MQnWLx4ca88s2bNYv/99wfgggsuICJWPkby9CuSJEmSajNU539PPPEE//d//8f222/PaqutxtSpU9ljjz34yU9+Qnd3d596DHQ+dPbZZ7PHHnuw2mqrsfbaa3PQQQdx9dVXs2DBAiKCWbNmVXyO3d3dfO9732P77bdnypQpzJgxg/e97308+uijvbabM2cOm266KQD33HNPr/OkiFi5XUqJ0047jX333Zdp06YxadIk1ltvPXbZZReOPvpo7r///op1kTS22c9mP5skSZKk0c2+tufZ16ZyJrS6AtJIseOOO9LW1kZXVxeXXXbZys4n6P2F0vMlcOGFF/LKV75y5TaXXHIJ3d3drLXWWmy77bYr08877zze8pa3sHTpUqZNm8aOO+7IPffcw29+8xt+97vf8aMf/YjDDjusbJ1uvfVWjjzySJYsWcJ2223HGmussbJBX7x4MQcccACXX345EcF2221Hd3c3xx57LAsWLGCrrbaq+TU466yzADj88MOZMKH25uOOO+7ggAMO4L777mPSpElsv/32LFy4kAsuuIALLriA888/f2VnYKMsW7aMV7ziFVx44YVsu+22tLe3c/vtt3Psscdyww03cP7556/c9oUvfCGPP/44N9xwA2ussQYvfOELV65bf/31G1YnSZIkScPbUJz/3XjjjRx44IE88MADTJo0iS222IKlS5dy+eWXc9lll3H++edz9tlnV30+9OUvf5kvfOELAGywwQZssMEGLFiwgL322ovPf/7zA+Y/9NBDOeOMM9hyyy3ZYostuPXWWzn55JO57LLLuPLKK5k8eTIAW221Fbvuuiv//e9/mTx5MrvuumvZ8o466ii+853vALDxxhuz1VZb8dhjj3HDDTdw1VVXsddeezFz5syqnpukscV+NvvZJEmSJI1u9rXZ16b+OfKeVKVx48ax1157AX2Hc73wwguZNGkSu+22G7vvvjsTJ04suw1kXzo9XxAPPvgghx56KEuXLuVjH/sYDz/8MFdccQUPPfQQX/3qV+nu7ubDH/4w1113Xdk6fetb32LfffflwQcf5Morr+Tmm2/m05/+NACf//znufzyy9lkk024/vrruf7667nxxhu5+uqrefjhhzn33HNrev6PPfYYt99+OwD77bdfTXkhiwx/29vexn333cd+++3Hvffey5VXXsmdd97Jn//8Z1ZbbTVOO+00fvSjH9Vcdn/OOeeclUPt3nDDDdxyyy1cfPHFrLHGGvztb3/jL3/5y8ptjz/+eI4//ngAdt55Zy666KKVj3POOaeh9ZIkSZI0fDX6/G/x4sW87nWv44EHHuCjH/0ojz76KDfeeCN33HEHN9xwA9tttx2//vWvOfHEE6uq3+WXX77yTuEf/vCH3H///SvPJQ8++OCKdw/3uOSSS1iwYAGXXXYZt912GzfccAM33ngjM2fO5MYbb+SUU05Zue1nP/vZledD6623Xq/zpJ7n/eijj3LsscfS1tbGRRddxD333MPll1/OXXfdRVdXF2eeeSabbbZZVc9N0thjP5v9bJIkSZJGN/va7GtT/wzek2rQMwRrz5cDZFN7XH311ey6665MmTKFVVZZhRe96EVcfvnlPPfccyu362loS4dxPfHEE3nqqafYaaedOO6445g0aRKQfXl99rOf5dWvfjXLli3j29/+dtn6rLPOOpxxxhmsueaaK9OmTJnC008/zUknnbRyH9ttt93K9TvuuCPHH388y5Ytq+m5P/DAAyv/7xnGtRb/+Mc/VkaPn3XWWcyYMWPlule+8pV88YtfBOAb3/hG2Wk96rV8+XJ+/vOf97oDeo899uD9738/AH/+858bti9JkiRJo0cjz/9OPvlk7rzzTt7whjfwve99jzXWWGPltttuuy1nnHEGEcF3v/vdqup27LHH0t3dzfve9z4++MEPrgxcWXXVVfnZz37GJpts0m/+ZcuWcfzxx7P77ruvTNtqq604+uijgdrPk+688066u7s54IAD2HvvvXutmzJlCocccgg77LBDTWVKGjvsZ7OfTZIkSdLoZ19b9exrG3sM3pNq0PNl8J///IcVK1YAcOmll7Js2TL22WefldvtvffePPvss1xxxRUAPPfcc1x++eUA7Lvvviu365lK4ogjjii7v4997GO9tit605vexGqrrdYn/cILL+SZZ55hk0024VWvelWf9a973evYcMMN+3+yBU8//fTK/8vtcyA9z+Hggw9mvfXW67P+gx/8IJMnT+aee+7h1ltvrbn8SnbaaaeyQ83utttuANx1110N25ckSZKk0aOR53+/+c1vAFYGNxTtsMMOtLe3c9ddd3H//fcPWLe///3vALznPe/ps27ixIm8853v7Df/9OnTeeMb39gnvd7zpI022gjIpr689957a8orSfaz2c8mSZIkafSzr6169rWNPQbvSTXYbbfdmDx5MosWLeKaa64Bes/B3qMn+rln3X//+1+effZZVl99dXbeeeeV2912220AK+dlL+q5k/fhhx/mqaee6rP+BS94Qdl8PeVus802ZedwHzduXK87ZKsxderUlf8vXry4pryldar0XKdOnbryS6hn20bYfPPNy6avu+66ACxatKhh+5IkSZI0ejTy/O/6668H4Atf+AL77LNP2cdjjz0G9B6NqZwnn3xy5baV7rAd6M7bRp8nbbjhhhx88ME8+OCDbLHFFhx44IF8/etf56KLLmL58uU1lSVp7LGfzX42SZIkSaOffW3Vs69t7DF4T6rB5MmTVw512jOc60UXXURE9BqutOfLpXQbgD333JMJEyas3K6nke5ptItKp7wovSO3R6U7c3vKXWeddSo+l9Kyq1F6B/Hdd99dU97SOlV6rqV1Kvdc61XpNRo3Lmv+Gjl1iCRJkqTRo5Hnf11dXQBceeWVXHzxxWUfPedBS5Ys6bdePUEeEcHqq69edpvSoJByhuI86bTTTuOLX/wi6667Lueffz6f/exneclLXsIGG2zAt7/9bbq7u2suU9LYYT9bbexnkyRJkjTS2NdWG/vaxhaD96Qalc7FvmLFCv7zn//wghe8gDXXXHPlNuuuuy5bbLEFF198MSmllV8sPXl79DT+jzzySNl9Pfzwwyv/H+gLoVy5jz76aMVtKu2zkrXXXpstt9wSgAsuuKCmvKV16m+/Pc+39Ln23NFc6QutnruTJUmSJKkajTr/6zkfuv3220kp9fuYNWtWv3Xq6QxMKVU8H2pkoEa1pkyZQkdHB/fffz8333wzJ510Eq997Wt5/PHHOeqoo/jud7/b9DpJGjnsZ6uN/WySJEmSRiL72qpnX9vYYvCeVKOeedQvuugirrnmGhYtWtRrGNce++yzDwsXLuT666/nkksuAfp2KvZMqXHTTTeV3deNN94IZHfKrrHGGlXXsafcW2+9tWxnXHd3N7feemvV5fV461vfCsCPf/zjlfPQ11qnSs/16aef5r777uu1LTz/ZVmpg/SOO+6oqR4DKTf9iSRJkqSxqVHnfz3TGt5www2DrtP06dNZe+21AbjuuuvKbtMzdUij1HqetM0223D44Ydz3nnnceKJJwLwk5/8pKF1kjS62M9mP5skSZKk0c++tox9bSoyeE+q0V577cX48eN55JFH+NnPfgZQ9gulZ2jXH/3oRzzxxBNMmjSJF7/4xb22OfDAAwE44YQTyu7r+9//fq/tqrXPPvuw6qqr0tnZyV//+tc+688777wB53Yv54gjjmDatGnceOON/N///V+/2y5dunRl/eH553DOOefw0EMP9dn+pJNOYunSpWyyySZsvfXWK9M322wzAK644oo+eRYvXsxZZ51V8/PozyqrrAIMPHyuJEmSpNGvUed/b3zjG4HsHK8RUwq+/OUvB+DUU0/ts2758uWcfvrpg95HqcGcJ+2xxx4APPjggw2tk6TRw342+9kkSZIkjQ32tWXsa1ORwXtSjaZOncqOO+4IwCmnnAL0/4XSs82uu+66shHu8f/+3/9jjTXW4JprruHII4/kueeeA7I7dr/5zW8yf/58Jk6cyCc/+cma6rjGGmtw2GGHAfChD32Im2++eeW66667jo9+9KNMnDixpjIhuzP5lFNOYfz48XzjG9/g7W9/e587i5csWcLZZ5/NzjvvzMknn7wy/YADDmC33XZj6dKlvO1tb+s1rcf555/PMcccA8DcuXN7RZrvv//+TJkyhf/+97/8+Mc/Xpm+cOFC5syZw+OPP17z8+jPpptuCmR3Lvc3HYokSZKk0a9R538f+MAH2GyzzfjXv/7FO97xDv73v//1yr9o0SLOPvtsPvGJT1RVr49//ONEBD/96U973WW7ZMkSDjvsMO6+++4anuXA1llnHaZOncojjzzS6/yyxz/+8Q+OOuqoPiNALVq0iG9961sAvOhFL2ponSSNHvaz2c8mSZIkaWywry1jX5uKDN6T6tAzJOuzzz7LBhtssLIjqtQ222zDWmutxbPPPgs8PwRsqQ022IBf/OIXTJo0ieOOO4711luP3XffnfXXX59Pf/rTjBs3jhNOOIEddtih5jp+5StfYZddduHuu+9mu+22Y4cdduCFL3whO+20E+ussw5vetObai4T4PWvfz2/+93vWGuttTjzzDPZZptt2Hjjjdl9993ZbrvtWHPNNXnrW9/KLbfcwn777bcyX0RwxhlnMHPmTBYsWMDGG2/MLrvswpZbbsmBBx7IokWLOPTQQ/nABz7Qa3/Tp09feffxBz7wAWbOnMmuu+7KBhtswIUXXjjgncm1WmeddTjggANYtGgRm2++OXvssQezZs3ikEMOaeh+JEmSJI0MjTj/W3311Zk/fz6bbropZ555JjNnzmTbbbdljz32YOutt2batGm89a1vXTkNyEB23313Ojo66O7u5vDDD2fmzJnsvvvurLfeepx55pl0dHQA2WhWjRARHHzwwUDWMbjbbrsxa9YsZs2aBWTTM377299mu+22Y91112W33XZjp512YsaMGZx++um0tbVx7LHHNqQukkYf+9nsZ5MkSZI0dtjXZl+b+prQ6gpoZHnZtjNaXYVh4SUveQnf+973gPKR4JA1uHvttRd/+MMfVuYp56CDDuLKK69k3rx5/POf/+Saa65h2rRpvOENb+Coo45izz33rKuOq6++OgsWLOArX/kKZ511Frfeeivrr78+Rx55JMcccwxHHHFEXeUCvOY1r+Guu+7ixz/+MX/605+46aabuOaaa5gyZQrbbLMN++23H+9973v7dIZuscUWXH311XzjG9/g97//PTfeeCOTJ09m33335bDDDuMd73hH2fndP/e5z7Hmmmvygx/8gDvuuINly5bx5je/ma997Wv8/e9/r/t5VHLGGWcwd+5c/va3v3HllVeyfPlyNtlkk4bvR5IkSRquOufNbnUVho1Gnf9ts802XHvttZx44on89re/5eabb+auu+5i/fXXZ7/99uPVr351TcEfX/jCF9hmm234zne+w/XXX88zzzzDPvvswzHHHMPDDz8MZHczN8r3vvc9pk6dyu9//3uuvfZali1btnLdS17yEr7//e/zt7/9jRtuuIGbbrqJiRMnssUWW/DKV76SI488kvXWW69hdZFGja1f1eoaDAv2s9nPJkmSJI16HV2trsGwYV9bxr42lYpGzP+s4Skilo8bN278ihUr+t1u2bJl3HHHHUDW6VPPNA/SWOfnSJIkSSOBv1vHhu985zt86lOf4mMf+xjHHXdcq6tTk1qP0fHjx9Pd3b0ipeQNqhpS9rPlOtqGoEwvYqmvUf9ZkiRJ0ojnb9axY6T2tdnPNnI4ba4kSZIkSdIosWLFCk477TQA9t577xbXRpIkSZIkSRq57GtTMxi8J0mSJEmSNML87Gc/48ILL+yV9sQTTzBnzhyuu+46NthgA1772te2qHaSJEmSJEnSyGFfm1rJoQ4lSZIkSZJGmAsvvJD3v//9rL766my++eaklLj55ptZtmwZq666Kr/4xS+YMmVKq6spSZIkSZIkDXv2tamVDN6TJEmSJEkaYd797nezbNkyLr30Uu68806ee+45NthgA1760pdy9NFHs/XWW7e6ipIkSZIkSdKIYF+bWsngPUmSJEmSpBFm//33Z//99291NSRJkiRJkqQRz742tdK4VldAkiRJkiRJkiRJkiRJkqSxxuA9SZIkSZIkSZIkSZIkSZKazOA9SZIkSZIkSZIkSZIkSZKazOA9MW7c84fBihUrWlgTaeTq7u5e+X9EtLAmkiRJUmWlv1VLf8NKw0Vpv0Rpf4U0UtjPJjWG3weSJEka7uxn03DnedXI4bsjxo0bx4QJEwDo6upqcW2kkWnx4sUAjB8/nvHjx7e4NpIkSVJ5pb9Xe37DSsNJT7/EhAkT7FTUiGQ/m9QYfh9IkiRpuLOfTcOd51Ujx4RWV0CtFxFMnz6dRx99lCeeeIIVK1YwdepUJk+e7Ahi0gC6u7tZvHgxjzzyCABTp071cyNJkqRhKyKYOnUqCxcuXPkbdrXVVrPzRi2VUmLp0qU8/fTTKzsVp0+f7rmVRqTR3s82cQjKXLZs2RCUqpHI7wNJkiSNJPazaTjyvGpkMnhPAKy55posWbKERYsW0dXV5Z3BUh0mTZrE2muv3epqSJIkSf1ae+21eeaZZ3juued4+OGHW10dqY/VV1+dNddcs9XVkOo2mvvZXjAEZd5xxx1DUKpGA78PJEmSNNzZz6bhzvOqkcHgPQHZlB4zZ85k4cKFPP300zzzzDOklFpdLWlEGD9+PFOnTmXttddm4sShuAddkiRJapyJEyey8cYb89hjj/H000+zYsWKVldJIiJYddVVmTp1KtOmTfNuYI1o9rNJ9fP7QJIkSSOJ/WwajjyvGnnCjqPRKyKWjxs3bnw9XxApJVasWGHHojSAiGD8+PF+4UmSJGlE8txPw8FgzqvGjx9Pd3f3ipSSN6hqSNnPlpn41cbPOLDs/x5reJkamexnkyRJ0kg2ms79NHLZzzYy+YKrrIhgwgQPD0mSJEkazTz3k6ShZ1vbP2cxkCRJkjQaeO4nqV7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slEVvBcRr4+IkyLiyoj4X0Q8FxELI+KSiPhYREzqJ++eEfH7iHg0IpZExE0R8fmImDLAPl8QEafn+3s2Iu6MiG9HxLQB8m0YET+OiPsiYmlE3JvXfcM6n74kSZIkSZIkSZIkSZIkaYSIlFKr69AwEXERsDewFHgQeBxYH+gJiLsSeFlKaWEh3zuAnwPjgQeAR4DtgYnAFcCslNIzZfa3PzAfWAV4FLgP2AZYFbgL2Cul9HCZfNsCFwJrAl3AncDmQFte531SSrfU+TKU7mf5uHHjxq9YsWKwRUmSJEmSJA0748ePp7u7e0VKaUKr66LRzX62XEfbEJTZ1fgyJUmSJElSTexna51RNfIe8FNgf2BqSmmzlNJuKaWZwJ7A/cAuwFdLM0REO/AzssC9o4GNUkovArYEbgV2A75Z3FFETAV+RRa4931gw5TSLsDGwMXAZnm5xXzjgXPIAvfOBTbI820I/AZYC/hVRIy290aSJEmSJEmSJEmSJEmSlBtVAWIppVNTSgtSSssK6ZcCn8gXX1/IdhQwGTg/pfStlA9FmFK6B3hvvs3hETGjkO+DwDrAzcAnevaZUnoceDuwHJgdES8q5HsjsC3ZCHvv6RnRL6W0GJiTp+8AvK62Zy9JkiRJkiRJkiRJkiRJGilGVfDeAHqmoV21JyEiAnhDvthnlLyU0iV5von0DaZ7Y/731JTSikK+e4G/54tvrpDv7JTS04V8T5ONygdwcH9PRpIkSZIkSZIkSZIkSZI0co2l4L09879XlaRtDKyf/39xhXw96S/uSYiICWRT8NaUL7dHnfkkSZIkSZIkSZIkSZIkSaPEhFZXYChFxHiy4LyDgHnAYuAzJZtsmf9dCjxYoZi7CtsCtJONxle6fsB8ETGJLGCwmnztETGxOAWwJEmSJEmSJEmSJEmSJGnkG5Uj70XExyMiAcuB+4AfAP8A9kgpXV6y6fT878KUUqpQ3JOFbYv/P0l55fK18fxrPlC+ccAaFbaRJEmSJEmSJEmSJEmSJI1gozJ4D3iAbPrZy4GH87T9gbflo/H1mJL/fa6fspbmf1cpk6+/vIPNV8wrSZIkSZIkSZIkSZIkSRolRmXwXkrpnJTSPimlF6eU1gP2ADqBzwInlGz6bP53Uj/FTc7/LimTr7+8g81XzCtJkiRJkiRJkiRJkiRJGiVGZfBeUUrpMuDVZKPaHR4Rm+SreqaonRYRUSH79MK2xf9Lp8UdKF8X0F1lvm7gqQrbSJIkSZIkSZIkSZIkSZJGsDERvAeQUnoQuIbsOe+YJ9+e/50MbFAh62aFbSEbxW9ZYf2A+VJKzwH3VpmvM6W0rMI2kiRJkiRJkiRJkiRJkqQRbMwE7+UmFP7eCzyU/793hTw96Zf1JKSUlgNX1ZqvsFxrPkmSJEmSJEmSJEmSJEnSKDFmgvciop3nR9y7FiCllIDf5mnvK5NnL2AbslH2zius/k3+d05EjC/k2xh4Wb54boV8b4mIqYV8U4GD88Vf9/+MJEmSJEmSJEmSJEmSJEkj1agJ3ouIXSLimIjoMx1tRLwS+DPZiHt/SindWbL6W8BzwCsi4qiIiDzPJsDJ+TY/TSk9RG8/Ah4DXgB8NyIm5vnWAs7I9/XnlNKVhXznArcAawGnRMSqeb7VgFPy9BuA39X+KkiSJEmSJEmSJEmSJEmSRoJRE7wHTAW+ANwZEf+LiCsi4tqIeJIscG8b4Arg3aWZUkp3A4cB3cA3gfsi4irgdmBr4ErgqOLOUkpPAYcAzwIfBR6IiP+STcW7N9AJvLdMvhVko+s9CbwJeDDP90C+/ATw1pRS96BeDUmSJEmSJNUsIl4dEX+PiCciYnFEXBURH4mIuvrRImLPiPh9RDwaEUsi4qaI+HxETKmw/VYR8ZmIOD8iHoqIZXld/hUR76lUj4iYFRFpgMcH63kOkiRJkiRJUq3sZ6vyeWUzx458ETEdOBR4KbAdMAOYBDwOXAOcDfwypbS8Qv69gM8AewGrkQXfnQl8I6X0bD/73Q74HHAAMI0sCO+3wFdSSk/2k28jsmDDVwHrAI8CfwK+lFK6v7pn3b+IWD5u3LjxK1asaERxkiRJkiRJw8r48ePp7u5ekVKa0IjyImIu8PV88S5gEbA92Q2w5wFvqOWGy4h4B/BzYDxZn9EjeXkTyW4ynZVSeqZk+/FAad/V/cBDwMbAunna+cDriv1VETEL+BfwFHB9hSp9K6X0+2rrr+fZz5braBuCMrsaX6YkSZIkSaqJ/Wy99jWLJvazjZrgPfVlp6IkSZIkSRrNGtmpGBF7AhcDCXhnSunMPH1H4K9kN4oelVL6dpXltQO3AJOBo4Fvp5RSRGySl7c18IOU0hEleSaQ3eB5AnBKSumuknVvAU4FVgG+k1L6VGF/s8g6FS9IKc2q7dlrIPaz5QzekyRJkiRpVLKfrdf+ZtHEfrbRNG2uJEmSJEmSVK/PAQH8tKdDESCldC3wiXxxbkRMrLK8o8g6FM9PKX0r5XfQppTuAd6bb3N4RMwoybMC2Cyl9PnSDsU839nAMfnie+udXkSSJEmSJEkaYvaz1cBOPkmSJEmSJI1pEbEG/H/2/j3M1quqE/2/Izs7FyRUYuQaDcUlkIRgmkBESFDAmMYukQYMN7vtAMLPtltF7GDpAV2NgMVFjtJ6DiqQyHnkarg1JYrBRjF0RyA2bQjRQCgSAoQQksqFXPeevz/WW0llpVbtVbVXrdq76vN5nvW8tznGO1ft/dd4xpozp3WXb19hyPvT3ybjyCRPGSFfJXnmsHyttU+n/2vhnUmesex+a61du0rqj3fHI5Lcd0/zAAAAAIBJUmdbO817AAAAAGx3j0lyUJJbklw4+LC1dnuSz3SXjx8h39FJHtidnz9kzNL9UfItOWTZ+c3D3l1V51TVJ6rqv1fV71TVv1rDOwAAAABgvdTZ1miv9ykGAAAAgE20o6q+Nuxha+37R8hxTHe8vLV2x5AxlyX5sWVjR8l3a5Kvr5Jv+dhRPKc7XtRau37ImId0nyU/mf42JH+Y5Jdba7vW8D4AAAAAtg91trubSJ3NynsAAAAAbHdHdMfVttJYenbEKmMG813XWmtjyJeqOiHJL3SXb1hhyM1Jzk6/8HlUkoOTHJfk95K0JP8pyetHeRcAAAAArJM62xpZeQ8AAACA/dmuEX/1u5qlbTJuW2XMrd3x0Ennq6rDk5yb/pYjf9Fa+/8Gx7TWLkhywcDtS5L8SlUtpF9cfFlV/WFr7St7eicAAAAA2446WyZfZ7PyHgAAAADb3S3d8aBVxhzcHW+eZL6qOjjJh5I8IskXkvy7Ed4/6A+SfC3JjiQ/tY54AAAAABiFOtsaad4DAAAAYLsbZWuNUbb8GMx3eFXVevNV1YFJ3pvkR5MsJDm9tTbK+++mtbYryT90lw9fazwAAAAAjEidbY007wEAAACw3V3aHY/uCnkreejA2FHyHZzkQevJ1xUjz07yjCTfSHJaa+3rI7x7mNu747DvBwAAAAB7S51tjTTvAQAAALDd/WP6RbdDkpw0+LCqdiY5ubu8YIR8lyf5Znd+ypAxS/eH5fuD9LfuuCbJj7fWvjzCe1fzqO74tb3MAwAAAADDqLOtkeY9AAAAALa11tr1Sc7rLl+8wpAzktwn/QLfJ0fI15J8cFi+qnpikmPTL2R+ZIXnr03yC0luSPK01toX9vglVlFVpyc5obs8b7WxAAAAALBe6mxrZ5sMAAAAAEhem+RpSX6uqj7ZWnt3klTViUne3I15Q2vttqWAqnpZkpcl+V+ttecN5Htj+gXF06vqrCRvaq21qnpwknd0Y97WWvvm8qCqenmS30hyc5KfbK19dpTJV9V7kvxxkk+21nZ39yrJv03y9m7Yx1tro/yiGdgf9aY2IOfi+HMCAACw1amzrUH1GxTZiqrqjgMOOGDHrl27NnsqAAAAAGO3Y8eO7N69e1drbSw/UK2q/yvJa7rLy5LcmP4vaQ9IMp/kGa21XcvG95L8VpK/ba09eYV8P5vk7C7+yiTf6vLtTPK5JD/aWrtp2fgHpb/dRnVjL11luj+9vCBZVdclmUpyU5IvJbk1yUOS3Lcb8pkk/6a19u09/iG4B3W2juawfZt/HwAAANZJnW3z6mxW3gMAAACAJK2111bV55P8SpLHJnlAkn9KvzD4B8sLiiPme2dVfSnJryd5YpLj0y9WvjvJ61trtwyEHJR+QTFJ7td9hjlk4Ho2yZOTnJjk6CSHJbkuySeSvCfJn7bWbl/L/AEAAABgPdTZRmflvS3ML4IBAACArWzcvwiGYdTZOlZ227f59wEAAGCd1Nk2zwGbPQEAAAAAAAAAAADYb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LAt07xXfadW1Rur6n9V1XVVdVtVfb2qzq2qpwyJ61VV28Pn2FXee1xV/VlVfaOqbqmqL1fVm6rq8D3M96iq+uOquqKqbq2qy6vqj6rqqL38UwAAAAAAAAAAALCPO3CzJzBGT01yXne+O8mXktyU5Jgkz0ryrKp6TWvtVUPir0hy+ZBn313pZtcQOJ/k0CRXJ/lCkmOT/GqSZ1bVE1trV60Qd3ySTyX53iSLSS5K8rAkL03y7Ko6tbV2yepfFwAAAAAAAAAAgP3Vlll5L0ml37D3C0m+r7X2yNbaSUmOTPI73ZhXVtVPDol/R2vt1CGfezT1VdVhSd6bfuPeW5Ic1Vp7bJKjk5yf5KFJ3r5C3I4k70+/ce/cJA/q4o5K8oFuvu+tqq30bwMAAAAAAAAAAMAyW6lB7B+SHNda+39ba9cu3Wyt3dZa+40kH+tuvWRM7/v5JPdN8sUkL2+t3d6975okL0hyR5KZqjppIO5ZSY5Pck2SF7bWvtvF3ZTkzO7+DyZ5xpjmCQAAAAAAAAAAwD5myzTvtdaub63dscqQv+6OjxjTK5/VHc9pre0amMvluWsL358eEve+1toNA3E3pL8qX5KcMaZ5AgAAAAAAAAAAsI/ZMs17IzikO9485PlTqur9VfU3VfXnVfWKqnrASgOr6sAkj+0uzx+Sb+n+4wfu//A64wAAAAAAAAAAANgiDtzsCUxCVVXuWsluWNPcjwxcPztJr6p+obV2zsCz6SQ7u/PLhuRbun/MsnkclOToEeOmq2rn0na8AAAAAAAAAAAAbB3bZeW9lyR5TJLbkvzewLNvJHldkpOTHJnkXklOSfKxJIcmeUdVPX0g5ohl59cOeefS/eVjp3LX33xPcQckuc+QMQAAAAAAAAAAAOzHtvzKe1V1UpLf7y5f2Vr78vLnrbU/WiHs01U1k+TcJM9M8n9X1Udba617fsiysbcNefWt3fHQZffWEjcYCwAAAAAAAAAAwBaxpVfeq6qHJPlo+k1z70ryplFju0a92e7yYUl+cNnjW5adHzQkxcHd8eZ1xg3GAgAAAAAAAAAAsEVs2ea9qnpAkr9O8sAk80nOXLZy3khaa/+S5Dvd5cOXPVq+5e3ybXGzwv3lYxeT7B4xbneS60ebKQAAAAAAAAAAAPuTLdm8V1Xfm37j3sOS/G2SM1prt68z3VLc8i2GF5bdf+iQuKX7ly7daK3dluTyEeMW9mLOAAAAAAAAAAAA7MO2XPNeVd07yV8kOSHJZ5I8vbW2ru1nq+r7ktyvu/za0v3W2h1JLuwuTxkSvnT/goH7Fww8HzUOAAAAAAAAAACALWJLNe9V1cFJPpzk8Um+kORprbUb9iLly5NU+tvdfmbg2Qe645lVtWNgHkcnOa27PHdI3HOq6rCBuMOSnNFd/vlezBsAAAAAAAAAAIB92JZp3usa6N6T5KlJvpzkx1tr39lDzKOq6v+pqkcN3D+kqn4jya91t17fbXm73FuTfDvJcUneXFU7u9gjk7wr/W12P9Za+9xA3LlJLklyZJKzq+peXdz3JDm7u39Rkg+N+t0BAAAAAAAAAADYvxy42RMYo+ck+bfd+e4k76+qlcZ9o7W2tLrdziT/Mcl/rKqrk1ze3T8uyb2687cnmRtM0lq7vqqel+SjSX4pyfOr6vJlsQtJXrRC3K6qOiPJ3yV5dpLTqupLSR6eZCrJd5I8t7W2e+RvDgAAAAAAAAAAwH5lKzXvHbzs/Jjus5KvLjtfSPKqJE9McmySRyY5KMm3kvxFkre11v5q2Atba5+oqscleWX6K/49OsmVST6Y5DWttWuHxF1UVScm+c0kP9HFXZ3kfUle3Vr72qrfFAAAAAAAAAAAgP3almnea62dk+ScNcZcl+Q1e/neLyR5/jrirkjykr15NwAAAAAAAAAAAPunAzZ7AgAAAAAAAAAAALDdaN4DAAAAAAAAAACACdO8BwAAAAAAAAAAABOmeQ8AAAAAAAAAAAAmTPMeAAAAAAAAAAAATJjmPQAAAAAAAAAAAJgwzXsAAAAAAAAAAAAwYZr3AAAAAAAAAAAAYMI07wEAAAAAAAAAAMCEad4DAAAAAAAAAACACdO8BwAAAAAAAAAAABOmeQ8AAAAAAAAAAAAmTPMeAAAAAHSq6t9U1XlV9Z2quqmqLqyqX6yqddXRquoJVfXhqrq6qm6uqour6lVVdciQ8Y+oql+vqo9X1Ter6vZuLv+jql64p3lU1VFV9cdVdUVV3VpVl1fVH1XVUeuZPwAAAACshzrbiN+rtTbOfOxDquqOAw44YMeuXbs2eyoAAAAAY7djx47s3r17V2vtwHHkq6rZJL/TXV6W5MYkJ6T/A9iPJHlma233GvL9TJI/TbIjyZVJvtXl25nkM0me3Fr77rLxO5LcsSzF15J8M8nRSe7X3ft4kme01m5Z4X3HJ/lUku9Nspjky0kelmQqyTVJTm2tXTLq/LmLOlunN7UBORfHn3O78u8DAADAOqmz3eN9E6uzWXkPAAAAgG2vqp6Q5HVJdid5QWvtYa21E5OclOSqJD+V5OVryDed5O3pFxRfkeQHWmsnJTkmyT8nOTnJGwbDklyX5DVJHtZa+4HW2smttfsneW6Sm5Oc3j0ffN+OJO9Pv6B4bpIHtdYem+SoJB9IcmSS9673l80AAAAAMAp1trVRrAMAAACA5JXpF/Xe1lp799LN1trnc1cxcbaqdo6Y76wkByf5eGvtja3b/qK19tUkL+rGvLSq7r8sZleSh7bWXtVau2x5stba+5L81+7yRSsUB5+V5Pj0f/n7wqVfGrfWbkpyZnf/B5M8Y8T5AwAAAMB6qLOtgeY9AAAAALa1qrpPktO6y7evMOT9Sa5P/1e1TxkhXyV55rB8rbVPJ7kk/W09nrHsfmutXbtK6o93xyOS3Hfg2bO64/taazcMvO+G7jskyRl7mj8AAAAArIc629pp3gMAAABgu3tMkoOS3JLkwsGHrbXbk3ymu3z8CPmOTvLA7vz8IWOW7o+Sb8khy85vHnj2wxvwPgAAAABYC3W2NTpwHEkAAAAAYJPsqKqvDXvYWvv+EXIc0x0vb63dMWTMZUl+bNnYUfLdmuTrq+RbPnYUz+mOF7XWrl+6WVUHpV/IXJ532Pumq2pnVygFAAAAgCXqbJtQZ7PyHgAAAADb3RHdcbWtNJaeHbHKmMF817XW2hjypapOSPIL3eUbBh5P5a4637DvsHT/gCT3GeWdAAAAALBG6mxrZOU9AAAAAPZnu0b81e9qlrbJuG2VMbd2x0Mnna+qDk9ybvpbjvxFa+3/G/K+1d5567LzUb4DAAAAANuLOtsm1NmsvAcAAADAdndLdzxolTEHd8ebJ5mvqg5O8qEkj0jyhST/bpX3rfbOg5edj/IdAAAAAGCt1NnWSPMeAAAAANvdKFtrjLLlx2C+w6uq1puvqg5M8t4kP5pkIcnprbWVxi8m2T2Qd9j7die5ftg7AQAAAGAvqLOtkeY9AAAAALa7S7vj0V0hbyUPHRg7Sr6DkzxoPfm6YuTZSZ6R5BtJTmutfX2lsa2125JcPpB32PsWWmu3D586AAAAAKybOtsaad4DAAAAYLv7xyS3JzkkyUmDD6tqZ5KTu8sLRsh3eZJvduenDBmzdH9Yvj9If+uOa5L8eGvty3t451Ke9b4PAAAAAPaWOtsaad4DAAAAYFtrrV2f5Lzu8sUrDDkjyX3SL/B9coR8LckHh+WrqicmOTb9QuZHVnj+2iS/kOSGJE9rrX1hj18i+UB3fE5VHTaQ77DuOyTJn4+QCwAAAADWTJ1t7TTvAQAAAEDy2iQtyc9V1fOXblbViUne3F2+ods6Y+nZy6pqoares0K+Nya5LcnpVXVWtz1HqurBSd7RjXlba+2by4Oq6uVJfiPJzUl+srX22RHnf26SS5IcmeTsqrpXl+970t8W5MgkFyX50Ij5AAAAAGA91NnWoPoNimxFVXXHAQccsGPXrl2bPRUAAACAsduxY0d27969q7V24DjyVdX/leQ13eVlSW5MckL6P4CdT/KM1tquZeN7SX4ryd+21p68Qr6fTb+gd0CSK5N8q8u3M8nnkvxoa+2mZeMflORrSaobe+kq0/3pFQqSJyT5uyRHJFlM8qUkD08yleQ7SZ7UWrt4z38JBqmzdXpTG5Bzcfw5tyv/PgAAAKyTOtvm1dnG8gcHAAAAgP1da+21VfX5JL+S5LFJHpDkn9IvDP7B8oLiiPneWVVfSvLrSZ6Y5Pj0i5XvTvL61totAyEHpV9QTJL7dZ9hDlnhfRd1v2D+zSQ/keTRSa5O8r4kr26tfW0t8wcAAACA9VBnG52V97YwvwgGAAAAtrJx/yIYhlFn61jZbd/m3wcAAIB1UmfbPAds9gQAAAAAAAAAAABgu9G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iwsTfvTc/OXzY9O/+eEce+e3p2/svjngMAAAAAsMX1pi5Lb2qkOmR6U+9Ob0odEgAAAIB9ykasvDed5EEjjn1ANx4AAAAAYC2mow4JAAAAwH5ss7fNPSTJHZs8BwAAAABga1OHBAAAAGCfs2nNe9Oz89+X5PgkV23WHAAAAACALa43pQ4JAAAAwD7pwL1NMD07/x+S/IeB24+enp3/m1XCDk2/YHbvJH++t3MAAAAAALa43tSKdcj0ptQhAQAAANgv7XXzXpLpJE9edt2STA3cG+ZvksyOYQ4AAAAAwNY2HXVIAAAAALaQcTTvnZPkk915pV8I+6ckvzRkfEtyc5KvLMzNfHsM7wcAAAAAtr5zss46ZHqL6pAAAAAA7HP2unlvYW7mq0m+unQ9PTv/d0k+vzA387d7mxsAAAAAIEnSW7xbHTK9qb9L8vn0FtUhAQAAANgvjWPlvbtZmJt58rhzAgAAAADcTW/xyZs9BQAAAADYGwds9gQAAAAAAAAAAABguxn7yntLpmfnT0/yE0kemuTeSWrI0LYwN/NjGzUPAAAAAGAL602NXIdMb1EdEgAAAIB9xtib96Zn5++V5ANJfry7NaxYtqSNew4AAAAAwBbXm1KHBAAAAGC/thEr7/12ktOTXJ/kbUk+k+RbSXZvwLvuVFWV5JQkz0jypCTHJrlXkm8n+Z9J/qC19j9WiX9CktkkT0z/F7pfSfLuJG9srd2yStxxSV6Z5KlJjkhyZZIPJnlNa+26VeKOSvJb6f8q+H5JrkrysSSvbq1dOdKXBgAAAIDta1PqkAAAAAAwLhvRvHdGkl1JTl+Ym/mHDcg/zFOTnNed707ypSQ3JTkmybOSPKuqXtNae9VgYFX9TJI/TbIj/ea7K5KckOTVSZ5eVU9urX13hbinJJlPcmiSq5N8If2mwV9N8syqemJr7aoV4o5P8qkk35tkMclFSR6W5KVJnl1Vp7bWLlnvHwIAAAAAtoE765DpLU6yDgkAAAAAY3HABuS8b5JLJ9y4l/S3xfhSkl9I8n2ttUe21k5KcmSS3+nGvLKqfvJuQVXTSd6efuPeK5L8QBd3TJJ/TnJykjfc42VVhyV5b/qNe29JclRr7bFJjk5yfpKHdnkH43YkeX/6jXvnJnlQF3dU+tt8HJnkvVW1Ef82AAAAALBV3DfJpRr3AAAAANhfbUSD2NeS3LEBeffkH5Ic11r7f1tr1y7dbK3d1lr7jfS3pE2SlwzEnZXk4CQfb629sbXWurivJnlRN+alVXX/gbifT79A+MUkL2+t3d7FXZPkBen/DWaq6qSBuGclOT7JNUleuLSiX2vtpiRndvd/MP3tfwEAAACAlW1WHRIAAAAAxmIjmvf+LMnx07PzD9uA3EO11q5vra1WrPvr7viIpRtVVUme2V3eY5W81tqnk1ySZGfu2Uz3rO54Tmtt10Dc5blrC9+fHhL3vtbaDQNxN6S/Kl/S3/YDAAAAAFjZnyU5Pr2pidYhAQAAAGBcNqJ573VJ/j7Jh6Zn5x+zAfnX65DuePOye0cneWB3fv6QuKX7j1+6UVUHJnnsWuM6P7zOOAAAAADgLnfWIdOb2pfqkAAAAAAwkgM3IOdbk1yR5AlJPjM9O/+/k3w5yU1DxreFuZkXb8A87tStsLe0kt3yprljuuOtSb4+JPyygbFJMp3+anzLn+8xrqoOSr9hcJS46araubQdLwAAAABwN3erQ6Y39b+zhzpkeosbWocEAAAAgLXYiOa9M5O0JNVdn9R9hmlJNrpo9pIkj0lyW5LfW3b/iO54XWutDYm9dmDs4Pm1WdlKcVO5a7XDPcUdkOQ+Sa4ZMg4AAAAAtrMzs+/VIQEAAABgZBvRvPfCDci5blV1UpLf7y5f2Vr78rLHS1vp3rZKilu746ErxK0Wu7dxg7EAAAAAwF32qTokAAAAAKzV2Jv3FuZm/nTcOderqh6S5KPpN829K8mbBobc0h0PWiXNwd3x5hXilmKXX68lbrX3DcYCAAAAAEt6i/tMHRIAAAAA1uOAPQ/ZP1XVA5L8dZIHJplPcuYKW+MubVF7eFVVVnbEwNjB8+Xb4u4pbjHJ7hHjdie5fsgYAAAAAAAAAAAA9mNbsnmvqr43/ca9hyX52yRntNZuX2Hopd3x4CQPGpLuoQNjk2Qhye0Dz/cY11q7LcnlI8YtDJkzAAAAAAAAAAAA+7mxb5s7PTv/jjWGtIW5mReP6/1Vde8kf5HkhCSfSfL01tqw7WcvT/LNJA9IckqS960w5pTueMGdE27tjqq6MMnju+fnjxK37Hq6e/5na4gDAAAAAJb0ptZch0xvcWx1SAAAAADYW2Nv3kty5ghjlravre58LEWzqjo4yYfTb6r7QpKntdZuGDqJ1lpVfTDJf+zmcLfmvap6YpJj019l7yMD4R/o3nNmVf1ua23Xsrijk5zWXZ67Qtxzkzynqn5t+fyq6rAkZ3SXf77nbwwAAAAA29aZI4zZkDokAAAAAIzDRjTvvXCVZ9+T5OFJnpfke5O8NndtI7tXqmpHkvckeWqSLyf58dbad0YIfWP6RbvTq+qsJG/qmvoenGTp17tva619cyDurUnOSnJckjdX1X9prd1eVUcmeVf6f9uPtdY+NxB3bpJL0m8KPLuqfra19t2q+p4kZyc5MslFST60lu8PAAAAANvMptQhAQAAAGBcqrW251FjNj07f68kf5r+FrGPW5ib+fre5qyq56ffNJcklyb51pCh32itnbH8RlX9bPqNcwckubKLPSHJziSfS/KjrbWbVnjnjyX5aJJDklydfgHwuCT3SrKQ5AkrNP2lqk5I8ndJjkiymORL6RcTp5J8J8mTWmsXj/jVh6qqOw444IAdu3bt2vNgAAAAgP3Mjh07snv37l2ttY34gSpbQW/qbnXI9BbXVYdUZ+v0pjYg5+L4c25X/n0AAABYJ3W2zXPAZrx0YW7mu0lekn6z2mvHlPbgZefHpF+QW+lz8mBga+2dSZ6UfiPeoUmOT3JZkl6SU1dq3OviPpHkcemv+NeSPDrJVUnenOSklRr3uriLkpyY5G1JbuzibkzyJ0lOHEfjHgAAAABse73FjahDAgAAAMBYbFq35MLczHXTs/MXJ3naOPK11s5Jcs5exH86ydPXEfeFJM9fR9wV6RcOAQAAAICN0lu8Lr2psdUhAQAAAGBcNmXlvWUekOTwTZ4DAAAAALC1qUMCAAAAsM/ZtOa96dn5lyQ5KsmXNmsOAAAAAMAW15tShwQAAABgnzT2bXOnZ+d/c5XHleS+SU5O8rgkLckfjnsOAAAAAMAW15tShwQAAABgvzb25r0kvfSLYbWHcbckee3C3MxbN2AOAAAAAMDW1ssa6pDpLapDAgAAALBP2Yjmvf+6yrOW5KYklyX5HwtzM9dtwPsBAAAAgK1v5DpkeovXTWRGAAAAALAGY2/eW5ibWa1oBgAAAACw93qL6pAAAAAA7NcO2OwJAAAAAAAAAAAAwHazEdvm3s307PwjkjwiyWFJbkjyLwtzM/+y0e8FAAAAALaR3tQ96pDpLapDAgAAALDP2rDmvenZ+f9fkl9L8uAVni0kmVuYm/mTjXo/AOzrzrv4qs2ewliddvz9N3sKAADAdtSbGlqHTG9qIclceovqkMDm6k1tQM7F8ecEAABgojZk29zp2fmzk/w/SaaT3Jbky0k+3R1vS/KQJG/txgEAAAAArF1vaqQ6ZDcOAAAAAPYpY2/em56df0GS/5Dku0lekeS+C3Mzj1iYm3nSwtzMI5Lct7t/U5KfnZ6df/645wAAAAAAbHG9qXvUIdNbfER6i09Kb/Eedcj0ptQhAQAAANinbMS2uS9J0pI8e2Fu5uODDxfmZm5M8qbp2fn/k+Qvu/Hv3oB5AAAAAABb1511yPQW71GHTG/xxiRvSm9KHRIAAACAfdJGbJt7YpLLVmrcW657/qUkj9mAOQAAAAAAW9uJSS5bsXFvuf5zdUgAAAAA9jkbsfLeIUmuG3Hs9Um+fwPmAAAAAABsbeqQAIxHb2oDci6OPycAALDlbMTKe5cnOWF6dv77Vhs0PTt/3ySP6sYDAAAAAKzF5UlOSG9q1TpkelPqkAAAAADskzaiee8jSQ5O8t6uQe8epmfn75fkvUkOSvLhDZgDAAAAALC13VmH7Br07qk3pQ4JAAAAwD5rI7bNnUvyvCRPTvLV6dn59ye5OMm3ktwvyfFJzkh/W4srkrx+A+YAAAAAAGxtd6tDpjelDgkAAADAfmXszXsLczPfmZ6df2qSdyd5bJJ/n6QtG1Ld8TNJXrAwN/Odcc8BAAAAANjieovfSW9q5DpkeovqkAAAAADsUzZi5b0szM18KcnJ07PzP5bk9CSPSHLvJDcm+Zckf7UwN/M3G/FuAAAAAGCb6C1+KcnJ6U0NrUOmt6gOCQAAAMA+aUOa95YszM18IsknNvIdAAAAAMA211tUhwQAAABgv3PAZk8AAAAAAAAAAAAAtpuxrLw3PTv/liSnJjl7YW7mv40w/heTvDDJJxfmZl4+jjkAAAAAAFtcb+rOOmR6i3usQ6Y3dWcdMr1FdUgAAAAA9il7vfLe9Oz8Y5L85ySHJHnriGF/1I3/penZ+RP2dg4AAAAAwBbXm9qrOmR6U+qQAAAAAOxTxrFt7plJWpJXL8zN3D5KwMLczG1Jet37XziGOQAAAAAAW9uZ6eqQ6S2OVIdMb1EdEgAAAIB91jia934kyS1JPrzGuI90cU8ewxwAAAAAgK1NHRIAAACALWUczXsPSfKVhbmZm9cStDA3c0uSy5I8bAxzAAAAAAC2tock+Up6i2uqQ6a3qA4JAAAAwD5pHM17hya5aZ2xNyU5ZAxzAAAAAIC9VlX/pqrOq6rvVNVNVXVhVf1iVa2rjlZVT6iqD1fV1VV1c1VdXFWvqqoVa2JVdXhVPbeqfreq/r6qvltVrarO28N7ntyNW+3z8+v5DvsQdUgAAACA/YQ622gOHEOOa5I8cJ2xD0jynTHMAQAAAAD2SlXNJvmd7vKyJDcmOTHJW5KcVlXPbK3tXkO+n0nyp0l2JLkyyRVJTkjy6iRPr6ont9a+OxD25CTv2YuvcX2Sfxry7Bt7kXdfoA4JAAAAsB9QZxvdOFbeuzjJUdOz8w9fS9D07PwjkvxAFw8AAAAAm6aqnpDkdUl2J3lBa+1hrbUTk5yU5KokP5Xk5WvIN53k7ekXFF+R5AdaayclOSbJPyc5OckbVgi9OcnfJXlTkuck+Y01fpV/bK2dOuTz4TXm2tdcnOSo9KbWVIdMb0odEgAAAGBC1NnWZhwr7/1Fkqcm6SX5d2uI+60krYsHAAAAgM30yiSV5E9aa+9eutla+3xVvTzJnyWZrarfb63dPkK+s5IcnOTjrbU3Lsv31ap6UZLzk7y0qn67tXbVsud/leSvlq6r6sy9/F5biTokAGxHvakNyLk4/pwAACxRZ1uDcay898fpb1nx/OnZ+ddNz86vmnN6dr6mZ+dfl+T5Xdwfj2EOAAAAALAuVXWfJKd1l29fYcj7098m48gkTxkhXyV55rB8rbVPJ7kkyc4kz1jHlLerO+uQ6U29Lr2p1WubvalKb0odEgAAAGBC1NnWbq9X3luYm7lxenb+Z5N8JMmvJZmZnp3/kyR/m+QrSW5K8j1JHpLkR5O8NMmjkuxKcubC3MyNezsHAAAAANgLj0lyUJJbklw4+LC1dntVfSbJjyV5fJKP7yHf0Uke2J2fP2TM+UmO7fKNs6ns6Ko6J/1tYr+b5KIk722t/e8xvmNz9BZvTG/qbnXI9KZGrkOmt6gOCQAAALCx1NnWaBzb5mZhbuZj07Pzz0pyTpJHJ/n9VYZXkuuSvHBhbsZWFQAAAADsjR1V9bVhD1tr3z9CjmO64+WttTuGjLks/aLiMUOer5Tv1iRfXyXf8rHj8pDus+Qn09+G5A+T/HJrbdeY3zdZvcWPpTe15jpkeovqkAAAAACrU2e7u4nU2caxbW6SZGFu5r+n38X4miRfSr84Nvj5Uvf82IW5mQ+P690AAAAAsBeO6I7XrjJm6dkRq4wZzHdda62NId8obk5ydvqFz6OSHJzkuCS/l6Ql+U9JXj+md22u3uKa6pDpLapDAgAAAEyGOtsajWXlvSULczNXJ/nNJL85PTt/ZPpf4LAkNyS5cmFu5ppxvg8AAACAbW/XiL/6Xc0h3fG2Vcbc2h0P3YR8e9RauyDJBQO3L0nyK1W1kH5x8WVV9Yetta+M452bqrd4Zx0yval71CHTW1SHBAAAAFgbdbZMvs421ua95bpGPUUyNt307PzYcy7MzYw9JwAAALBpbumOB60y5uDuePMm5Ntbf5DkvyT5/iQ/ldW3mt3/9Bv11CEBAAAANp862xqNbdtcAAAAANhPjbK1xihbfgzmO7yqagz59kprbVeSf+guH77R7wMAAABg21JnWyPNewAAAABsd5d2x6OrathOFQ8dGDtKvoOTPGgM+cbh9u64YTtxAAAAALDtqbOtkWIdsKlsawwAAMA+4B/TL7odkuSk3PXr2SRJVe1McnJ3ecEI+S5P8s0kD0hySpL3rTDmlDXkG4dHdcevTeh9AAAAAGw/6mxrZOU9AAAAALa11tr1Sc7rLl+8wpAzktwnyTVJPjlCvpbkg8PyVdUTkxybfiHzI2uf8dpU1elJTuguz1ttLAAAAACslzrb2mneAwAAAIDktUlakp+rqucv3ayqE5O8ubt8Q2vttmXPXlZVC1X1nhXyvTHJbUlOr6qzqqq6mAcneUc35m2ttW+OY/JV9Z6qempVHbDsXlXVM5Msze/jrbVJ/QIZAAAAgO1JnW0NNO8BAAAAsO211s5P8qr062XvqqovV9Xnk1yY5P5J5pP87kDY4UkenP62HYP5vpLkJUl2J3lDkiuq6sIklyZ5ZJLPJTlrpblU1beXPkn+W3f7R5bfr6rnDYQ9LcknklxfVf+7qi5IclWSDyQ5IslnkvzMyH8QAAAAAFgHdba10bwHAAAAAElaa69N8vQkf5PkyCQPT/JPSV6W5BmttV1rzPfOJE9K8tEkhyY5PsllSXpJTm2t3TQk9Mhln3t393YO3D9kIGY2yXuTXJHk6CQnJan0C40vSXJKa+3ba5k/AAAAAKyHOtvoDhxXIgAAAADY37XWPpp+EXCUsb30C4Srjfl0+oXKtcyh1jK+i3lrkreuNQ4AAAAANoI622j2qnlvenb+Z8cxiYW5mXeOIw8AAAAAsAX1psZSh0xvUR0SAAAAgH3G3q68d06Sthfx1cUrmgEAAAAAw5wTdUgAAAAAtpi9bd57Z1Yumh2c5Nnp7xF8ZZJ/SXJVkvsleWSSo5LcluQDSW7dyzkAAAAAAFubOiQAAAAAW85eNe8tzM2cOXhvenb+e5L8bZJvJfnFJB9emJtpy55Xkmck+f0kxyT50b2ZAwAAAACwxfUWz7znval71CHTW2zLnqtDAgAAALBP29uV91byX5P8qySPWZib+afBh10j34emZ+cvS/KPSXpJXrEB8wAAAAAAtq4765DpLd6jDtk18n0ovSl1SAAAAAD2SQdsQM5nJ/niSo17yy3MzfyfJF9I8tMbMAcAAAAAYGt7dpIvrti4t1xvUR0SAAAAgH3SRjTvPSDJ7hHHtiQP3IA5AAAAAABbmzokAAAAAPu1jWje+0aSR03Pzh+72qDu+QndeAAAAACAtfhGkkelN7VqHbJ7rg4JAAAAwD5nI5r33tvlnZ+enf/XKw2Ynp0/PclHu8v3bMAcAAAAAICt7c46ZHpTK9Yh05tShwQAAABgn3XgBuT87SRPTXJykr+Ynp3/apJLklyd5L5JHplkOkkl+WyS12zAHAAAAACAre1udcj0ptQhAQAAANivjH3lvYW5me8meUqS30tyc/oFsqcl+ffd8SHd/d9P8pRuPAAAAADA6HqLa6pDduMBAAAAYJ+xESvvLTXwvXx6dv43kzwpySOS3DvJjUn+JcnfL8zN3LAR7wYAAAAAtol+Q97L05saWodMb1EdEgAAAIB90tib97qGvZbk9QtzMzcm+Vj3AQAAAAAYj37DXkvy+vQW1SEBAAAA2O+MfdvcJK9K8ryFuZnbNiA3AAAAAEDS1SHTW1SHBAAAAGC/tBHNe1cl+e4G5AUAAAAAWKIOCQAAAMB+bSOa985L8qjp2fmpDcgNAAAAAJB0dcj0ptQhAQAAANgvbUTzXi/JLUnOnp6dP3QD8gMAAAAA9NLVIdObUocEAAAAYL9z4Abk/JEkb01yVpIvTc/On5vki0luGhawMDfzzg2YBwAAAACwdd2tDpne1B7rkOktqkMCAAAAsM/YiOa9c5K0JJXkgUn+0wgximYAAAAAwFqcE3VIAAAAAPZjG9G89870i2YAAAAAABtFHRIAAACA/drYm/cW5mbOHHdOAAAAAIC76S2eudlTAAAAAIC9ccBmTwAAAAAAAAAAAAC2m43YNvcepmfn753ksCQ3LMzN3DiJdwIAAAAA20xv6s46ZHqL6pAAAAAA7NM2rHlvenb+hCT/JcnpSe6/7P5VSf4yyZsX5mYu2qj3AwAAAADbQG9qxTpkelN31iHTW1SHBAAAAGCfsyHb5k7Pzr84yWeT/PskD0hSyz4PSHJmks924wAAAAAA1q43NVIdshsHAAAAAPuUsTfvTc/OPz7JHyU5KMnHkvzrJN+fZGd3/NdJ/qJ7/tbp2fkfGvccAAAAAIAtrje1pjpkelPqkAAAAADsUzZi29yz0v9l628szM3MDTz7evf56+nZ+VckmevGn7G3L62qhyQ5LckPdZ9HJdmR5FWttdcMiekl+a09pD6utXbJkPjjkrwyyVOTHJHkyiQfTPKa1tp1q8z1qO69P5HkfkmuSr/A+OrW2pV7mA8AAAAAsKwOmd7i0DpkelNjrUMCAAAAwLhsRPPeqUmuXqFxb9Abk7w8yZPG9N5f7j7rcUWSy4c8++5KN6vqKUnmkxya5OokX0hybJJfTfLMqnpia+2qFeKOT/KpJN+bZDHJRUkeluSlSZ5dVacOaxYEAAAAAO50apKrV2jcGzTuOiQAAAAAjMXYt81NfwW6r+5p0MLcTOvGHT6m9347yUeT/Gb6K9qdu4bYd7TWTh3yuUdTX1UdluS96TfuvSXJUa21xyY5Osn5SR6a5O0rxO1I8v70G/fOTfKgLu6oJB9IcmSS91bVRvy7AAAAAMBWMlIdMr3FcdchAQAAAGAsNqJJ7FtJHj49O7/qqn7Ts/M7kzw8/aa7vdZae01r7emttd9urf1lkhvHkXeIn09y3yRfTPLy1trt3RyuSfKCJHckmamqkwbinpXk+CTXJHlha+27XdxNSc7s7v9gkmds4NwBAAAAYCv4VpKHpze1+u4ivamx1iEBAAAAYFw2onnvk+n/ivX1exj3+m7c32zAHDbas7rjOa21XcsfdCv1nddd/vSQuPe11m4YiLsh/VX5kuSMMc4VAAAAALaiT2br1yEBAAAA2MJW/1Xq+vxO+k1rL5uenf/RJH+Y5OL0fwl7v/RXnvvPSf5VktuSzG3AHNbqKVX1qPS3rf1Okn9I8s7W2jcHB1bVgUke212ePyTf+UmeluTxA/d/eIS4n18hDgAAAAC4uzvrkOlN7S91SAAAAAC409ib9xbmZi6enp1/bpJ3JjkpydtWGFZJrk/y7xfmZi4e9xzW4UcGrp+dpFdVv9BaO2fg2XSSnd35ZUPyLd0/ZulGVR2U5OgR46araufSdrwAAAAAwIDe4sXpTY1ch0xvcV+oQwIAAADAnTZi29wszM18JMlxSV6X5LPpF8h2d8fPJnlNkuMW5mb++0a8fw2+kf4cT05/1b17JTklyceSHJrkHVX19IGYI5adXzsk79L95WOnctffe09xByS5z54mDwAAAADbWm9xpDpkeoubXYcEAAAAgHvY65X3pmfnj16Ym7l88P7C3Mw3kryy++yTWmt/tMLtT1fVTJJzkzwzyf9dVR9trbXu+SHLxt42JPWt3fHQZffWEjcYCwAAAADbW2/q6PQW71GHTG9xn69DAgAAAMBKxrFt7lemZ+evSPL3Sf4uyacW5ma+OIa8m6a11qpqNv3mvYcl+cEkn+8e37Js6EED10sO7o43L7s3GLeSg5ed3zxkDAAAAABsR19Jb+pudcj0FvfrOiQAAAAA29s4mvcqydFJXpDk+UkyPTt/TfpFtE+lX0j7x4W5md1jeNfEtNb+paq+k+R7kzw8dzXvLd/y9oj0t94ddMQKYxfT37LjgNx9O92V4pa29gAAAAAA+u5Rh0xv6h51yPQW96s6JAAAAADb1zia945K8qQkp3bHRyf5viT/NskzujE3Ts/O/8/0i2ifSnLBwtzMrfdMtc+5vTsu/zstdPd3JnloVm7ee2h3vHTpRmvttqq6PMl09/x/rhK30Fq7fYXnAAAAALBdjVSHTG/qbnXI9Bb3hzokAAAAANvQXjfvLczNfCPJ+7pPpmfnD0vyxNxVSPuhJIclOT3Jj3dht03Pzn82d22z+5d7O49xq6rvS3K/7vJrS/dba3dU1YVJHp/klCTnrxB+Sne8YOD+Bek3752S5M/WEAcAAAAA21tv8W51yPSmRqpDpjd1Zx0yvcV9rg4JAAAAwPY1jpX37mZhbuaGJH/VfTI9O78zyePSL6D9SJInpL8V7RO7z69txDzG4OXpb8WxmOQzA88+kH7z3plV9buttV1LD6rq6CSndZfnrhD33CTPqapfa63dsCzusCRndJd/PrZvAQAAAABbUW/xbnXI9Kb21zokAAAAANvUhherFuZmbk9/i9j/meSN07Pzj07y80lemOSQjX7/MFX1qCT/Kckftta+sOz+Iek37v1ad+v1rbXbBsLfmuSsJMcleXNV/ZfW2u1VdWSSd6X/d/1Ya+1zA3HnJrkkybFJzq6qn22tfbeqvifJ2UmOTHJRkg+N8asCAAAAwNbXW7xbHTK9qX2iDgkAAAAAw2xo89707PyBSU5O/9euT0p/W9jDu8eV5Joknx7Hu6rqlCQfXnbr3t3x16vqZcvuP6a1dkWSnUn+Y5L/WFVXJ7m8e35cknt1529PMjf4rtba9VX1vCQfTfJLSZ5fVZcvi11I8qIV4nZV1Rnpb9Px7CSnVdWXkjw8yVSS7yR5bmtt99q+PQAAAABsY72pidUhAQAAAGBcxtq8Nz07f+/0t6B4UvqFsh9K/1et1Q35UvoNducnOX9hbuaSMb5+Z/or1w26V+5qxkuSHd1xIcmruvkem+SRSQ5K8q0kf5Hkba21vxr2stbaJ6rqcUlemeSpSR6d5MokH0zymtbatUPiLqqqE5P8ZpKf6OKuTvK+JK9urX1tlC8LAAAAANtWb2pNdcj0FsdZhwQAAACAsdjr5r3p2flnp18ke1KSH0xyQPpFstuTXJilAlny9wtzM1fv7fuGaa19MncV50YZf12S1+zlO7+Q5PnriLsiyUv25t0AAAAAsK30pkauQ6a3uGF1SAAAAAAYl3GsvPf+JC3JdUk+nqUCWfIPC3Mzt4whPwAAAADA0DpkeovqkAAAAADsdw4YU56lFe92J9nVfXaPKTcAAAAAQKIOCQAAAMAWMo6V985Mcmr3mek+Lclt07Pzn03/169/n+T8hbmZ68bwPgAAAABg+zkzQ+qQ6U3drQ6Z3uJ1mzRHAAAAABjZXjfvLczNvDPJO5Nkenb+yNxVQHtSkh9KckqSVyRp07PzX8xdRbS/X5ib+erevh8AAAAA2AZ6i3fWIdObWrUOmd7U3eqQ6S2qQwIAAACwzxnHynt3WpibuSbJh7tPpmfnD03yw7mriPbDSR6V5KXd868n+dTC3MwLxjkPAAAAAGAL6y3erQ6Z3tSqdcj0pr6e5FPpLapDAgAAALDPGGvz3qCFuZmbk/yP7pPp2fkDkvyrJC9O8sIkRyV5bhJFMwAAAABgfXqLd6tDpjelDgkAAADAPm9Dm/eSZHp2vtIvlD2p+5ya5H4b/V4AAAAAYBvpTalDAgAAALBfGXvz3vTs/CFJHp+7tqh4QpJ7d4+rO+5K8vkkn+o+AAAAAACj602pQwIAAACwX9vr5r3p2fkjkpySu37N+tgkO7vHS0WyW5P8Q/oFsr9L8umFuZkb9/bdAAAAAMA20ZtaVx0yvUV1SAAAAAD2SeNYee/q3FUcWzouJvl07vpF62cW5mZuG8O7AAAAAIDtaaQ6ZHqL6pAAAAAA7BfG0bx3QJKrcleB7FNJPr8wN9PGkBsAAAAAIBlSh0xvUR0SAAAAgP3SOJr3HrkwN3PpGPIAAAAAAAzzyPQW1SEBAAAA2DL2unlP4x4AAAAAsOE07gEA7Ht6UxuQc3H8OQEA9lEHbPYEAAAAAAAAAAAAYLvRvAcAAAAAAAAAAAATpnkPAAAAAAAAAAAAJkzzHgAAAAAAAAAAAEyY5j0AAAAAAAAAAACYMM17AAAAAAAAAAAAMGGa9wAAAAAAAAAAAGDCNO8BAAAAAAAAAADAhB242RMAYN81PTs/9pwLczNjzwkAAAAAAAAAsL+x8h4AAAAAAAAAAABMmOY9AAAAAAAAAAAAmDDNewAAAAAAAAAAADBhmvcAAAAAAAAAAABgwjTvAQAAAAAAAAAAwIQduNkTAAAAAAAAAADGrDe1ATkXx58TALYxK+8BAAAAAAAAAADAhGneAwAAAAAAAAAAgAnTvAcAAAAAAAAAAAATpnkPAAAAAAAAAAAAJkzzHgAAAAAAAAAAAEyY5j0AAAAAAAAAAACYMM17AAAAAAAAAAAAMGGa9wAAAAAAAAAAAGDCNO8BAAAAAAAAAADAhGneAwAAAAAAAAAAgAk7cLMnAOzfzrv4qs2ewj3szZxOO/7+Y5wJAAAAAAAAAACszMp7AAAAAAAAAAAAMGFW3gMAAAAAAAAAmKTe1AbkXBx/TgA2lJX3AAAAAKBTVf+mqs6rqu9U1U1VdWFV/WJVrauOVlVPqKoPV9XVVXVzVV1cVa+qqkOGjD+8qp5bVb9bVX9fVd+tqlZV5434vqOq6o+r6oqqurWqLq+qP6qqo9YzfwAAAABYD3W20Vh5DwAAAACSVNVskt/pLi9LcmOSE5O8JclpVfXM1truNeT7mSR/mmRHkiuTXJHkhCSvTvL0qnpya+27A2FPTvKedc7/+CSfSvK9SRaTXJTkYUlemuTZVXVqa+2S9eQGAAAAgFGps43OynsAAAAAbHtV9YQkr0uyO8kLWmsPa62dmOSkJFcl+akkL19Dvukkb0+/oPiKJD/QWjspyTFJ/jnJyUnesELozUn+LsmbkjwnyW+M+L4dSd6ffkHx3CQPaq09NslRST6Q5Mgk713vL5sBAAAAYBTqbGujWAcAAAAAySuTVJK3tdbevXSztfb53FVMnK2qnSPmOyvJwUk+3lp7Y2utdfm+muRF3ZiXVtX9lwe11v6qtfajrbWzWmvvT/KNEd/3rCTHJ7kmyQuXfmncWrspyZnd/R9M8owR8wEAAADAeqizrYHmPQAAAAC2taq6T5LTusu3rzDk/UmuT/9XtU8ZIV8leeawfK21Tye5JMnOjK+Z7lnd8X2ttRsG3ndD+t8hSc4Y0/sAAAAA4G7U2dZO8x4AAAAA291jkhyU5JYkFw4+bK3dnuQz3eXjR8h3dJIHdufnDxmzdH+UfKP44Qm/DwAAAAAGqbOt0YHjSAIAAAAAm2RHVX1t2MPW2vePkOOY7nh5a+2OIWMuS/Jjy8aOku/WJF9fJd/ysetWVQelX8hcnnfY+6aramdXKAUAAACAJepsm1Bns/IeAAAAANvdEd3x2lXGLD07YpUxg/mua621MeTbk6ncVecb9h2W7h+Q5D5jeCcAAAAADFJnWyMr7wEAAACwP9s14q9+V3NId7xtlTG3dsdDNyHfqO9b7Z23LjsfxzsBAAAA2FrU2TahzmblPQAAAAC2u1u640GrjDm4O968CflGfd9q7zx42fk43gkAAAAAg9TZ1kjzHgAAAADb3Shba4yy5cdgvsOrqsaQb08Wk+weyDvsfbuTXD+GdwIAAADAIHW2NdK8BwAAAMB2d2l3PLqqDhwy5qEDY0fJd3CSB40h36paa7cluXwg77D3LbTWbt/bdwIAAADACtTZ1kjzHgAAAADb3T8muT3JIUlOGnxYVTuTnNxdXjBCvsuTfLM7P2XImKX7o+QbxVKeSb0PAAAAAAaps62R5j0AAAAAtrXW2vVJzusuX7zCkDOS3CfJNUk+OUK+luSDw/JV1ROTHJt+IfMja5/xij7QHZ9TVYcNvO+w9L9Dkvz5mN4HAAAAAHejzrZ2mvcAAAAAIHltkpbk56rq+Us3q+rEJG/uLt/QbZ2x9OxlVbVQVe9ZId8bk9yW5PSqOquqqot5cJJ3dGPe1lr75gqx63FukkuSHJnk7Kq6V/e+70lydnf/oiQfGtP7AAAAAGAl6mxroHkPAAAAgG2vtXZ+klelXy97V1V9uao+n+TCJPdPMp/kdwfCDk/y4CQPWCHfV5K8JMnuJG9IckVVXZjk0iSPTPK5JGetNJeq+vbSJ8l/627/yPL7VfW8gfftSv9Xv9cmeXaSr1fVZ5Nc2V1/J8lzW2u71/BnAQAAAIA1UWdbG817AAAAAJCktfbaJE9P8jfp/4L24Un+KcnLkjyjK9ytJd87kzwpyUeTHJrk+CSXJeklObW1dtOQ0COXfe7d3ds5cP+QFd53UZITk7wtyY1JHt0d/yTJia21i9cyfwAAAABYD3W20R04rkQAAAAAsL9rrX00/SLgKGN76RcIVxvz6fQLlWuZQ61l/EDsFen/EhkAAAAANo0622isvAcAAAAAAAAAAAATZuU9ANhP/dw7Pzv2nG/72ceNPScAAAAAAAAAcE9W3gMAAAAAAAAAAIAJ07wHAAAAAAAAAAAAE6Z5DwAAAAAAAAAAACbswM2eAADAVjQ9Oz/2nAtzM2PPCQAAAAAAAMDm0LwHAAAAAAAAAABLelMbkHNx/DmB/Z5tcwEAAAAAAAAAAGDCNO8BAAAAAAAAAADAhGneAwAAAAAAAAAAgAnTvAcAAAAAAAAAAAATpnkPAAAAAAAAAAAAJmzLNO9V1UOq6iVV9SdV9fmquqOqWlW9coTYJ1TVh6vq6qq6uaourqpXVdUhe4g7rqr+rKq+UVW3VNWXq+pNVXX4HuKOqqo/rqorqurWqrq8qv6oqo5a49cGAAAAAAAAAABgP7RlmveS/HKSP07yc0l+MMmOUYKq6meSfCrJTyW5NckXkzw8yauT/F1V3WtI3FOSfC7JC7p3fSHJA5L8apLPVdX9h8Qdn+T/JHlJksOSXJTkPklemuTzVXXsKPMGAAAAAAAAAABg/7WVmve+neSjSX4zyU8kOXdPAVU1neTt6TffvSLJD7TWTkpyTJJ/TnJykjesEHdYkvcmOTTJW5Ic1Vp7bJKjk5yf5KFd3sG4HUnen+R7u/k9qIs7KskHkhyZ5L1VtZX+XQAAAAAAAAAAABiwZZrEWmuvaa09vbX22621v0xy4whhZyU5OMnHW2tvbK21LtdXk7yoG/PSFVbR+/kk901/lb6Xt9Zu7+KuSX8lvjuSzFTVSQNxz0pyfJJrkrywtfbdLu6mJGd2938wyTNG/+YAAAAAAAAAAADsbw7c7AlslqqqJM/sLu+xSl5r7dNVdUmSY9NvpvvjZY+f1R3Paa3tGoi7vKrOS/K0JD+d5MIV4t7XWrthIO6Gqnp/+o2BZyT54Lq+GAAAezQ9Oz/2nAtzM2PPCQAAAAAAAGxdW2blvXU4OskDu/Pzh4xZuv/4pRtVdWCSx641rvPD64wDAAAAAAAAAABgC9nOzXvHdMdbk3x9yJjLBsYmyXSSnQPP9xhXVQel3zA4Stx0Ve0cMgYAAAAAAAAAAID93HZu3juiO17XWmtDxlw7MHbw/NqsbKW4qdz1995T3AFJ7jNkDAAAAAAAAAAAAPu57dy8d0h3vG2VMbd2x0NXiFstdm/jBmMBAAAAAAAAAADYQrZz894t3fGgVcYc3B1vXiFutdi9jRuMBQAAAAAAAAAAYAvZzs17S1vUHl5VNWTMEQNjB8+Xb4u7p7jFJLtHjNud5PohYwAAAAAAAAAAANjPbefmvUu748FJHjRkzEMHxibJQpLbB57vMa61dluSy0eMW2it3T5kDAAAAAAAAAAAAPu57dy8d3mSb3bnpwwZs3T/gqUbrbU7kly41riB67XGAQAAAAAAAAAAsIVs2+a91lpL8sHu8sWDz6vqiUmOTX+VvY8MPP5AdzyzqnYMxB2d5LTu8twhcc+pqsMG4g5LckZ3+ecjfg0AAAAAAAAAAAD2Q9u2ea/zxiS3JTm9qs6qqkqSqnpwknd0Y97WWvvmQNxbk3w7yXFJ3lxVO7u4I5O8K8mBST7WWvvcQNy5SS5JcmSSs6vqXl3c9yQ5u7t/UZIPjfNLAgAAAAAAAAAAsG/ZMs17VXVKVX176ZPked2jX19+v6p+YCmmtfaVJC9JsjvJG5JcUVUXJrk0ySOTfC7JWYPvaq1d3+W/JckvJbmyqj6b/la8pyRZSPKiFeJ2pb+63rVJnp3k613cld31d5I8t7W2e6//IAAAAAAAAAAAAOyztkzzXpKd6a9ct/Q5uLt/r4H7d9vmtrX2ziRPSvLRJIcmOT7JZUl6SU5trd200staa59I8rgk70nSkjw6yVVJ3pzkpBVW61uKuyjJiUneluTGLu7GJH+S5MTW2sVr/uYAAAAAAAAAAADsVw7c7AmMS2vtk0lqnbGfTvL0dcR9Icnz1xF3Rfor/gEAAAAATM4/f2yzZ3B3ezufR/7EeOYBAAAAsAm20sp7AAAAAAAAAAAAsF/QvAcAAAAAAAAAAAATpnkPAAAAAAAAAAAAJkzzHgAAAAAAAAAAAEyY5j0AAAAAAAAAAACYsAM3ewIAAAAAAAAAAAAj6U1tQM7F8eeEEVh5DwAAAAAAAAAAACZM8x4AAAAAAAAAAABMmOY9AAAAAAAAAAAAmDDNewAAAAAAAAAAADBhmvcAAAAAAAAAAABgwjTvAQAAAAAAAAAAwIRp3gMAAAAAAAAAAIAJ07wHAAAAAAAAAAAAE6Z5DwAAAAAAAAAAACZM8x4AAAAAAAAAAABMmOY9AAAAAAAAAAAAmDDNewAAAAAAAAAAADBhmvcAAAAAAAAAAABgwjTvAQAAAAAAAAAAwIRp3gMAAAAAAAAAAIAJO3CzJwAAALDc9Oz82HMuzM2MPScAAAAAAADsDSvvAQAAAAAAAAAAwIRp3gMAAAAAAAAAAIAJ07wHAAAAAAAAAAAAE6Z5DwAAAAAAAAAAACZM8x4AAAAAAAAAAABMmOY9AAAAAAAAAAAAmDDNewAAAAAAAAAAADBhmvcAAAAAAAAAAABgwjTvAQAAAAAAAAAAwIRp3gMAAAAAAAAAAIAJ07wHAAAAAAAAAAAAE6Z5DwAAAAAAAAAAACZM8x4AAAAAAAAAAABMmOY9AAAAAAAAAAAAmDDNewAAAAAAAAAAADBhmvcAAAAAAAAAAABgwg7c7AkAAACw/5ienR97zoW5mbHn3K78+wAAAAAAwP7DynsAAAAAAAAAAAAwYVbeAwAAAJgAKyMCAAAAALCclfcAAAAAAAAAAABgwjTvAQAAAAAAAAAAwIRp3gMAAAAAAAAAAIAJ07wHAAAAAAAAAAAAE6Z5DwAAAAAAAAAAACZM8x4AAAAAAAAAAABMmOY9AAAAAAAAAAAAmDDNewAAAAAAAAAAADBhB272BAAAAAAAAPZ5//yxzZ7B3e3tfB75E+OZBwAAAOtm5T0AAAAAAAAAAACYMM17AAAAAAAAAAAAMGGa9wAAAAAAAAAAAGDCNO8BAAAAAAAAAADAhGneAwAAAAAAAAAAgAnTvAcAAAAAAAAAAAATpnkPAAAAADpV9W+q6ryq+k5V3VRVF1bVL1bVuupoVfWEqvpwVV1dVTdX1cVV9aqqOmQPccdV1Z9V1Teq6paq+nJVvamqDh8y/slV1fbw+fn1fAcAAAAAWCt1ttEcOK5EAAAAALA/q6rZJL/TXV6W5MYkJyZ5S5LTquqZrbXda8j3M0n+NMmOJFcmuSLJCUleneTpVfXk1tp3V4h7SpL5JIcmuTrJF5Icm+RXkzyzqp7YWrtqyGuvT/JPQ559Y9S5AwAAAMB6qbONzsp7AAAAAGx7VfWEJK9LsjvJC1prD2utnZjkpCRXJfmpJC9fQ77pJG9Pv6D4iiQ/0Fo7KckxSf45yclJ3rBC3GFJ3pt+QfEtSY5qrT02ydFJzk/y0C7vMP/YWjt1yOfDo84fAAAAANZDnW1tNO8BAAAAQPLKJJXkba21dy/dbK19PncVE2eraueI+c5KcnCSj7fW3thaa12+ryZ5UTfmpVV1/4G4n09y3yRfTPLy1trtXdw1SV6Q5I4kM1V10lq/IAAAAABMgDrbGmjeAwAAAGBbq6r7JDmtu1zp17bvT3+bjCOTPGWEfJXkmcPytdY+neSSJDuTPGPg8bO64zmttV0DcZcnOa+7/Ok9zQMAAAAAJkmdbe007wEAAACw3T0myUFJbkly4eDD7le5n+kuHz9CvqOTPLA7P3/ImKX7d+arqgOTPHatcYPvrqpzquoTVfXfq+p3qupfjTBnAAAAANhb6mxrdOC4EwIAAADABO2oqq8Ne9ha+/4RchzTHS9vrd0xZMxlSX5s2dhR8t2a5Our5Fs+Nkmm0/+V8PLno8Qt95Dus+Qn09+G5A+T/PLgr4wBAAAAoKPOdncTqbNZeQ8AAACA7e6I7njtKmOWnh2xypjBfNe11toa8h2xwvNR53FzkrPTL3weleTgJMcl+b0kLcl/SvL6PU0cAAAAAPaCOtsaWXkPAAAAgP3ZrhF/9buaQ7rjbauMubU7HrqB+Q5Zdj4sdsV5tNYuSHLBwNhLkvxKVS2kX1x8WVX9YWvtK6vMCwAAAIDtSZ0tk6+zWXkPAAAAgO3ulu540CpjDu6ON29gvluWnQ+LXcs8lvxBkq8l2ZHkp9YQBwAAAABroc62Rpr3AAAAANjuRtmqY5QtPwbzHV5VtYZ8167wfG/mkSRpre1K8g/d5cNHjQMAAACANVJnWyPNewAAAABsd5d2x6Or6sAhYx46MHaUfAcnedAa8i0kuX3g+d7MY7mlvMO+HwAAAADsLXW2NdK8BwAAAMB294/pF90OSXLS4MOq2pnk5O7yghHyXZ7km935KUPGLN2/M19r7Y4kF641bkSP6o5fW2McAAAAAIxKnW2NNO8BAAAAsK211q5Pcl53+eIVhpyR5D5JrknyyRHytSQfHJavqp6Y5Nj0C5kfGXj8ge54ZlXtGIg7Oslp3eW5e5rHsrjTk5zQXZ632lgAAAAAWC91trWzTQYAAAAAJK9N8rQkP1dVn2ytvTtJqurEJG/uxryhtXbbUkBVvSzJy5L8r9ba8wbyvTH9guLpVXVWkje11lpVPTjJO7oxb2utfXMg7q1JzkpyXJI3V9V/aa3dXlVHJnlX+vW8j7XWPrc8qKrek+SPk3yytba7u1dJ/m2St3fDPt5aW+sviYFJ+uePbfYM7m5v5/PInxjPPAAAANifqLOtgZX3klTVOVXV9vA5ZEjsE6rqw1V1dVXdXFUXV9Wrho1fFndcVf1ZVX2jqm6pqi9X1Zuq6vAN+ZIAAAAADNVaOz/Jq9Kvl72rq9V8Pv3tNe6fZD7J7w6EHZ7kwUkesEK+ryR5SZLdSd6Q5IqqujDJpUkemeRz6RcPB+OuT/K8JLck+aUkV1bVZ9PfIuSUJAtJXrTCV3hakk8kub6q/ndVXZDkqvR/YXxEks8k+ZnR/hoAAAAAsD7qbGtj5b27uzTJt4Y82z14o6p+JsmfJtmR5MokV6S/NOKrkzy9qp7cWvvuCnFPSf8/4qFJrk7yhfSXcPzVJM+sqie21q7a+68DAAAAwKhaa6/tCom/kuSx6RcL/ynJ2Un+oLW2a4353llVX0ry60memOT4JJcleXeS17fWbhkS94mqelySVyZ5apJHp197+mCS17TWrl0hbDbJk5OcmOToJIcluS79QuN7kvxpa+32tcwfAGBsrCwKALCtqLONTvPe3b2utXbOKAOrajr9pRB3JHlF7r4k418lOTn9bs//PBB3WJL3pt+495Yky5dk/HD6nZ1vT/KT4/hCAAAAAIyutfbRJB8dcWwvSW8PYz6d5OnrmMcXkjx/DePfmv5WIAAAAACw6dTZRmPb3PU7K8nB6e9h/MbWWkuS1tpXc9eSii+tqvsPxP18kvsm+WKSly91YrbWrknygiR3JJmpqpMm8B0AAAAAAAAAAADYBJr31qGqKskzu8u3Dz7vOj0vSbIzyTMGHj+rO54zuARka+3yJOd1lz89tgkDAAAAAAAAAACwT9G8d3c/XVUfqqq/qar3VNUvVtXUCuOOTvLA7vz8IbmW7j9+6UZVHZj+Ps5rigMAAAAAAAAAAGBrOXCzJ7CPmRm4fm6S/1pVL2it/eWy+8d0x1uTfH1IrssGxibJdPqr8S1/PkocAAAAAAAAAAAAW4iV9/q+nOQ3kpyY5D5JDktyepILkhyR5ENV9bhl44/ojte11tqQnNcOjB08vzYrWykOAAAAAAAAAACALcTKe0laa7+9wu2/rqq/TfKpJD+U5PVJfqx7dkh3vG2VtLd2x0OX3Ttk2fmw2JXiAAAAAAAAAAAA2EKsvLeK1tptSV7VXT65qpZWw7ulOx60SvjB3fHmZfduWXY+LHalOAAAAAAAAAAAALYQzXt79j+74wFJHtqdL21te3hV1ZC4IwbGDp4P2xZ3pTgAAAAAAAAAAAC2EM17e3b7svOlbYYv7Y4HJ3nQkLiHDoxNkoVl+R6ala0UBwAAAAAAAAAAwBaieW/PHrXs/Gvd8fIk3+zOTxkSt3T/gqUbrbU7kly41jgAAAAAAAAAAAC2Fs17e/ar3fGS1tqVSdJaa0k+2N1/8WBAVT0xybHpr7L3kYHHH+iOZ1bVjoG4o5Oc1l2eu/dTBwAAAAAAAAAAYF+07Zv3qurHq+p3quohA/enquotSZ7f3Xr1QOgbk9yW5PSqOquqqot7cJJ3dGPe1lr75kDcW5N8O8lxSd5cVTu7uCOTvCv9rXk/1lr73Hi+IQAAAAAAAAAAAPuaAzd7AvuA70kym2S2qq5M8vUkO5Mcn+SgJC3Jq1tr714e1Fr7SlW9JMnZSd6Q5Jer6ltJTujiP5fkrMGXtdaur6rnJflokl9K8vyqujz9Zr57JVlI8qIN+J4AAFvGeRdftdlTuIe9mdNpx99/jDMBAAAAAAAA9gfbfuW99JvsXpvkb5LsSr/57tgkVyZ5Z5IntNZ6KwW21t6Z5EnpN+Idmn7D32VJeklOba3dNCTuE0kel/8/e/cdJklRPnD8+17iyBkkZwmKAQQEAQVBAUUlGVARc84/syhizjnnnLMYMWOOGFBUFDGBgShBuNv6/fFWM7V9s3d7aWf39vt5nnp2p7tntqdrZ7q76q234ENkcODewMXAK4B9hmTrkyRJkiRJkiRJkiRJkiStQWZ95r1Syl+AZ67E878LHLsCz/s1gyl5JUmSJEmSJEmSJEmSJEmziJn3JEmSJEmSJEmSJEmSJEmaYgbvSZIkSZIkSZIkSZIkSZI0xQzekyRJkiRJkiRJkiRJkiRpihm8J0mSJEmSJEmSJEmSJEnSFDN4T5IkSZIkSZIkSZIkSZKkKWbwniRJkiRJkiRJkiRJkiRJU8zgPUmSJEmSJEmSJEmSJEmSpti8Ue+AJEmSJEnSTHDWuRePeheWsDL7dMReW67CPZEkSZIkSZIkLS8z70mSJEmSJEmSJEmSJEmSNMUM3pMkSZIkSZIkSZIkSZIkaYo5ba4krcGc1kuSJEmSJEmSJEmSJGl6MnhPkiRJkiRJkiRJM9t5Xxj1Hoy3svuz+9GrZj8kSZIkTWtOmytJkiRJkiRJkiRJkiRJ0hQz856mPaf9lCRJkiRJkiRJkiRJWoOYOVkCzLwnSZIkSZIkSZIkSZIkSdKUM3hPkiRJkiRJkiRJkiRJkqQpZvCeJEmSJEmSJEmSJEmSJElTbN6od0CSJEmSJEmSJEmSJElapc77wqj3YLyV3Z/dj141+yFpWjF4T5IkSdIqdda5F496F5awMvt0xF5brsI9kSRJkiRJkiRJkpLT5kqSJEmSJEmSJEmSJEmSNMUM3pMkSZIkSZIkSZIkSZIkaYoZvCdJkiRJkiRJkiRJkiRJ0hQzeE+SJEmSJEmSJEmSJEmSpClm8J4kSZIkSZIkSZIkSZIkSVPM4D1JkiRJkiRJkiRJkiRJkqaYwXuSJEmSJEmSJEmSJEmSJE0xg/ckSZIkSZIkSZIkSZIkSZpi80a9A5IkSdPRWedePOpdWMLK7NMRe225CvdEkiRJkiRJ0hrjvC+Meg/GW9n92f3oVbMfkiRJU8DMe5IkSZIkSZIkSZIkSZIkTTGD9yRJkiRJkiRJkiRJkiRJmmIG70mSJEmSJEmSJEmSJEmSNMUM3pMkSZIkSZIkSZIkSZIkaYoZvCdJkiRJkiRJkiRJkiRJ0hQzeE+SJEmSJEmSJEmSJEmSpClm8J4kSZIkSZIkSZIkSZIkSVPM4D1JkiRJkiRJkiRJkiRJkqaYwXuSJEmSJEmSJEmSJEmSJE0xg/ckSZIkSZIkSZIkSZIkSZpiBu9JkiRJkiRJkiRJkiRJkjTFDN6TJEmSJEmSJEmSJEmSJGmKGbwnSZIkSZIkSZIkSZIkSdIUM3hPkiRJkiRJkiRJkiRJkqQpZvCeJEmSJEmSJEmSJEmSJElTzOA9SZIkSZIkSZIkSZIkSZKmmMF7kiRJkiRJkiRJkiRJkiRNMYP3JEmSJEmSJEmSJEmSJEmaYgbvSZIkSZIkSZIkSZIkSZI0xQzekyRJkiRJkiRJkiRJkiRpihm8J0mSJEmSJEmSJEmSJEnSFDN4T5IkSZIkSZIkSZIkSZKkKWbwniRJkiRJkiRJkiRJkiRJU8zgPUmSJEmSJEmSJEmSJEmSppjBe5IkSZIkSZIkSZIkSZIkTbF5o94BSZIkSZIkSZIkSZKkGee8L4x6D8Zb2f3Z/ehVsx+SpEkz854kSZIkSZIkSZIkSZIkSVPMzHuSJEmSNIucde7Fo96FJazMPh2x15arcE8kSZIkSZIkSZKmjsF7kiRJkiRJkiRJkiRNR07LKknSGs1pcyVJkiRJkiRJkiRJkiRJmmIG70mSJEmSJEmSJEmSJEmSNMUM3pMkSZIkSZIkSZIkSZIkaYoZvCdJkiRJkiRJkiRJkiRJ0hQzeE+SJEmSJEmSJEmSJEmSpClm8J4kSZIkSZIkSZIkSZIkSVPM4D1JkiRJkiRJkiRJkiRJkqaYwXuSJEmSJEmSJEmSJEmSJE0xg/ckSZIkSZIkSZIkSZIkSZpiBu9JkiRJkiRJkiRJkiRJkjTFDN6TJEmSJEmSJEmSJEmSJGmKzRv1DkiSJEmSpHTWuRePeheWsDL7dMReW67CPZEkSZIkSZIkac1i5j1JkiRJkiRJkiRJkiRJkqaYwXsjFBHHRMRZEXFJRFwVET+NiEdHhPUiSZIkSZI0Aqu6vSYiDoyIT0fEvyLimog4NyJOi4iFy3jenhHx/oj4R0RcGxHnR8TLImKjZTxvm4h4S0T8JSL+FxEXRsSbI2KbFdl/SZIkSZIkaUXYzjY5BomNSEQ8FTgTuD1wKfAH4ObAa4BPGsAnSZIkSZI0tVZ1e01E3Bv4NnAX4H/Ab4BdgTOAb0XEOhM87zDgJ8DJwFzg18CNgCcCP4mIoXNSR8RewC+ABwPrA78CNgAeApwTEXssz/5LkiRJkiRJK8J2tskzQGwEIuJA4AXAGHByKWWXUsrNgX2Ai8l/tCeMcBclSZIkSZJmlVXdXhMROwJvJxsFnwxsV0rZB9gNOA/YD3jJkOetD3wYWJtszNymlLIvsD3wHWDn+rr9580FPgpsAnwc2Lo+bxvgE8CmwIcdMCpJkiRJkqTVyXa25WNj3Wg8EwjgbaWUD3YLSynnMPjnfGpEzB/FzkmSJEmSJM1Cq7q95knAWsCXSykvLaWU+np/Bh5Qt3nIkNG9DwM2J0cPP6GUcn193n/IEcKLgDtFxD695x0P7AX8B7h/KeXq+ryrgFPr8psBd53k/kuSJEmSJEkrwna25WDw3hSLiA2AI+rDJaI3ycjNK8gozcOmar8kSZIkSZJmq1XdXhMRARw30euVUr4L/BaYz5KNfMfXn+8qpSzuPe9C4Kz68MQJnveRUsqVveddWd8DwEnL2n9JkiRJkiRpRdjOtvwM3pt6twQWANcCP+2vrFGeP6oPD5jC/ZIkSZIkSZqtVnV7zfbAVvX370ywTbf8hteLiHnAvsv7vOrWK/g8SZIkSZIkaVWxnW05Rc0kqCkSEQ8C3gr8rpSy+wTbvAV4MPDeUsopK/G3CsCcObM7RjPW2XiVv2a5+tJV/pqzlfUzvVk/05v1M71ZP9Ob9TO9WT/Tm/UzvVk/05v1s+qNjY11v/5tom1KKdsu63VWdXtNRBwBfAX4H7B2GdIAFxFPB54PfLuUcmhdtivw+7rJ1qWUfwx53snA+4G/lFK2r8sWANeQA3UPKqV8b8jzDiIbFseAhd00IZoc29nSVuuu+rbkf1wVq/w1ZyvrZ3qzfqY362d6s36mN+tnerN+pjfrZ3qzfqY362fVs51tdO1s81bmyVohXUv90lrXu3WrpFV/bGxs8bK3WoP99z+T2Wpu/Tm7j9UoWD/Tm/UzvVk/05v1M71ZP9Ob9TO9WT/Tm/UzvVk/q8PcZW8yKau6vabb5rJhDYpLeb2Nh6yfzPM2ZDDDxrKeNwfYAJjUP6TGm+3tbH+7ctnbVMvxXebg8lXF+pnerJ/pzfqZ3qyf6c36md6sn+nN+pnerJ/pzfpZLWxnS1Pezmbw3tRbWH9et5Rt/ld/rr0yf6iUMrvDgpdDRPwVJhclrKln/Uxv1s/0Zv1Mb9bP9Gb9TG/Wz/Rm/Uxv1s/0Zv2MzKpur1nR11vY/D7Rc1f2ef3nahJsZ1s+fpdNb9bP9Gb9TG/Wz/Rm/Uxv1s/0Zv1Mb9bP9Gb9TG/Wz0jYzracZvc8D6Nxbf25YCnbrFV/XrOa90WSJEmSJEmrvr1mRV/v2ub3iZ67ss/rP1eSJEmSJElaVWxnW04G7029yaR+nEwKSUmSJEmSJK0aq7q9pttmo4iYKGPbsNe7dMj6yTzvcmBsks8bA66YYBtJkiRJkiRpZdjOtpwM3pt6v68/t4+IiaYt3rm3rSRJkiRJklafVd1e022zFrD1crzeBcD1vfXLfF4p5Trgwkk+74JSyvUTbCNJkiRJkiStDNvZlpPBe1PvZ+Q/x0Jgn/7KiJgP7Fcf/mAK90uSJEmSJGm2WtXtNRcCF9XfbzPBNt3yG16vlLII+OnyPq/3eHmfJ0mSJEmSJK0qtrMtJ4P3plgp5QrgrPrwgUM2OQnYAPgP8I0p2i1JkiRJkqRZa1W315RSCvDJiV4vIg4C9iAbMj/TW/2J+vPUiJjbe972wBH14ccneN7dI2L93vPWr+8B4GPL2n9JkiRJkiRpRdjOtvwM3huN5wMFeFBE3KtbGBE3B15RH76kpmKUJEmSJEnS6rfc7TUR8biIuCAiPjTk9V4KXAfcISKeFBFRn7MD8I66zdtKKRf1nvcm4N/AnsAr6mhkImJT4APAPOALpZSf9J73ceC3wKbAOyNinfq8dYF31uW/Aj41yeMhSZIkSZIkrQjb2ZZDZICiplpEPAN4Xn34R+C/wE3JgMozgbuWUhaPaPckSZIkSZJmneVtr4mI04FnA98spdxuyOudQjbozQH+Bvyzvt584CfAbUspVw153u2Bz5HTi/yLnB5kT2Ad4ALgwCGNkUTETYFvARsDlwN/AHYFNgQuAQ4ppZw7+SMiSZIkSZIkLT/b2SbPzHsjUkp5PnAs8DUyInNX4JfA4zBwT5IkSZIkacqt6vaaUsp7gEPIBsK1gb3IxsrTgYOHNSjW530VuBXwIXKU8t7AxeTI5H2GNSjW5/0KuDnwNrJBdO/6863AzQ3ckyRJkiRJ0lSwnW3yzLwnSZIkSZIkSZIkSZIkSdIUM/OeJEmSJEmSJEmSJEmSJElTzOA9SZIkSZIkSZIkSZIkSZKmmMF7kiRJkiRJkiRJkiRJkiRNMYP3JEmSJEmSJEmSJEmSJEmaYgbvSZIkSZIkSZIkSZIkSZI0xQzekyRJkiRJkiRJkiRJkiRpihm8J0mSJEmSJEmSJEmatIhYd9T7IEmStCYweE+SJEmSJEmSJEmSNCkR8QTgnxFx71HviyStKhFxRERsUX+PUe+PpNnD4D1JkiRJkiRJkiRJ0lJFxF4R8V3gZcAVwDoj3iVJWmkRsXFEfAr4MnA0QCmljHSnJM0qBu9JkiStIhHhtZW0EvwMSVpTRMS8+nNO+1OSJEmSZppe9qlHAbcGPgUcWUp560h2SpJWrauAXwDXAMdHxI3B7HuSpo6Nx1ojdR0lkpYuIuYOWTbHzkVpuIjYqv5c4jwTEXNLKWP1dz9D0nKKiGg+QzaKSJqRImL9On3UqXXRnPb7rW7jdYIkaZWyLXR6s36mJ+87Zw4/Q6MVEWt12aciYmvgUOAi4NGllF+NdOc0oWF9P5KGq+021wEfBr4LHAncOSLmmH1P0lSxwVgzUkScHhHHTrS+lLKobnd0RCycuj3T0kQ16v2Y7SLiwIj4dkTcqJSyuH8TV0oZK6WMRcRBEXHnUe2nxms/P36WplY93HNryvS/RcRWpZRFQz47iyNi84j4BHDCSHZ2louI3evP6C2fM2y5ppdSSqmft7cBzwMDXCTNSLsBTwJeFBG3LqUsqt9vR0XER/qBfJI0nfXvebw2m77qPeraEbEbWFfTTdNWfaeI2HnU+zPbde08dsZPf107Tv2Om9NlQdLUiYiHANdExHO6RcBawBbAes12d42IW0z9HmoipZTFABGxxaj3RROzvXp66K4JSim/Bj4IXAvcE9h/lPslaXbxJl4zTkQ8EHgW8NyIWG+CbfaOiEuAJwDehE8DETGvVL3lXphOvScCtwGeXx+PywJSG7CeCpwNbDCC/VNP+/mJiAXtZ8nP0OpXD/fiZtESnx2AiNgEOBO4G/C5qdk7AUTEphHxfeDrEbFr/ax032c3ZERsz0F2Zk1bhwAPAA6oI7sNcJE00/wR+DywCXCfiNgxIj5Tl50I3H6UOydJk9ENGGs6fW9SB8faxjZNRcR+5FRfr4YcmDnaPVIrIubVAYGfJQNebM8ZkS6DTh2AuU5E3CciToqIm1kn00fXZtO0fx4H/A349ij3azaJiO0i4gvAm4AryIzic0spfwO+TPYv/19E3DIifg18Ejg8ItYa3V6rHXgREZvUe9F3Gzg+/UTEljC+vVqj1VwHfJlsw9mXnD53/dHtlYYJEzdpDWWnpWaM5qT5buAHwM3Izt1h7gxsBLy2lPK/1b93WpZmhOmpEXFaRJwSEZsZgDR1mhu3RwOLgPtHxH41yGUe3NC4O4fMGnY5BiCNVNNQ1Y0ufTTw5oh4c0S8ICJ2GvEuzgrNZ+ehZMDeqTWTTqkN8N33147A7sAnSinX9LNUaLWaC1wJ3Ah4INyQRbRrkN80Ip4Zmbn3MQaFTWtXkVOvFGC+1wfTQ0RsFJlZdMMYZLL0XnKaiIg9I2LriJjfLPOzMyKllMuA04G/Ag8mg/nuDHwVuFsp5ayR7ZwkTVIzeOygiPgG8HXgx8BbI2Kb0e6dJrABeb96UUR4HT2N1EDYRcC/6qIDwM761SUmmF61+0x0bQE1QcCfgfeQU+SdDZwx0fM1dWqAZTvY/FjgHcBC4DsRsdXIdm52uQdwR+CbwGGllNO6oP5SyiPJc84DgZ+Q2cc/BXzF/rjR6Nqhu5mWapvNbsBWZCKHI0e5fxqIiH0i4uPAFyLi7Ih4aERsPur90rjse38lrw0uJPtKbzvK/dJARGwWEa8APhgR74yII7trN+9/tCaww0UzRm00nFsbO15YFz8tIrZvt6sje+4IXE02LmoE+h26EXGHiPgdeaP9HOBdwMci4kiwwWoqdDdupZR/kHUA8Kq6blGz6QHALYCzSilXTOlOzjIRcUxE7F1/X+Kc3DQo3hX4EzmC/n5kR/BTyU7gR0zZDs9SzWfnYuC0uviVdd0iBtdThwHrA1/rnjfV+zpblVL+CbyAHAl8akTcBm7IGPJwskH+DDJz76uAj0bEUd02I9npWWoSHSH/IhvkDwHW7qbSXf17pmFq4Pgzge8C3wPOIYPId2y2sX5GpGY4+CLwHeAXwPsj4s7d6tHt2ezVXM8dCWxOBpdfRU6je4dSymfqdtaPpGmr+46KiHsBZwGHAouBPclBtK+NiFu122pa+B95b3pgKeV629mm3iQG8P28/ly7bm/fzCoUEYdGZuQ/Ysi6Ob1M/PcC3kjee34W+Dg5/eczgCdHzqygESmljNXO+ddGxAFkENl1wImllONr27ZWo/p9dlh9eEYp5WfNugUR8TTynLOIHEx711o3v5z6vRWMmyL3VOBbwI+A1wOXkN9vd4mIfUe2g7NcbaOeExGPJwfEHAfcGDgIeAXw4ojYdJT7OBsNu5dpln0T+BiZsOHu3QAm739GJyJOBs4DHkcOkr0feR33QjDOQGsGbxA1ozQjez5D3lRvSU4B2jZ47E5m5ftGKeVKMx9NvTqitB0dtz3wZmAbcgTWM8gT7KHACyLikO55U7+3s1Mp5fnAX4AD6wVPm2b4SLKj8RN1ufWyitVR8KeTmQ0f1o0oneBm4d7AB4HtyODX/cnPzunkjcNrI2KJhkmtct20qy8kA8EOiIj71HXd+ecuZIfJZ6d+90Q2Sr2DvDZ4ZF12MPAiMqjvdWTwxG/Jm7sXRMSOBodNrSYTb9fg0U7nEaWUC8kgsQXAgfU53niPQETcDvgVGfi6O5kRcT45sv4zwClg/YxKRBxPNiTeAbgGmEdOyfqxiLil2UVHo17PzSMbEK8C/gmsC1xWzzfz63Z+biRNG/12s/p9tRbwBHJgxb2B7YG7kgOV7gY8MTKbtd9nU2BYkFd/WSnlbOB8YMca7KIpVO9lFjePb6if5nNyZf3Z3ed4vbZq3ZNsM3tARGzWrqjXaDtFxHMip5h+PNk2cEQp5a6llJPImUr+AzycTAygEYmIBeTA80eSg2jvADyglPLVut5+zdVvLbKNE+CGz1NEHEO2rT0P+B3Z3rY+sE5d7zSGIxIR20TEx8i20T3INpzzyD4FyEGyd7aORmZLsm3gaeRn5+Fk8N4zyL6GU4H/G9XOzTY1kDKG3ct0fQU1sckngJ+SfQl37NZP7d6qBo1vQl4TXA88HzgGeCnZh/DEiLiH1wdaE/hPrBmnaVR8LnAt8KiIOKBp8DiInDLXzEcjUi9u1o2IN0bEY8jO3c2B+9QRWC8kR8y9H9gXeHxELPCiZ/WKiHm9z8OT68+XR2YVu7Y+PpicMvdH/ZGpWjVKKdcDPyMDKO9INkItISLWBx5FBo6dVEp5UCnlx6WUs0spZ5ABFQAviog9pmDXZ612emmyEwvyszO/lHJ9RNwYuCnw/VLKX8JpVqZcKeW/ZFbX84GTIuIeZOP9pcCdSimPKaW8nDz/fIbMMPrM+ly/56ZIRBwYEX8BPhcRWzUjg+fUz9kCMtMo1HsVb7ynXkRsSY5a3AN4J7B7KeVg4PbA08kGxmfXji/raApFxG3qOeYJZHDYg0sp25CB/e8iG61eGb3s5Fr1hp3r63fZIrLz92jgMXXV4yJi13rN4OdF0rRQM4BEcz12s4jYpH5P3YScZu24UsoHaya3z5H3oOcCJ1ED+R0Is/o1WfmPq/c54wK/alWuR2ZJvg7b/KdcvZc5MCI+GxF7NHU2p/mMfJWcKWa3iNh2ZDu7hmmurV5OZqPeA9iwt80mwLvJTt+7AduS19E/aPoa3k5m49sCOLm282g1muj8UUq5jrwP/TPZOT8H+Huz3sDX1aheG1xNDhYDeHhE3C4ifkAORN8AeAiwH9nGBpmhf2Ep5Vrvd0bmWOB44JfAsaWUO5VS7k22f36ADBw7npxCV1MkIm4cEReTyWieAvybbKd+cynl7+S566lkFsvHd+1sWn1qX+hYvXbbPSIeUgO/DoiIdepm3bXBD8npcxcC94yIm9TX8P5nCkTEdhHxK+AN5HfcLsDdSk7j/pVSylMY9HM/g2yvlmY0L6I049TpC6OU8gvgteSUUM9obrS7qaI+P5IdVNdock/goWR93B94ZSnlk3V9V3+vIG8m7grct1s3kp2eBZpsR8fXxx8Gvk2O+nlWXbcDGQD7m1LKH2wMWfWa//FvAR8CdgZOiYiNhmQAuxU5jfEnSikfb9dFxLHA4fXhPmQ9ajXqPkP1u+xrZFByNwX1AcDG5NSSmiJDzhm/JW/m5pKBrycATy2l/KwLsqhTeJxOjg5+QEQcXl/L6+KpsS6ZzeDmwIci4kQYNL7XRvp/1m1v267T6td8ph5Efq+dUUp5YCnlDwCllN8C7wHOBnYgO7esoykQERtHxPnktds9yIzW9y6lvB2gXls/FvgBGch378isSVrFus9Jc219QkQcExH7Nt9lvyil/Ijs8PokGQTz0LrOz4ukaaFUEXGLiPgC+Z31czKT+IlkVoM/wriA5e8BryTblB8aEduYyXr1qwFgTyI7fj8YEfePmjmnGwRTBzNdTWZAumldZ71MkYhYmxxofifg/RFxf8jzfjNYbAHw+/rzupHs6BqoZtWLUsr5wMOAQ+vv7TaXAO8lM1E9jQyS6AYtd30N1wIfIdvrbk9mqLKdYDWoAcdzhw2kbI75r6j3m+SUn5f01mv16e53Xg38Grgd2Q66H3Am8LFSyttLKVfWbIhfBTYBnt0+X1MnIjYk20EBHltK+W79nC2o7WxPJwOQbgqcEL3spFqtgsy8uycZ9PqjUsr59dpuTinlupIzzb2SvD44bYT7ukZr2nIW1wFLbyG/495Eznz1PeDjEbFh0w+0mLw3+jrZTn1sZDIHEwFMjU2AvcgYg8cCby+lfD9yZrP5dZtXk4kabgrctwnAlGYkL3Q1rcXEU952y18CXEAGiJ0YEVuRNxFnl1J+23x5awrVDqmvAx8FjgB2IjsSb2hUrJv+kpzGMMipQ7e20XfV6Ub3dsczIvatI+Q+FhFPr5s9vv48rd60HQSsTTYID80oopXT/f+XUi4lj/M5ZGaW49r11aH15y+6dRGxf0S8D/g0mSXxo8COpZRvolVionNP/Tj1s+89tTaQHEBOJ9FlfV3kd9nq09VR/0a5Nkh9nAwsug05zcef67pFzXY/J68hoDaKGEyx6izt3FFKOQs4imwUORB4Tx3d2D7na2TG0R0iM5BqitTzzFpkVtjryIb5G9QBAO9nEDz+hbrc77vVrF43dOf615EZyL/ZNfjWzq8ryanCryKnYLnpaPZ2zdQ09Jb6+K4R8QfyWuzjwPci4kkxmBY8yFH1rycb6+8TEbep6ya6z5Wk1ap/nRYRRwBfIc/9V5PT3h1NZjD4bSnlsnqO6TqwrievDz5PDiLrApPtwFpFunNEF6BS29HGyMCjLqPra4DnRcTGZTBlO8CX6s9bTBQYo5XTDxzqHpdSriEHWLwR2B14e0Q8NMZPT/g3YDE5iHOP+nyvo1eN7jrt+/V76/CIOLV3/D9OtldfRw4qu3ET+Ne11f2KvFe9lhyY7hTUq1j33VSDJ9aNiHtHZhU9OiLWawbDXEtOV3g2GdByv/oSfq+tZvVzMSciHkkOQlpMtnk+upRybB2k1E1vDPC4+vMpEbFzrVvvd1ahSQStBtnffxk10LV+zq6rv19IZrP8PZlI44jVtrMCxp3f/0AG929ETkH947q8u77rvJqcpenOEXHSVO3nbNK05dwJ+D45cPlPwIvJ4NdPk/dEb4omQ3Ip5TwyCcfl5LXerad2z2enen12Dlk/QWYRvRbynrTkzBZz6/3pa8nZlx5C3qNKM5bBe5qWYjDffDd1x24RsVVkivsuKGJuKeU/ZAcVwP+RncEbAddGxNbkjcW415zSN7IGW1pwC0Ap5Y9kY8eFddUS00HUxt/PkR2/+5InVht9V5FudG/TEf9a4JZk9o/v1s/YT4G31Ke8jgwGGwPWrh2P44JZ/Aytcr8kp+1Yn+zQ3RmgCTzusk9dERE7RcQLyc/MyfW5h5dS7lFvwLWSmoCwxXX0zmE16PUmdXlpzj+/IEdlQXZeHUleVx0ZmX1nm5G8iTXA0r5nmgCV7vpg74i4T0S0mSX+SjZ4jJFT5cyv6/rnrTcDvwFuGxEP7F5/Vb+f2aTpuOqyUd0pIu4VEcdHxKbddqWUi8iOx2eS0w68iZyCde3upchAl81rMJJWk8jpIfZrHs8hO+03A37fNMp3geMfJUeafgLYvpTSBb967baKRcR6EbFv/b3rkH828A/yu+0yYMN6vTfWfS+WUj4NfIy89n5QRGww5Tu/BorxA5CIiLuRQRTbk53AXwbmkZldnxyZ4aDU5/yQnIZtS2o2hK5Dy/OOpKnWXKedUhc9jLweexB57rgDGXQ8B7hjRGxZv7Pa76uL6zbXAKc25yu/01ZCez9aFy2oj7tAlotKKa8DHkkOZH4COU3hNs1Apf+SgUnrGzyxasUgQ043He5CGDelcddO/RQGA2VfCbyiuxeqQRRfrev2rsu8jl5J9di300jvD5xFBrnu1S0vmX3vg+QAvyDbSNvO/K4t4stkO8++wHHhgLJVqmnPeQSZ3fW9ZGDlmcA5NZCvCwq7kGy7AbhHROxU27k936x+W5DtNn8iA77WImcgueH+tJRyXf1e/DU5CwbAy+q6xUu8opZbpLnNuWbt3vrus7ApWWfzyNku2kEA3Xfbd8h7162A4yNit9X/DmaXiNi4+70JCl9MDq74WF11eF2+qH1uySl0X1AfPiOcSWG1iIgDgJeS06++HLhtKeVppZQ3kP2jF5MBevfsnf+/TGbguxmZSGjj+nr2l64+XVvoS6nZ4IFF7WejaQv9Kjk9+KZkdvhNpnJHpVWqlGKxTNtCBhJ9Cfg7edF5DvAk4Ea97b5FdtJfWn9eS6ZW/zh5k3FzYN1Rv581oQBzm98XkJmN9ga26W9D3jC8vNbJ58jGQ4Botg1ySomrycbHffrbWFa4ruaQDVVvBe5NjpB7xJB62qR+ZsbIaXHGarmAHFHyMHJUw/qjfk9rYiFHZH+hHvun99adWuviHDL7Xvc999BmmyCDk+aQAcwLR/2eZnoh03D/ptbJ1WSAxLOAnev6terPDev6MTLQ6E/N5+fP9fPz4HoOWm/U72smFDIDwbr197m9dXOa33chp+7szvs/6m27KfCOuu59S/l796rb/AHYuC7z/LPy9Xg4OeXaGDmQYowMOHoOsE5v20fVz9sY8C5y+ul1yWxVY8Duo34/a2IhR8+/j8z+MQY8qlm3ARkEO0YG6j2LDCbvzke3G/J6C0b9ntakQk6nMlY/B5vWZd1125Pqut9056Xmed02+5IdXVeT2ZP8Xls19bIxGUB5C7Lh/W/AHZr1DyYbFP8LPLAui/pzb7LT61rgnr3XXae7TrCuLBbLVBQyeGgMeGH9/cTe+m3INpwx4BV1WfS22YDsqB8D3jnq9zTTC+Pbye5Mtmd+nsw49RBgl2b9XDJr23n1+H8TOKKuu0Vd9levz1a8Doasa9tCb0wGp3yAzEh9KkPuJYH7AD+q9fFJYKe6/P/qsqf2X9uy0nX4COr9JtleMEZ2xG/QbDMHeEVd935g2wle69h6XXc+cKdRv7c1qZABYG9n0Mb5LvIe56N12b/IrK7z6vZb1mvvMeAlo97/NamQbcpLfAc19zCHkv07u5OB4f8DbtXbdk79uQF5HzQG3L4umzfq97imFLL/5oVkW/MLgDsP2eYr9fg/qa3HXp3eg0Eb3eOWdu6zLFf9HMYgU+gvyYQzBzbr55AD/y8n+xBuU5f3277XBr7dXidYVnldvbEe3zs2y3aodda1fY4BvyUD+9rnHkVef/8FOH7U72VNKfX4P5NsbzsDOKBZ1313Pbipl617z+/OQ3vW+lkEnEjTl2SxzKQy8h2wWIYVYL16suxOlL8hR8xdUx9/hfENV0fVm4fryI7hj9cL0O75/yVHlryEHEW8C7DRqN/ndCzAzerPpTYe1ZPlbxgEff29nljn97Y7mAyk/A9wrwlea0My684Y8JZRH4OZWIbVF5keeIzsWPwN8Jn+9gwaQp7c3LgdQ2aD+3vzGVpMZg15IZlWfR9qAJNlUvUzp/e4vXmeQ07FcRkZoHfrZt2W9bPT1cPLaYLz2jogA8R+DTxx1O93phayMeqT9Vj/jwwefzvw07rsU822C+rPJ9Z155ENWieRjfgXNPW2iJw6/A3Aff3sTHj870sTbNf/3NRl84CnNcf2/Pr4ZGqAS7PtIWSj73/ILJXDPovzyE6xMeCMusyGqxWrvy6Q+PFN/XyBzAjyFgaBli8Btuo992YMOh+/DOxPjq7/L01gjGWV1NNaZDBeV0e/JwP9H1PrsGvw6K7LuuvpS4GH9ep7Yf391uQURgb5r9q6+m499k+vj7trt/nAT+q6xy3l+WcwGEBzo9W9v2t6ITujPliP6VvJRt1D67quMXE94NF1mx/TdAbXentsXfdDBsF6x5KBM+8e9Xu0WCxrfmnOJccxGPh6FbBbXT6/2fYAsh3gKuDm7fObbfYl73suoXZg9a+3LctVPzuQHb/dddq/mt/PIYPG2raEfes1c9cmd2Q9F32rXrvdalTvZSYVMoj+VeQ0gksL4FtIZv5o7/O7nx8EtqvbLWieswuD9oTvA7cig2HGgK+P+r2vSQX4VD2u96iPb012rl8FHNXbdt9aL1eS7RBtcGZ3XbcBOU3bdfVzud2o3+OaUsjA1jHgZzRtoHXdA+t19s/a8wo5QPBy8v50aNCLZbnrof2/X6ce41sAN51g+9fUevtY/7uSQf/CI+s2v2zW2cY2cR3ceNh105DrrXvXa62xXrk/TTsMmUV5jAwc37ou69p4uu+27er32li9Xth31MdhJhfGByN312Nd++d/gOOBteu2GzWfo/c0r9H/PN2BQZ/eTqN+jzOtNP/z/f/97vG21H5qsl/gHuQ12lg9zzyObPPpBgDcqHntdYDnkwkf3g/sMKwOLZOuq/nA8xgM/O9+jpFZ3m/W2/4bdd3TlvKaXT/3WeSMMSN/nxbL8paR74DFMqwApzQXOyfXZXPJztx3dzcKvee8vy5/ZX28Cdko8px6wdoFmY2R2ZG8MB1//DZh0HG+fV027OZhLwYjsK8Hvshg6sExcvRi21G1LjllxBiZ/n67Ya9NNpz8sW530qiPx0wqjG+8bW+8F5IjFrr/++f1j33vub+v251SH28FHEiOCv4GgwxjY/VzaDbLZdfNnF6dLOivrz+3ZnCj91rGd5o8ty7/RVtvjG8QPqR+fv5FHd1oWe662oUM1hsjg7lu26zbisyk1wZRtMe/+/57cH08j5xy8gAysOzrDBpGHLG99DrovmP2nGCb7nxyCXkzPeH3EHlD/YK6/ccZNCb2G0UOYnBzuPeoj8N0Kf3jNGT9sGuEm5IduJcB9+mtO5jsILkIeHL/dchrvHfUeriYQZaKrsHehvlVU69dcOU/ySwuQzOykAFFl9dtP9xb1waOzycbRH5MLwucZYXrqPuuuh2DxsM9euvuxqAxd7ve87vP1DZkkNgYmUXZrAeTO/5L67Q/jsxk9D+yM3j7/nchcCNyKpUx4LlD1n2hrvsuOSq/y3r9cTK41kZfi8Wy0qV/3TTsOorBvc85wK4TvM6rGNL+1qxfC3h63eZTnmtWqs62AD5Tj+V36rXYuuRsFx+vy7/IkLZMsnPr2nqd/RpyMNkiBjNbGFC59GP/VAYDxbeaYJubMBj09av6nG3IQZTvneCauQuWvSmDoL+LyUD/K8igiW1W53tb0wpDsoQ1x/mh9Ri/hUFH/fPrss8CW/ae96R6TXcWsNcEf+9gsg/ha8AWo37/M6kMOx/U+tuEzEp1DUOy7JODyi5mkBmxy6S4LoOMiR9sX3PU73WmF3I2hD/Wz8PVZHvbW4FbtHVJ3sv8pdbB3fp12/z+y7rNwyb6X5jtBdiVzJT/S5YSXEJmYduo1s8/6rnk+HreH6v1cd9m+5uR95hjwAua5Tf0T5CDzi8jg5IXk+3WDjJfsXpciwzu6q4N7l6/53Yng78vJ/vb7t4855b1vHIVcEJXP0Neu7u2eOOo3+dMKRNdH/SWRe/n7YDf1WP9ZmqmXjILdtfmdgJLDp7psiM+ctTve6YWcmaLLkvyH4DTyBmSXstgcMxnaQJYgdszGGC+e+/1urbQTRgE+f3fsP8Di2W6l5HvgMXSL2SmqQvqiXGJznvgLuTIuDGajuF6UXRZXX673nPWAnasF7cvxcaRiY5919H0qgnW70Y2anSBeIc2625fLzwvopfSmWzk+jrZmPiECV57IZnV7WLqCDrLctXdJsBHgGcNqbMuc8ub67IlMk/Vn8c0Fz/9aQ0X1Nc6gXpjYVmu+tkJeCXwtvoddFd6N8b1M/RHslP4rs3yOQymzP0gcHCzbmsys84lZHDYk3Da3BWto2506GnNsiCDybsL/m4E0I3q+i7r1FF13RUMnx58LRwpt6zj3zUiPbOeL3boHcMgR4f+qZ4n9m6fywSNgWS69F+TwRH3q8uGNYq8GzgXQMH1RAABAABJREFUR2S1x6Sb+mleb3mwZABk1+jRBd+dOuT1jiIDvMbIBspdJvi7b2PQWD8GvG3Ux2JNKeT12B/Ja7VbNMu7z1/7mduenL5oaR32+zG4xji9/39hmVSdzKfe7wz7Hms+U+8YUkefqOteMeR53WeyG3n/4+4zbZmwLoZOGVXXdZ+Rzclp8sbIxvYt6/I5vdc5uq6/kJr1iEFD4i5kw2SXWfkH1KkOLRaLZWVL/3uMXrBKXTa//uymaB9j4qm7dmCQkf8uE2yzC5lpeZ2V3f81rQy7Nhpy/LpzzMPJe833Msjy3p3PtyEDva4nA5M27T13Q7LD+KrmHDVGnTbPMmH9dOfmrRgEOywx4IEMnnhnXf8+xnci7kHev3TB+MfV5cOu614M/Lv53P3D67MVrrt1gM179Xjzeky/DuxYl23HIGP1Axg/uHZ7MiB2MdmWtsTAQLKt4Sajfr8zuZABEDs3j3fq6qm33e2BTzefj3fQTHdct7kZGQhzLTUYBoOTV6Zudm6O+WVkX89XybbNMXJqwn0Yfw/aZhnv10/Xv3BkU48bTNX7mUmFHPDdfTc9kiWvDbYl++BeTN5/XkEzjWTd5mVkEOy3gP3qsrXrd103e9nxjL9X3RH4Hpll7H5kf8I36U1BaVlm/XXXZ0eR11xf75/PyYH9byMDkL5HDRIn+wieVOvnqwyCxfr9dXuTQZpeJ0yuTtr/80PI2UTeAXyY7M/sktW01wHdNcIi4P5DXrMLRP4wNUt5V/9kcoFPYVbelamzu5D9md+jXrc16+7NYDDyW3vr3sUE/QUMrglPJQfl7DHq92mxrEgZ+Q5YLP0C3LY5KbY3BzuTI6y6aSN+RW8UKdlx2I2WHJpJpHk9I66XPCZ71wuWh7THtfudQUrgNrhlbj2Zfo/BjdnPaALw6sXq/cjp734E3LL/+vXxRqM+BjO1ACfWY39ee1FSj/0pdd2/GTRgDW3cYDCS+KVd/Y76vc200rsJmEOmau6mU2nLe2kClMmRdF2WvY9RGyLrutsyCJD4F3lT+GkGHb8XA/ce9XufzmXI903/8WE0N2pk5tb3ML7h8CP19/f0X4NBloSXtf8HLBnk5IjTSdRPXdZNK9B1MO5BNqx/g6ZzkPEjq7burVtAdsCM1fPUEoEW9bGdjeWGBogdycannyxj28PJjC071u+6ueSUt/+habyo9fZ6BgMvzmZIhsPmM7MJOdLusrr9W8kAJwPDVr5+u2wUH611PWfYZ6/Z/gAyqLX7DjyS7Nzcicxq+TcGo1Nt7F3++titHr8rm2VdI3D3edilOdffvi7rOkVuSTbKL6I21g95nbXIDpZNRv1+p3Nh/LXbQjLD3hE0A5Wa9YcwCEQeOsqanGbtDXWbdzbLu7rbvn6+jphoPywWi2V5C+PvTW5H3lN+jwwSfiW9doL6s8tidOZSXrfrqP9R8zyDJSY+XsdSs+As4zrrVr3zz5frOf3g3na3qNdaXXDYW6lTrw95zeMYZAL5H/ASvP9cVn21nXyLyI7aPXrbbE8Omnh+s2xL4Fnk4MsuM8sYcH6zTX+atvXq/8elDNqIzMy//HV2GpnN6NU0AcpksPHZZJBL+333kHqsf0rT+V7X3YdsK/0lcOCo39uaVMj26E/VY39gs/yguuys+vjGjG8v+CZ1qvYhr7mAnIGhCx7bdNTvcyYX4Bn1WH6DQR/bWuSsCF3QxKep/Th1/RwG00s+fimv/c26zZ7YltM/Nt054R5kW/9dhmxzYj1PnEdex72xOf5r1d93Jdt2FpH9CevW5Rsx6F/4F9nHenyt718xCOpbl0F/3r71udbV8tXlK+vxu39v+R5k9ur/MkiC0k69uiODfp7HLevY43X3ZOtjKzLxRZuAYYxsN/sRzWxxdfsui9sPGQxg79pK5zFIdHM12Z7azkKy9qjf70wuZB/Cx+rxvV9dNo9BH9BajO8bOLJ57q4MphE/vPe6fodZ1ogy8h2wzK7CxJlx2kbGLvvXU+rjjciU6b+ty//ZfaE3z+k6uNZn0Ml46lL2wwueiY/NEhcezfE9kRrYVx8fwGC64jEysOV99fc39i5otm+2fTGMT1FsmVTdLK3hdxMGI4Ff11u3JYPsLC+c4PldHe/e1GeXCcY6WrH6WkCm0b6GHBn6dDLY5ZXA+fUYf4fxgUb7kI0gV1KnF2jW7VQ/V39gMEr7D2SHy4aT+T+ZjYVeJh2WzHjYNZosYJBJ75ZkEHjXwHtoXb4zgxu/A+uy7jldEMYYcNNRv++ZWprvorcCF/bW7U+msv81NcMucAey8fYDZCfIn8gOq7ZxeFsG04I9bdTvcbqX+lnoOpPuWpf1s0/ctq7/fLNsIzJz8tVkx9RCcjqpP9ZtLwROXI79OLk+7+ejPiZrQqnfhd3UKg+ty5YZKAQcymDa8DEy+073PXgJzXWhZfJ10fz+63osn9Cvk+b89My6zdebc053Hd1lgftU//zPksHjBoYtu24ezKATvpvu/muMbyhcnxwpv5gMtOhGcPeP/z71s/NfBtmqJroXNrDCYrGskkJ2WnXTbI2R2XYvZXBfc1jdruv4XZcMghkDjq7L+td96zHoqH9SXeY95/Djf0A9TldSp18dcn7YnOwM/BOwab1Gu1F9/I9eXbbBYecBx0xiH27MYJrdD9VltulMfLy6a6r5wCfrcXs+Tdso2cG4J7BZfXwwg8F71wL/V5d3n5OuPXuijL5HkhmVrmcpbdeWoceum62nG8T69t76t9R1T26WLQQ+V5c/m2a2ivr99o56XfcWmkG0lpWqp+5z9Vaa4JS6bAOybeBP5P1p1z56IXBSs13XNrQOTcAyGaR5LnlfeuNRv9fpXvrn9Gb5rvVcdSV1IB4ZsNLV3b7Ab+r31At6ddBNJ3kRS2ZL6oL8Nxz1e5+uhfHtAQua3+e1y4HXMAj+elxXR73XOp6cOvc84KjeutfWz1k/mcBzGFwHvonm+s6yXPW4sLkW2KYu2wR4IoO+m78B9+zXff2s3bOee37efZf163eiZZah9XEjMkhyjOwXuC85+8hzGMxo9VlqoHJ9zglk+/d7mnNOFzy2fv38/LCeby6gCWRuXsN2tsnVzwbN70EG6n211stJEzxnQwbt2B/orTutLv8STvttWQPLyHfAMjvKkAvL25GNHQcM2fY+DDJPHU52mHQXly8adkJkfEfXfeu25zMk5b1lUvW1D9mZ+MD6eH6zrhvFcwsGo6h+DOxflx9Ljlq8oH/iJaeQuoAc9bPEqKLZXFhGYyrjb+y6i8n+5+pgMrj1Pwyys3Q3BXckb8j/2n3u+p8lBp3E3UXREtOwWSZVlzerF/b/R97E/ZXe9JBkI8iF9Tg/l9oIQt74PZwcJf9t6mjh3nfcOmSD/N7UDoFum2X9H822wvjA8E3qhf07yQbEJzJkCnWy0b7r7Hgpg5u2ufU1ugb9HzXP6Rqn3kyTHcmyxLEddv4emvmLQUNH2+i+Fhn8ejWD6Qi764PL63dfl/Hgu8Btm7o7tj7nUobcbFtuOMbd/3J3LfXHZl00659S19+797yPkwEvb2GQ9WMR8MwJ/t4S2cAYf747j8yccLNRH5uZUshA4q1optZgcC3wnFonk5qKuHneLsCjyE6vb5DntmcyvvHFBqtlH8/N6jF8aLPsYAaBYl2H8LjrPPK8fx7N4KTmM7c5gwb5oQ1ebV1aJjw+WzIYBHMl8CHghQwaEy8mB5h1x/2mdd0NHfZDXnMtMvvyGJnRwCmjLBbLai1kG803aDqt6vJ1GUzP9avmPNN13HaZeX/TvFY/APzYus0F2M62tDoIBtnaXzXBNt119vN6z/t5Pd8cSraLdller6YG+S/HfuxQn/sXhkydbFnieHXXXLcn2zP/SS8DYrPtAjKLUdduvXWz7oEM7n+2qMsmCuDrMl49q90Hyw3Hpx9E3NXRRsDbGQS0jtVjuUldfzsGgy/ae5Wjyewtfwdu3XvtO9Trv29Rr8ctk66nif6/u/vIR9IEtNZlmzM+M9L1wNN7z28DLF/L+OC/OTSzmFgmXVf96YtvQ7a1fJecanXYVN+PqJ+Nn1P7fZp13ffgq5bxPzB/Vez/mlTq/3A0x+j2ZFawfvDdwQyCwl/H+EC/7rkbk1lIF5Nt3W020oXAXsDzyEF/LwR2bdbPJ6cOH8N+uqXV17ZMMFsLmflwjJz16i4M2kEXA6cv43U3I9sd7INbvvro92d2n4UHkQk0zgTW722zF4N2s9czCFg+lOwr+AfZ19afIvwK8j7ps+S1x8LV9b7W1EJeY72OTEiyb7N8QzKpyRh1cFK/buuyE8j+nh/SBOyTgy+6aY0dVG5Z48rId8AyuwpwJ+AcBg1QXWPHXZttNiM7QtqMB5+mGclDdobMJW8uHgTcrfd3nk1zQ2JZ7nrqphj8RXdxyvggmHUYjCx5ae/CZtf6vEW1btvgok3JDv1/0kyra7nh+Cxob6LqsnbU1frkFFyPneD5a5MjhMfIAKP5vee+tq57b7O8rbu2k9gpWFe8Hh9Tj/OPyACkF3XHlxxV0h3nu9TtLmP8NNO7kBl0FgNntHVFc3PfW25D79Lr5GHkDVd/tOEv6GUvqMf/WvKmbheWzNz3zeb5p9RlXSakeRjA0j/2B5KNFzeqjydq3D2IbEzsPh/7M2jwaKcW2JYMjD2fbKz/GjkNzu3I4MqbkqOuFpFBE20j/8fIG7udRn1cZkIhp+ZoM6y0n4OvkEHGbePvPOBpdXn3GXkP4zu01mLQYfxgsnFxicaP+lrrkA2J/6I3dZVlaH0dXP/3/042bJxDdtS3n5/jycb3s4Hd67Ilzin1ZzdYo73+W9Cu6/4v+q9hmbCOTqyfiz9SO3Tr8g/U5W8Zcszbz8sYmcl3y966h9d1P8cRpytaNw9ikJXqNr11p5H3rWcxCAqfTzbQXwn8hME0U/2BNbvU89WfPPdYLJbVWeo11jvrd9krGJ+Z/XCyk72bdvW5dXnbXvCzuu6x9fGwzpOH4hSFk6mLW9br4eup09q310vkYJfrGZ/5Yx3g3WQbaJcdZAx4G7BRs12bKf62w+qKbHdYp17vne/5Z7nrr2s3ew/NYJhm/bPq+jMZDMKcW4/7Hcn2zhva3frXyQzuTw+t230Og1smqov1qG0uveXPrJ+xd5GZRq+r9bIumdXtV2RbwS16z+sGW76dXlYwnDJ3Repn6P92b9kp9Zh/qrf8UeR965XA3ZvlCxnf7nD/+vxPTHBeMnv1sutpoumLu+x55zbnp/5U3zdicH1wn7qsC/y/KYPpDG876vc5EwuDgWFvrMfxQ/QCiMl70WvIwRlDZ3mp55Nz6vnnPs3y9rO0RJsNmRTgX2Tg0k1GfTymWyGDhn5Yzyd/r/V0QG+bx5Htz39kcO32Icb3h3bXbjuSbXLt9fcRZLvoFqv7/awJZdj/cbOu66vuktHMpenTqeejv9fSnne6QOQv1XPOfrVOFgNfq9sMDd60LLWu9iHb0LrPxR+AR/e26a65PzpRXZPZE68hZ37pgi67784HkQmIbjHq92uxrOoy8h2wzI5C3jy/uPmy/go5KqTrGP4f2aDY3QB0F62XAoc0r7Ogd4FzF7KD8kVkJ0q/0cogionrpLsRG3bxvhY5DdQYcFq7ff391gw6uLZiyeCW7sT8d+CRvdfedmkXWrO11GP+f2Rmjlv364YMau06br/DICNbv5NwT7KhahGD7Czdxc4tyc7Dq4ATJni+dTO5+lri89Ms24wcRdp1jpw87FjXZR+r27yhrQPyZu7fZKDRoRM93zKpuno6g8xsLyanhj4aeBWDbDp7NtufVJef1SybyyBo5WwGI7yv652THFm65PHv/sff3h6j+ns32vSpvc9Kdxy7Dsh3D3nuAoZkTqzrumkkX9Bbbmfjsusrmv/1g+hljqjLb0zNTDDk+YeT1wZjwEua5WsxfpTw/mTmlotpGrWG1HN3nWjA/8R1th55HdxdY59LXoddw+Cae9fmuP+ofh8+pjlvdT+7Rq255LX4pu36If8rnpeWXT/HAe8nO4Cf3pw/nttss21Tf/vWZV1jVPd9uD15XX3Ddxvjr81Pn+g70bLMOtq8fh9dSm/ap7r+sWRD4Vg9v6zd1Nv76vKXM/zacC6w16jfo8ViWfMLeQ/6Mpppz+o122vqddsYGWzcnW+2q9t0HYqHMRhku1FdZnvaitdH1/75mWbZArJt9E9kJ/tajB+s+UQGgRA/pulIr89tt31HPW8t6P3d7rphIYMgQDNUjT9GEw0m666D96zXa4vIgRf96+X3km09N7SpNeva+6cxBm17c4f8nQPJQYMfbevOcsNxWhv4cz2OpzF+QNiudfk7yHbOr9XHz67ru6xuXSaXrq/hZsDvyPuku3vMV0k9HUhmJNqjWdZOvboNOe3nucC2zTbbkllKF5ODz/fqve6uDKbc/RlNth7LctXP0qYv3p6czeIS4A7t9l091p+n1+d+eMjrvp7s07O9ZvnqZS45Xe2r6+PdGQRJ3pvx9/m71u+468k2nDYrZVcPC8i2hv/Vz9PQgZpt3QIPIKc9HgOeM+pjMl1KPTbrktfP3TXznxi0r/2FzCjatZseC/yWQXDSAc1rzWd8n8EzyX6Evft12P3tUb//6Vp6n4lhM1pszCAL263a5/Q+J++t27yGmp2PDETuMly25Zfdd1vzGt4bLbuu5pF93N1x/CrZz7kpgzbm7lr4ls1n68Du+c1rRf0c/aF+v92krQ+LZU0uI98By5pXhp3EyCC7q+sFznG9dd10QmczGJW6H4Op7+425PUWkp39i8iRpMPmm/dLfHj9DJ2isFvX/H54Pf6XUKf8ZNCReERd9/lm+3kMLnDPITuHryRv0J3ubnJ1c3o9rl9slh1Ljpx6dr2Y/HD9vz9jgteYx2Dam+8zPuPOgubi6cvUkaYT/T9Yhh7fGxqhJlpffx5PBlGOMST1eXORum/d5qpeXW1BppQeI28sDAZbsfraleyQ/wvDp2nvGnU/QQ16ALZmMC3rrXrbH0reaN+RDFC6HtjZ883QY9/9j2/FIItuN716eyM2t54vLqVOa9M8d0uyMbft+Fjis0Av0xSD0Xb3r4+tn+Wos/p7913WZQR7Z7OuO8cMy8gX5JQcV5MdxCf0/sb65JS719Q6H5rltdlujAzgc5TjxPXWZTP4O02wOBmo9+667uPN9mfU4/8z4NgJXvNZ9Br3LctdL9szmIL9GvJ+pc3c+l+akfPkdd4Y8M3e63SfxYPr6/yPzCR7y7rcgUvLroulXucCNyeDJT7TW35b8vqgq7P302Q/qtscTV5jXECd5miicw5mBrFYLCtRJvoOYXwbzrYMAu8OZxDQ8rfmGuEtNJ3wjJ+2rZvu9a3dulG/75layHvKC+rxPKlZfpu67G1d/TXHfwdyMOcY2Qk/vy5fu3n+Zs313fuYYPouciqq88jAjHHTgM3WMuSaaYlp8Jq66Nqpv0ENdG226a4NHj+kfh5NtsN107qevZT96a6332z9THiM7kW2q11BDpTo2gnmAV8n257XrZ+dX9fjeTyD6+r3tPVaf39uXffi/v+EZbnrZ20Gg/d/Sm1/6W2zE3nf+QcGU0l3n7NDyUxH3QC05wP3JJM9/IVBu/YhU/WeZmqZ6H+5Odbd9MVPbdZtTd6vLiIHAy7sPae7D+3aG95PBlFEs84pJFesvm7GoA2ny+D62Lrse/Qy5pKBdpfVz1l/+uI2O1X3eXpq/7xCzkbyIHJ2ht8wuMd9Aba3dcdoEzLAaPd6bL4JHFnPOfuQM4NcR2YrfGR9zsZkluTrySl0u1ln2sHL65HnsDHy2nyJ6dmxb26iOhkWZzDRjBZn0lyfDTu+wF3rNhf06mg3clrpM8mkKf836vc+UwuZ0fOvZPvlQ1lKnybZ9v+mWic/7K3rvtu6e6c/0cwC025jsayJZeQ7YFlzSv8ig0Gg1zpkpPo11OC83nYn1i/0Lup9nXoj0E1f9F/gOcAhZEf+PRhkhTufzJLkF/Xk6qhtsNiDbKx4Kr0b7Obk2DU4vaO3/iCyEfBn/TplMPXD04EvkFN4OU3HJOql/n//rh6/J9abgu5m6oX1s3EceZPwWwbTpPQ/ezuQDVk3jDxt1u0IfKuue8ao3/tMKowPULlJ/R9/Qv2uuklv2/lk8N319fvqxm1dd/VG3hT+mAySPbD3GkeSWcscYbridfao+r/+zN7ydYH7kA2E3Xmmq6O5DNJ2f4MMsNyYbOz6B3lzuBZ1hJZlqce/a1x/BhN0XtTzySLgIxM892n1ud+bxN/bH/h83f499DJRWCZdb08Gnl9/bzOCdSMOP0Fe0x3Se153LtuFHIHdBS29gmxsfHK9Jhirn6X7M+T6rX5/dtOAXg88eNTHZLoW8rrhArJTfomsKuTgmS7bzv3qst3JaTzGyOvvO1KzjZFZd7rg1+/TjAi2LHfddB2DPweOqMsWkvctXcf8e5rvumAwcGmJwGNyypbvMZjy6K1D/qb3Q73jwVI6ZZvvrG5Q0sfq413ITsPL6/Lv0LsWY9D4uwl5jb6IzHKwyajft8ViWbMKS97rH1vPJXelmdKzd85YCHy6foe9nvHT3d+BwcCaw7rt688dGFz3bTnq9z5TykTnGgYDXn7eHONugF5/UHN3TjqlXg9cTgZ1rUsOwpxT13VZqb/ABFPc1fNal2XxQxg83j8+7TR4f2P4NHibMGg3eyzjM+fcrS7/DeOnxbttrbdP1zp7Lb3Av7rdRmTGuK4d4ohRH5PpXMg20C5z9el12Twy0GsMOLguO4K8f/kb8EpyEOBvgZ2759Sfm2Ew2PLWQf881AaNb1rPM/+t9fFQxmcGW0C2eY4xmFWkbVvdmsyg9O/m/DNWP0vP623rvc7w+lnZ6YuvINtGu2yiUc853X1q91l7/UR/2/PM8HoZdlyaY/ZVctD4XevjDRgEwz6FZpAy2SbdDT5/EfX6b0jdP4psE73xBPv0SQbtdJ8Gbj7q4zRdCoNr4F+RiS9+wyDpRVdn2zKY9eIvDGa4uB2Da4avkYP8N63/AycxGEzzA88/K1w/S53RguzLeQZ57v8U9T6mqbvu57pkPMEYcNAEf6sdlOF32/LX1SsZEkQ50TmcDPb7U33O62gClIEDyKDl64AHjPq9WSxTWUa+A5Y1r5A3zN8F7kzeUO9EBqac3dtubzJt99UMgiR26W3zYgaBfWOMv5n7DPUm3LLMOmlvdtdi/PRqXXk7gyweXaPG7gym7Ti8eY0tyaCixeRo333Jkb2PIQPLflEvhpZoqLJMWEddJ+CjevXyeWomj7q+zcj2NuroKMY31q9NjjTtGqv2bf8OGURxJXX0vWW56mkjBtkK2nIZGQi7SbPtAWSA6xVkkMq4KfDq71uTU4Espk4T0fwvjEsTPer3Pt0KS2lAbJZ1o+Lv1Cw7ikGA1xg5fW5/xP3uDAJpL2/OPVcyCKroGrLMijhxHbXnngvrMeyyfnQdWM+uy+9VH4+7sa6/dzdx96mPu8/SpuQIrDuSN/GXMLg+2H3U73+6F3qZeMmsHF+tx/AqYIe6vAu+/EZ9/Bfy5nnt3mu1dbYWObK0C0bqymIyq8t2zbbDAviOIqd+23HUx2k6F7KTcIzMytse/53JoMl/MWiAbK8F9mJ8RrH/MH709Rdopj6yLHe9bEfe31zBkIZzcgBAFzjRXuPdoy67uH4GuuuBk+rrvY7MZvoszz3LVR9bkBknn1aPZZfdoDu+u9Rj/gPgpcDvGWRCuFfzOt32/WuGA8j71d/igCWLxbKaCplNquuo6soPgScM2fbRdf1XGHQ8dtfP+zfXZ79sntNleTsJ23EmWyf9a+ktaAZ4kYMvz67H+ul12fm1Hjerj/udigvItoNuKrt/kIEv3fShY2RQ2MZL2a9nkwNg3rO07WZDaf7vJzsNXhukdy9yWtvfMX6Kuy0ZDKb4PhnE/0GyTei/9DJbs2TGvw1r3fyOXgYly4T12M0MM0a2mc4H7lQfv67Z7pb189X1M/yBOnWuZYWOe/87bmFvfdcmth7wYAbtCG9gfNvoS+q6R/Zfv/7ckMxE9vj6/XcK42cmMUPisutqVUxf/EN6MyeR7Qa/Je+VDh71+5yJhbx/P5Zmukiyv/R0cgDYY5pz1d1qPV0A7NN7nWPIa4ELadoQurquPyfKxtt9VncATmZIchVLgcF19jXAu+uy/kwvu9EMkGmWH8hg6uNryWuMC5pz13tpAv4tk66T7ZnkjBbk4OULyWu6e/Vep/su3K1+n/11afUBS595yzJh/808sr96DDiyWb4B2Qd6KzI49mhqn0Ndf2z93HTtoW8nr7WvqMs+CGw96vdssUxlGfkOWGZ2oRd9DjyCvFEbA15Ql920Pv5afbwpcBqDFOh/YMnGja7hcD6wJ9n49GVy+ra3UEcI1208mS5fnT2MvCn7DZnR8AXNxeRnmmPfXdg/va77eu917sxg1O9lDIL8Lqdmd7Esd93szSDLxxjZsT4uU1v9eQh58/xP4B4TvNZj6mtcDbylt25dejcflknVz45kkPEYeUP21Pqd93lyGrsx4I295zy9rvsBcIe6rA3K26N+dv7EBMHIDAlKm82FXiYdelPYtceYDMy7Frg9cIt6/uga6L/EUoJTyIbf95GN6heSN4tDRy9ahh6//vVBF5Ty9179fYWcPnXX/v96U4/HM7iBaz8/xzHInjhGNrQ8dNTvfaYVagctg6mb3kGdprjZpgu+/Gj9Tvsd2TF8G2qncLNtdwM/n2wcfDjwwFpu0Ww3lyVHCi9x829Zor7aDpRjar08pT7eqJ7/f1uX/5Pmmozx1xQbkFOmfItsBP4VeY6757DtLctVR7chg/O+Ux+303F019fdtNBnU4PJ6vL3MmiE/DI5rXhXl4f1/o4dWcuuiwczaPBrB8bs0myzA4OM1V05nSGdlfV76529z9Xa/e9Mi8ViWRWFvO9ZjwwOGiMDsj5Vz/UfY5Bd93G953SDze5Xl7UZdG5cz1FdlqRu2i+DwpevbtpzxM3rMf8OmS1v92bdHZrz+DFkMN5XaAJTJnjNg8mOqwvJjspfkoM19h+2ffuY7Ojca9THaLoUBtPg7VHroj8N3pcYTIP3sOZ5wSBb9csZH5i5M4PBfl35G3D3ieq0t3yJKfMsE9Zfd3/4MLIt4RKy4zfq5+nbjA9G2pe8t7m+1stjRv0epmthKfd6jG+zuTE5sO4D5KDJUxmS+Yuc3aK7d/kkdVALec85Rp2ylSUDWifKxjN3os+QZdxxWtnpiw9jMMPV78hBTweSfXd/qstfQ3PPapl03ZxUj98V1Myhzbp713Wf7i1/F4MMVBs0y+eQAzTHyPvRbZfyd20nWLH62oXB9fabJ9hmDtm+fTXZ7rZX7/nPIAP7zyMDYj9Grx971O9zJhUyA+sYS5/R4r11+QZke/biem1wq7q87UfopmD9GXl9aH2sWL3MY8lBrd055fH1GH+bnHHx8WQ7508Zf938Y5qAcTKA7xO9bS7Afh7LLC0j3wHLzC9k5+y+ZGPIBfXC5aRm/R7kNIM/JjuquoCva4EnDXm9cdHay/jbXoxOro6OIDtnjyI7p75BE61ONgz+otbLE9pjW+u1C454YHvsa71/k+zwvYgcrbXrqN/vTC1kI+v7GYwouYRB5qNoLoLWYxBU+VkGgRcLqB3EZHaR88jGrTHg+FG/v5leyKmMu/Tb7SjSbpRpF8B3t2bdLmTj/OJ6Y9BmPtqfbOAfA84Y9fubaYVsfHoj2Uj1WfIGuT99cXeTdzaDbAXjAsbJG445ZGaEfiD5PGBzxo8GMmB8+erp+Ob3bnTcc+rjHciA/+9O4nW6xsjnN8vmkw3BzyZHjxqUvHx1E8255Hn1OuAlvW26gP4u+PL6el7pgmC7Ro/XkEGWOzCJaQXw+m156ul25HXaAUPW3afWwcfIjBRfa+rlRcOOc39ZPYdtUL9TY6LtLMtVZwcyyOgyLkMyg471BQyCYh/aPHf7+nlczCBryE+A2/b+hueh8cdjWPbdvcmO+AvJqTtewmDq7i/1tn0u2anyb+COzfKFjO+8vH99/icm2A+nVbFYLJMq9Tpsi96yYdOrHVy/m/5Ok028rus6oC6p1wFdG04X7Pfm+rjNJvbQeu3WBVOc7zl/hetwAwazInSd82+nl52IQWB+1zazmGwXfTk5GGmHpfyNG5GDM7bv/e/Y2Ti5OtqhHvPlmQZv5+b5h5BtnZcxmGa6e97OZKfkk8lBnc6csHrqsB0Ydn9yQN8YcN/6GbqY2g7E4Dr77mQn8e+ZYHrp2VzItq9XkdOvLy2AbyGZlbr7jlvU/PwgTVt085xdGHTQf4/MsnMoTVKHSda3n6Elj81qmb64nlN2JQONuvvPrlxPDvL0nLP0uhl6HcVguuLryGuExzXrtmAwe8huzfL96rnoKpbMsLcPgwDZB1ovq6Uu31GP73uY4N6ezEj5g3r+6QLK2ra0Dcmg2i0n839imbAulmdGi2PqskMZ9D38gMzq2rVrH0fGLizG2chWpl7uR/bDfYnMQnl3xs/Ms7CuH+uVH5ODYl7GYMD522myhJPXegfUerwj9vNYZnEZ+Q5YZlbpX2SQDSHX1hPlI8jGqL1622xGBo61X9ZvY3zwy1oMbrKfwyCDSP/GJIYttyy1ztZm0Fj4FbLhqWvYaG+w71a3+QeDG/Au69E9GQS9bNxbtzbZaLnbVLyfNb00x/et3UXMBNvtTQZiLgJe1Fu3BXmj93rg+bXOzQiycvWyPtnhex21A50mg0F9/CwGDcNtI8kDGIxWvIJsEPkGg5v0r+AU4Ms6/uOmHCYbotrgoXa0+x2a53UdWovrueqJvdddq/n9zuRN3J2Wsh/eaE98bOYwPsh4XwbB+t00Ubds6mpzciqisa5eGN5h2TUo3qx57g7t/8aw51mGH8fesnlkUPIYGaT/P2qA2AR18e267avIdPePJTNYXdXUzX+Az5GBMrdpnmsj/PLX2Z2Ac+px7RrRPwbctdlmMwZTC3SNVp+mmW6YvMaeS16vPYgmwHzY/4bfc6uk7nYiG6MuAG43ZH13TntarbML6Y2cr995h9Gb6svP0BLHsp+Nt200fxsZvNeOht+aQfDEw3t11g2oeBVNZr5m/Zvq+h/RTJ9nsVgsy1vqefkxZGDDreuy9vtro+b3r9TvnqOGvM7tyTaasXr9tWFdfkvyvvNK4PbN9ifV5V+tj0+haROyLFcdbs5g0OU51ED8YceT7Fzsrpc/S2bVae9l/1vr71Fkx/w69LJZtP87o37vM62w/NPgvba3rgte+ijLyJiH96Wrqw5v6AsgB+11CQG+Wn+/b13fDWaex1KCYmd7IWcR6doih04bWL+3Ps+gjfOp5NSrN2fQx/Dh3nO6tpubNp+bi8mM/VeQfUPbjPr9z7TC6p++uJ1a91gyk+yryTbuNqulfXHD62dpAbCHk9dpF5HtadeTGfc2qOu7QLGH957XDUT/LEsGgD2HvH40MHn11Od6zfXZnnXZsIGCP2OCZBn9/wmv3Va4LpZnRovvUq/tyAHQv6zLLyMzIXZJa8bq+Wn9qXwva0IBbs0gCHyMzCre9bm9gvFBeDci4wnOIAeV7QtsSc3gWl/rGrKte8u6zHOMxdKUke+AZeYUxjcmtr9/qbkx+FZdNr/drjmRXsH4LDxrMX4U8DHk9HlnY2T18tZPF/y4xE1DPUH+sdbBeWTH1bDtPlC3eX1v+TwGN+1nLOvvWVZJfe5RPwtjjE+v3X2m5pGN7902Z5Cj8h9cL0gvJaecXnfU72UmlGXdSNXPzKJ6Ubm01PRd58mDmmUbk9OvXkeO/vksOSXB12myWVomVU9bkMHC/yCDHf6P7FB/ADktR5c94i7Nd9Sn6vKPNa+zgPGd/fcgO7d+zVKm0rVMup7WIm+cryM7tW7XfHd1wQ8fIgOMFwHPJDMeTBSw392Uv5ZJjti2TFg3u/Uebw2cWY/r74FNhzynCzRqgy9vCPInB3IcSzaAdA0k52DD/IrW0QbAi5tj/RWy8fz79fH/yEbgrmHqjXX5pcAhzessYPw19l3I4MoX4dR4q7sO55Od8GNkdst16/J+I+5DGARmvrwum2h6NTuDl37MNyA7mF5ITqu2F/AZanYDMlCm+8ycwCDgv81kdAKZ5XCMHGjxeDJr+QvJa4tu+W1H/X4tFsvML+T03GPAF5tlx5KBDi8gg+43JztGfkcNzKvb7QO8m0Hg/meo0xPW9eswyL53EXmf1E0tdRnNQADLCtffA8hOp68DmzfLJzqPn9HVNxl4vg2Zte01DLLCduVKmjYgy0rX1YpMg7dH7/m/qJ+3U5g4w5Jto1NXp6czGIwxRi+jsmXC49a1kW1F9ruM1evmeb3t1ian5Rwj2zLb88se5ACZblri4+vyYYP/Xkxmju3q6R80nfuWG47TtJu+uPe70xcvuw43JKd7fHjv2K1NtpH9HngkGcB6CfDouv7+9bP0Spp2ajLjWHdfemrv/8B+ntVfnw+px/6DveVzGLQpdFNNHznq/V1TC8s/o0U7OPNmZHDsJeS91aX183f7qXwPa0Kp54B713N4159zOHk/c3Oyr3MR8IJlvE773bgZ2R53KTVI1mKxjC8j3wHL9C+MH92zGdkZ1U7vtB9wOYMRIQv7zyUbD7sbhxf2v5TJaSCeU9f/kd40E5al1s9cJrjRay5oFpJTOXSjejft1219fDOysWoxcGBd1nXaH1SXj2G2idVdp93n5ln1eH+VIcGsZIDMYxk0hFzb/H4ajuyZzLHuN1Ys0ZBUb862JhvV/0UTHNF/HTID6Vi9IWinTTmm3mz8iZrZrffdal0tvZ62I6fe+BI5NdFFNFMQ123mMwhC+jKDLBY7M8hy+DrGT0dwEzLw5bpatydP9H1qWWYdzSE7n95K3tT9D3hEs777jGzSfFd1Db5jZIaqD5GNx7dgyCi4+tzLqdPuWparfhaSU9tcR80ERs2USGZ46wKIxk2h0tZv/dkFX364e43eduvTy1hlWe66ukutj78Ax/XWdddyZwP71WX7kY0eY/Sy6jV1/1SyMeV84Jajfo+zoQBH1O+4XwKHN8vnMBjk9Bzyuvyyuu0e3Taj3v/pXIZ8P92Lwajfrvy8/s+fULfpf1d12ZJe2b4uGaT8XZbM7nsV2QFp4KvFYlmpwqCNZksyKG+MzIT8xeY75yXkvf569Xrgx+S9zlZkEFjXeXIuTdbx3t+ZS2YKazMk/wwDkFdFHS5gEAx517psTv9c03vO5gwywJ3SW7chOUXU48hp2o4d9Xtc0worPg1edw/Utbt9DbO1jLIeu/rYkBxk0fVFnIuzwSzvMTy1Xiv/kt4AVmB7MhDp+c2yLck26r8yGAQzBvyx2aYfVLEeGZR+KYMpdyec6WK2FWbG9MXel06uLrvBYZeT/QLrNOvOIO8tTyDboC8m2+WOqfVyCZndsj94+UFkP9yFDJ8y1H6E1Vefc5rzywOpmRKb9XvWerwcZ1JanfWwKma02LG+Tr8Pye+2ydfDjckA5CsZn6wkyH60XzEYUN61U3d1032fLei9ZpcJ9lWjfn8Wy3QtI98By/Qtwy4CyZGhXYDdFs3y19Tl3wFuNOx1yMwF59btfkpmCDuUbKDqUq7+jtrJYplUHbXBP/vWG4KnkiN9du5tuyuD6Yu7UVbDsu91qbk/3/875Ojuc2myVFhWS712N2zrNZ+ZU7u6YMlRkSfUuvky2UBvx/xyHOf6+2Fk49TZZOPVi6gBrHX9pmRn7hjw4KW85lFkJ/y3yaDk7rMzhxwhOUaOkNyhLjeTzpLHcNi5Z/96o/A34M/AWe32zU3BPmSD+3VkAGuXjvsUBjcTf6yflS+RQRNjdZ2jr1aujvZh0Ij7G+Az/e2beuoCkP5BNli9m/Ej5xeT2Y1eSAbA7NPUpVl5V6zO1mMwHfv7eus2IqdUWWLdkDpsgy8PqcuGTrfm99ty1U/32VinnoOuoTZ69LY7kUGHyWvq9kE27HYDNJ4DHEJ2sNyDwYjg88mMvQYoT02dzmEQIPZp4Fa99dvW78rnkYHlY9RsMNbRpI/xOmR24/PJoP5Xk/eVXQDMNeQ0XW2mgu677BZ1/WJg//a4kwEWBwPPra/3MMZPGWVHicViWanC4B7xUc317xg528FRzXY7kAF3/yIzTXUd8VdSs7bU7drs/Fs2yzcgMyIcR28adsuk6mfobBMMsvL/i1775zJe95Raf7+lBoAxQVC41wKrvE5XaBq85rphg3pNsd6o34vlhrqaT2a4/jNw0Kj3Z6aU5nwxn8HsFc8H1m62mUsGp2xWHx9MZnjtBo3/X13eZYYfmsmteb0jgbPIwUqnjvoYTJeC0xevUYXMrHchOdvBk5rlh5D3nafXx3clB2ZcDNyZwewVR9X1XdvQwlpXXwQ2GvX7m22FnLK1a+N+T/3MbUgGPl9Q1y0105hlpetgdcxoYVvO8tfDkfV64TbNsq4ftbu2Pqf+/MwyXusoBok3zgFuPqxOLRaLwXuWSRSyoe/99ULl6QxGi57RbHMjBilqT1rKax1Wb9jGhpT3Mj4g0C/tydXPFs0NW1uuqBeUXaPgAjIb0li9Mdi5Lu9n39uSwdSf96zLbuhUHvX7nS2FQUPxfWpd/IHmZp4MtjiaZtQvvZFAlkkd582Btzefm78zmIr4P8Dxzc3B0+vy79K7cW7q63Z1m983z+vW3ZIMVP4v2XBvYMv4Y9jPpHNzBg3r6zD+ZuwVw55Tlz2hbvNNBtNDBNno9SkGI4QvIhu/ntJ7vueepdfTuOkzmt8XktPfdp+l59XlcyZ47u9pMk+QmUQOJKdC/kZT12NkcJ9TQyy7bpY1/fdNyWu4a4F7tXVCBsj+jbx2WCI7aPv6DDJPXDDq9zzTCxmc+l2y0XYeOSL0UuDs3nZ7k8GX3efiG/QyHJJZwbrAvjHGT1H0GRwRPIr63ZEM5u8GKD2Q7Ah7MJkZ7n/k4JsN6zb/BHYc9X5P91LPF18CXkF2SP2XZsBF3eYb9Zi+A9ikt6773us6sz7VO59N1NA7Z6J1FovFsrylntu7rB5jZAfIElPWAR9mMLhljBxwsV6z3cJm24cDHxj1e5upZVnX0l291Ou135PB4zee7LmBbJPrBlWcXpctca/kuWa11e8KTYPHkp3EdvxaZnRh0EZ5+3rP+E8mmAGpfm9156GPAVs36x7IIAPcFnXZRAF8z6jbPqvdh9lYmuPv9MVrUCGDxE9hkBnxrnX5zmRbwG+abU8kA49/yiChyUua9V0/3Kajfl+zuTBI4jDGILi/K6/GgP6pqANntBjdse/6ANYm73fmk/1zD2cQwHo2dfYkBu3Rd6/Pm1fLaWRCk24q8DEygM+MyRbLUsrId8AyfQuZJr3LGHEN2TD1zeZL9r/ATZvtH80gq14/nXDbCLkBcAfgtcCzyVFDN2vWTzgNrGX88SSndeguJH9UT553I9Ou/69etDyuuZi5EXmzPe6mYMjrn8qgE9GAidHXdzfK5A21zk9g0Cl5ghejK3xc12KQ7eZXwN3JxvjdycaNy8kb7Hs2219Utz+N2thBkwkMeEBd/yGGZKMiA5OuJadC3mvUx2A6lHrM23PEXclG83+Qo3C2qct3Az5Qj+/3h7xO1wC2DYOppPrpuueQ07/vRGZz26B5vsGUk6+zTYCPUBtem+W7NeekLoNUPwCsq4tjGKRVX6e3zYL6WidgNt4VqZ9tJ1g+n0Hg3TdpAlrIjt/TGGR9WbsuX6ITuf7+H7KxcRO8ZlvRenoEg6nsXlCX3bQ+/lp9vGmtl78wCOQ/tvc63TXefDIw7Nn1O/QDwFuAw5ptlzqlm2W11PMtGXTKjDF++sLTyYawBfUz+U9603lYhh7TY8n7nD+S00C9pS6fAyysv9+aHFh2FXB07/nd9cLmwJ9oOryG/K2hWZcsFotlZQvZ3vZ+Bm1ulzDIzh4MOky6zB+LqPeldfnaNPcv5MC+f5HX4puP+v3NtML4ILrbAK8kO2ZfSw7Q27hZvzmDTqvb1mUTBnQxfirDQ5rrgKHX7JbVV8es5DR4Xg9Mr2J9rJJj+Nr6mXgPQwK6yKlyu472bjaEufXzdMd6/zIGvHdYnTTX0ofW7T7HBBlHZ1NpjsupOH3xGlXIfrixWkfdoNmP1GWH18fzgcPJ/tbumuDDTJBhb2nXGJbVWpfbMsh4fSwZZPsMxvdj2ye3euvAGS2m5jhvWv/HD2PILDDNdrcmBzBdCjy8Wb5Rcz3xC2q7XF33fAaB42dRA5stFsvSy8h3wDJ9C4PpU38OHFGXLSSn3Poeg2w4N3RqMOi0f8JSXnfoiZOmgdIy6Tp6LoOsEhv31p1C3kSfwyDifQ45su7yesI8qC7vZ7xaSAYDfo46Jduo3+tsLM1naz8yiKwLmu1u7L5IncbAslzHtWvIOIrs1P36kM/PPHIU46L6fXezuvxkBp0rL2H81BJHkMEsl9EES/Tqcjvgs+RIoDNwlFZ7jPYkgxq7/+8f1wv8G6azIzMh/pVs4FgiOxiDTq731dd44kT139aN33HLXVcn1uN7Hk0DY/3cnMIg69eO/TrqvU43/cdL2/qzTHjc1yI7Zrvvo6Bp+K7n7reSASvdlLb94MntGAR/P7m3blcGo34f1v2N3jZd8OWkpwizjDt+88lMa5uSnb6/pclYTY6g/2Oth6eQ04CPkUHfTxryem1A5VIDkP18jbTetyA7Zr5Mdny9H7hls35rcpDUGM3AqNlcJjpv1HVzgZeTjehjDKbq6n/fdfdJn+1/ZzXXCw+t2/wFpyOyWCxTXBgMBntr/S56e299d9/67ub77Da9bTYn2+4Wk1nk7zjq9zVTSz0fdx3sbbmMzNLaZjx8cV33lQleq7tmvjHZhtpmeH0ecOKo3+9sLDgNnmWWlYnuAZtr4T3Jdp1FZDtPf9rw95Ltlyd0y5t1BzEILh8Dbt3/m83fOZC8p/1ofTyr2+Ca87vTF6+BhWzvv5TsezsauG2to0czvg3nQYzv79liVPtsmbAuX0GTNbRZblb+qauDHXFGi9V5fJ9ODgDr7nuuJQeC36au7875c8mpvMf1tzXn+Rc2r/HMZv2cev651VS8H4tlTSkj3wHL9Cxk5+7V5PRpNx6y/ibAdfXL+Khm+Z2ak+ROk/g7424KLctVRzuRwRF/ZsnpoLYFXt+cMF/IIDPLes2F5wea5/Q76J2CdRoVMlvlu8kO/U/Ta7S3rNAxfWX9HJzaW74Hmb2yC5Q8k/FTQ7yCHJE9Rgb2vZEMQrphSleWkrESuB+Dka1ORV1uaETvpuv+Ar0sOc12WwKvaY5fNy14d6Mwh8xg9Nm6TdfAOKsbBlewTpYWOLEJg+k7Xjekjj7RnXsmeH5XX7s356luimTrauLjvn/9nPyY3vQZ9UZ4TzLr51j9nCzoH9P6GTmRbGA/rzvuXb0wyLz7M2D7SfwvmLFy8vW3A9kIch2Zde/v9DKwkplBu8aQrryN8VkS12Jw/fwc6tTf/XoCp16bjmXY9QGDqUB+RmbJnrXfg/QGc/WvkxgEQxzAIKPhmxk/srf7fGzLYGqOB/Zet/1e/HU99k5LZLFYRlLI+89L6/dVmzG3u2beAvgOg6CjF5P3lM8is/V0nVlDs4haJlUHOzIY4PItMqP+oWTn1R/r8ndS2wXIjEj/qcvv07xOm2UvyECLbzJBJjfLSOraafAsa3xhyUH62w65ru7uF59c//+/AWzX26Zr23l8fdwGlz2aDBx7e93m7KXsT5fB782z+V6nd0ycvngNK81najPgifVYX0cOcv478I66vuujC3Iw2XuBW4x6/y1D63QhOUBmDNi1LltipiXLaq8HZ7RY9cd0dzIxzFi9p3kH8CIyc143wLX7n496HfGv+l22WbO863t4an3eYjJweZdRv0eLZSaXke+AZXoWMpDiOuA79XHbANU1ID6luzlj/AjUD9blrx/1+5jJZaIbrWb9wWT2qXc1y9YDHkNmchkjp/g8dchzb0amuL2GmvHFG7aZUYCtRr0PM6FM4vOzkMGIxW5a1k3qzXUXRPY3xk9NNLfZ7kQycLZt6P0tSxlBz+Amfh2WkoJ6NhYy28TiepPQdqh3NwBtdr1DgXPrOerJQ15rYV1/PXVKAssSx2ipjaW9OrghMLK3zcH1hvg/wO3b55HTp1xJZkk8oH2d5vldQ2UXaP6KUR+X6V7IwLvuJvqBddk9GXQcHkROvfGH+v113LD6rt9hXXbK1/bWbUFmFhkDnjfq97wmlN7n6UsMGpq+VZfNb7djcH19BU0nPBm012ZaPIbs6D+bZvp2y8wqZEbf/9Rz4INGvT/TpQDbkIMsPkAGqY47z9Tfn1I/S98Bbt57fvd5egiDzvndett0gYBmOLBYLCMrzTVxF9jw1fa83qzfh8Hgs7ZcS95LLTHdoWW56uEJZOaOj9IEuNTr74PIe8uxeu7ZsK57FIN2t8cxvt30DgyCxF5LLyCsf31umdK6dho8y6wpwAnAD8mBe38jBx8f0NtmEwYDyB7bu+e8W13+G5r2aDKT2OXk4PIF9XtuuyF/fyMyIKDLLHbEqI/JdCw4ffEaWYCX1eN9cf3/v6y5hujuRdvPm+eeaViAe9V6/MSo92U2F5zRYlUfzzMYzOy2V7N8DoN7zs/TDNon+9vGgGPq43YQ7dfJvoYu6P/po36PFstMLiPfAcv0LGQ68zHgT9SGK3oZPOrN2YV1u4c2z71JvYG7njptm2W5jn0/wGGt3uPu+N+hHvsP18d3Ab7GoBH3Rf3Xal5jAXlDPkaO1Lah17JGlCGfnyVGlzbrPlo/A6fUz0+XgnsxcPok/tbmZIPVEcCdl7YflqUex/nkFDUXM0Fac8Z3oGwIPK35rnswdTQPOcX0mXX5B0f93qZzqeeBXXvL2huy9YE3AI+d4Plrk9N6jJHTfMzvPbdrfHxvs3xcBriuboF7j/p4TPfCIIjycAaj4ropbi8hG8Q3q8f+OXX5xxmMvO4HX96JDPy6CDiyrR8yi183Qvgmo37vM7XU+vgc46+R9yOvkcfIDKHDsoWtA/yIQebkPXuvu1FTx39kgtH5lulZgI3J7Ar3JEcFd+eyFzNLM730r5nIzJTXNMemK8f1rgd2IANiFwP/11vXfZ8tZJCN9zSabCFD9sNMohaLZcpL8321HoMOkVPrsjn0OtfJ9rZHkZlaHsaQmTJme+mfVyb5nC7Q7tjuNWiywdbzTBfAcmDzvPcxyNj/AzLo/DsMgv3eTZMhyTI9Ck6DZ1kDC4NgoDnAugxmrej6d7rr678Aj2R8G869yGDw3wF7N8u3ZDC47/v1/vSDZBDSf7vvzGb7/nX9hmRA2u+A/Ud9jEZYN05fPIsK49t2Xscgu/L/aNqHhj3HMv1KvR78R63Dw+sy2w5GWyfOaLFyx28Xsh3tJwzJyksOSupmXbxvXb4AeG5d9gnqzBVkm1sXYP5wYLfuORaLZcXLHKThLiJvrIKcpo1SSqk/xyJiXinlOnLEFsAzImLbuv7XZIf/XODxERFTvfMzWSllMUBEHBMRXwI+FBHPjoib1U264/lrsp72j4jPkcETtyOzie1cSnlqKWVxRCyor7djRGxU/8Z1dbtfkDfwi6bkzUmrWfP5OSEifkhmLvh9RLwxIg7obf4doJDptT9FZhz9CLBtKeX0+joL688dI+L4iJjX/K1/lVK+WUo5q5TyubrdvHY/NCkLyFGi84ENACJio4g4PCJOjYhPAZ+OiA9GxJ6llMvJ+jqrPv8NwDcj4udkAPPRZKPiC+preQ7qiYi1yCyt742IW9dlUUpZVH/fjAwseRhw94jYoy6/4bqxlHIN2Vl1Lpmx4N7N61xJBpP9GTg+Ik7o/nTz/LG67dWllPev1je8Bmi+U75NZjRcj8zA8imyAfcBpZR/12P/KXJ0/R3IkfaUUsZ6L/kHsvFpE+CRETG/u84jOx5fAjyqXtNpxdyOzI73lIjYAqCU8iOyExcyiGujbuP6mZhbSrmaDDL6LZnd5X0R8eCIODQiHkd+951G1uGTSilnT83b0SqyKfBMsnP/EDJz4qGllKeUUv470j0bkebabUFEbE8Gp15ENgyeRHZWQQ5MumPzvD+T56HLyIEYN2/WlYiYU0q5lszwein5udlnKfvh/ZCkKdd8X/2Xev8CPDMitiqljJVSro+IjSPiqIjYuJTy61LK60opby6lvKmU8rtR7v90ERHbRcQrIM8r7T1gRMxdxnO3JKcuBjin/hyr18bd9fHryfaD3ckM5J0nkvdMfyYHaZxItqGeC9y9lHK/UsrfV+a9abV4OrUtKCJ2hbwOqZ+5/n2TNCOUUhZFxCbkfeZ2ZKD3t8nr593INs+vkAF5p5PTrXY+RLYj7AqcGhHr19e8mMxM+gfyu+0pwD3I7NcPKKV8tnuBei4b1xZa2++eUEq5cSnlh6v4LU973fmnud/ZNiLW6dZ356tSym/I6YfnkPW2TV3ffR+tS/azbV8fr9Ws25ds/+naGV7W/s3e70eSbbCX1L/bneO0CtW2nTm1bedlZAAfZLv3tRM9Z6r2T8unfk6Oqg8/WJfZdjBCpZSr2scRcTI5tfgccjbAi/x+G6jXBq19yD6a79fvqW67u5Btzq8A5pGJGbr/+evITHw/JbPyfjoi3kAmFjid7Iv7TCnl96WU9yJp5Yw6etAyPQt5Mfk5aopTajQ7S6bdfghwdd3u5c3yjYFnM0szSKzksV+PwTSCbfkbzZRQ5I3cx5v1vyY7/7r18xhMObkOeYP+f836ADYf9fu1WFa2sPyjS7vPxbEMppj+A83UEfU7sB2F+kxyxMneU/W+ZlOp9TJGBo1/kkxz/p+mHq+qP78DHFafc39yWslzySCIV5PZFB8w6vczEwp5YzUGfLFZdiwZSPls4Kbkje8i4IwJXmMemfWjG4V9o2bdAgYZKr7MYGoIR5OueJ2tDbyLQVa8MZqsawymX11AdiL+j2ys33PYsWcw9fd/gPvXZY5MXLk6Oo6cuuE95PXzefUYP7fZ5kbNsT9pKa91GNlo0r8eHCODmbZotrXeZkip35u3JwPJ7jDq/RnRMbghk1F9vDuZ8egZZOD3P1hy2o43k6Ooz6TJRklmG313/Vy8gsHo3/496wfJgIydRv3+LRaLZWmFQTvcG4C9yIEY36jLTmi289w//rh9pB6jx9fHc1kyA9ROwPq9ZVG37aaMPHnIa3cZdO5Xt/llvx7IARn7A7eiZmVptjEr/zQsOA2eZQ0rZFbqMeBXZFvMbxi0w3TfVduSA2K6NtKdm+cfQg6guYxBu1v3vJ3J4OQnk1my21kbPB8tu26cvniWFzJr5YGj3g/LStXhl8nBg3P83ht5XTijxeSO06H1fPNp4Lhm+Yn1eD2mPt6P7G/oMod/hiFtZ/V//0AGszF25SPANqN+vxbLmlRGvgOW6VsYpJr9Zdv4RDN1B5kZ4b/1xu56YI8hr2ND1cTHeIljQ46C+h+ZQep4skHpk/VEeDaZFazb9nH1xvofwG2b+mmnYVsAvKk+//mjfs8Wy+ootZFjU3LE/Fi9cD+S7CTfh5xW7TrgX8Aj6nM2Jkc2Xk8Gfd2oLl/QvO56wMvra34N2GzU73VNLPV76nkMAvUWkSm4H00GlN0S+F5d/7L6nJ3qzcG1wAuHvKYp7Icf667xdUsyWHKMzBjxxeam64Vk0Pdx9TPz2/Yc03u9HYCv1+c9u7duRwaNj88Y9XtfEwrZOPtABtMSj5t6tdlu5/oZWtx+PhgEO+9MBr52wc6/BTYa9r9imVS9bM9gQMU1ZABy24D0X+CmzfaPrst/Cmww0XEns5Heodb3s4GnAjdr1s+1niwzqbTnEDLwbj5wcvN5OAd4TrctgwEXNyOv5a4hOw3bDsMj62fu78Cde3+vmyJqo1G/d4vFYllaYRAgtl9zjd5NxzpWr9W9F534+G3cXIdt3Ft3Qj3HnE9msH4iNWClnmvWB95K3oO+srs2Y3Df1P3coZ5r/sGQts8h+2Rb6DQuOA2eZQ0sDAaPXQO8uy5bq7fNbmRH/hjw2t66l9blH13WOcfPy9KPC05fbClD21AN/Jqhxeu66VPILLFdX8QY2fdw8Kj3a7qUep7/bHN8/kHNplfXdwOSziQTlnTXw+fSDDJm0J62Ye9ctSeZjfIR9ALRLRbLqikj3wHL9C31YrLriPw0cKve+m3JET/PI9M/jwFvruvGNXJZljy2vccbNL9/ipyyru3cWkCO0BojsyWtV5dvR2acWkSOxr5F73XvRGaqGgM+xpDRVxbLTC+s2OjSXevy2zEILvoaGdCyKdmQe1JdNlY/k4eM+r2u6aXefO0P7NDWX/39/rUuzmqW3ZnsQPkTcFRdNn8q9nUmFwadg49qbuTGyPTnRzXbbdGc398GrDOkXtYmg4oWkwFg+7Z/B3gAcCVDslhYVqru1iI7IMeAe0yw7V3JAP8rgHs1y7clR9FdTHYQvwW446jf20wu5PSeY8DPqaPYgYX1PNIFHr+nqb8gM42NAU9cyusOvY6ml7nMYpnupf+/TE659df6cx7wTnLw0hhwz7pN/37pfsC/gZ8At+mt667x3t9dQ0ywH3YyWiyWaV/IwP13k9MQfbr/nWeZ8Lg9kfHtkmszCEQZY3yWiK/0nvsQMmDiHJoZLeq67vrt1uSAwPMwq8caUYCb1/+Hi0e9LxbLqijALvV/+vruu3DINnPIqW+vrm04e/Se/4v6XXfKRPecE92nWm44PsszwPxh7XElpzAeIweSr9+s25lBcH87S9Pd+/U7wT45AGD0/xd+biyWVVBwRothx6TrA70fmZG1O/fcp94TbdZse6N639OdS64AHte+FjVRAJm59eXAg0b9Hi2W2VTmIE2glNJl4/kOmfnoAxHxwIjYMyIeTE7nsTOZFe4Z9WnHRcSOpZRSX6OMYNenvXpsiYjDIuILwMcj4k0RcTKZgeKNpZSxiJgXEfNLzin/bHJE1cOAvSMiSil/IbOxfI5Mg3tmRHw8Ip4TEd8mI+wPJLOLPbpuL61RSil/Bn5PTiv0XOCHpZTLI2Kt5rvor+Tn4LPklNOPr8u/QXYcn0MG8p1LdpL8iZwy9HZkR/DdSinfnrI3NUuVUv5QSvlhKeXPETEXxl2ndL//IyIW1N+/R4423QE4OSI2KKVcHxExhbs949Tzy97A85vFnwLuVEr5IkBEzCml/JP8HPwOuAt5LTDu3F5KuQa4lLyx256cRveGv1Ofv1kp5QOr8z3NFrXu5pRS/kcGqwCcFhGbdNs0///fJKeTXg94U0S8MyJeRY5OvDPwolLKj0opDymlfGnq3sWaJSK2I6+X/0s2nJ8FUEq5tpTyUeBB5CCL+5Cd8d1nqPv8PSUidhr22u1nLSLmdD9LWrya3pK0SnX/s83jl5PZItYiGxgXkYOMflM32bPe53T3S9132lfIe55bAMdHxIbNn/kAmYXiXsAx9RpiCfVvSdK0Vkr5cinlfmQmnbuWUr4z6n2aIV5NBkM8OCL2ADYDHgN8m8wOsTtwb+CPwO0j4qnNcz9GDqzYG3hoROwOEBELuvMRObBpHhkEWLprM81cpZRzgLOAr0TEHNsRNNOVUs4np76bC6wdEfOGbDNGzrL0SzJr6bZwwzX7+WTb6TzgVHJGhmF/x/6eCUTEDuSAo2+S7S7nAXcppXwFWFxK+Sk5m8IryAC/Z0TEznDDcX098M+6za3qa0Yp5Y/kuezuZEb+R5GDlj7SbVNfoztnjVNK+fdqecOaND830qpRSllUSvlqKeW5pZQvj3p/poNSSomI7t5nffI8cXQp5X217+Y/ABExr5RyETlTH2QQ+IallFfV9WvX17u2rn9ifc3NvU6Wpo4NDVqqUsoF5Jfzd8mMSG8lA1veTE5f9EIy2OUaskEM8sZDPe0Nc0TMj4gXAl8F7kgG3j2EPL5HkyOvIG/qrgcopXyBDILYom67SV3+PfKG+p1kx/FxZLrb/YAfkdNHPbiU8o/V/BalUTqm/pxHjhyhBre0zic7d68lG+v3qtt9DziRHK3zc7LB/5/klJO3L6Xct5TyDxvnp1YpZXEpZXFEzI2Ih5GdMX8mpwC9rm7zH7Kj5VdkptG71OU2iCzb5WQQxCfr49uRwXddo193DH9GZgzbDLhPDVQiIhY0QZTrkgG0lwEPiojjuz9SSrlqyGdRK6FrjC2lvJW89tqL8UGTpTbuXlZKeSHZ+L6AHH33GHI0/UuAN3TP8fttpWxPnnt+WUr5XfO5ICLmllJ+TZ5fAJ4ZEesBlFLOpAa3klljl6qp96GN8dJ0VYOObxoRD4qI/cn7li+RU9R1QcifJ4PzFgO3JAeIdc/vBmL8HfgIOcDiBPK81W3zC/Kc9mPgewa3SloT2IazfGqA9p3rwzeSbWu/Bo6pAZHXlFI+SA6IhRwAc9P63EvIgbHnk5mTXx4Rm3f3nfX+5g1kpqpX1Xscr8nWDEeXUu5TShmzHUFriMfUn/chp85b4n6/lHIu2UawObBBXdx1yr8TeCwZcHblat/bNczKDDCv674NvJesl0dExGbN8/5YSvlYKeUlpZQ3lFIWdf1Nfn9J0qx3PNme9vZ6nrgabggA784j3YDWl5H9n9sAD6uBf9T7pRIRe0fEx8ikTV8F3ud5Rpo6dtRpmUopPyO/+B9Ajkj8BpnpaN9Syuk1cnszcqTWZuSUR+rpbqhqdpVtgUeSU+HeEziMHFm1Npmd5SZtloome8QbyFHC9wYO6W6+SymXkQ2Qh5GNlYeTQUcHlFI+P0VvURqZFRxdujXccAF7finl+WQw7S3ILAcnllK+XreZa+P81ImI7SNio4g4geyMfwMZVPlS4Lyo6ubnkHW/PvDoiTJYabxSyoXAo0opJ5CNhhsBz6rrSnNT91+yQfGbZAfYI+vy60op10XEFsAjyOuDd5I3fn+f2ncz+zSN78+tP58cETeu6+b2bqgfSV4fPAJ4OjktzlNLKf9b1uhsTcoYGby3dUSsUz8X3fdTVw+vJKcIPYi8hus8j5xW+iERcchU7bA0lSLiFuQ55FnAo8lBFMeVUn5ZT+fz6nfW+8mA8duT9zntwKfuM/UtMmh/W+CELqC8elUpZf9Sys9X93uSJE1PJTMg/xK4LfAq4NullKvqwKNotnkz2f72tKZd7ZPAC8gBY8cAP4qIL0bEj8lzz9bkgLJvTOmb0mplwL/WNLUNpwtS7tp4uozWcyJirbquSxxwZd1mcW0fvaKU8tpSyn8nymatZVreAeZH1oyxnTeRg5TvylKyitf6MrO4JAmyDXqMjB8AICLWB7aPiFtFxGkRcUpE7FeDyB9RN3sZ8O6IeFhEHBURrwW+QMaEfAF4cnFGP2lKRTFYVsspItYtpVzVW3YE+UX+K7Jz/+LZHoldb6xuGLlZM02cCXyNPJHuDRxYSrmiec67gfuSwSqPK5kSvf+6TyOnWvs6cL96oh0XQS/NRjWbUfd5ukkp5Tc1CHast93PgJsDJ5ZSPtFbN+5zVINgbMydQvWm4vPATtQAS7LT/3Elp7UZ9pybAO8GrgLuUTL9tyapNhJ+D9iQDPzuglajjraaR2Z1fUvd5nnAl4E9yUCM7cigpAv71wda/SLiXcApZBDrQ0tOHb0ZmaX3AuDj/YbippPSoL2VVAOGvwAsBE4tOR17u35eHcDRXb/9FTiouX57ITl9+6eAE7yW00w10b1I5LTezya/k+aT30n3iJyK8Lreto8nAyd+QAaY/6r/+hGxHxk8cWvgEaWUN/Vew2s3SZrFImIXMuvRdcDpZZDl9YZzRERsT85UsTlwp5IzXXTB4rcBnkPOkHEVOc37z4DTSilfndI3I0kroN7vX0oOcn0w8NFe/8OeZCDyQuCWE/Q/2M+wEiLiHWTG8fcBDxgWZBc5I8w7gR2Be5dSzurasSPiseQgwG8Ady1mQZQkLUVE7EbORvEfMgv5YuAA4MZkX2jnErIt7SMRcQrZt7Nv7+UuIWe/evlq33FJSzDznpbbkMC9k8lpv+YAry+lXDTbb+7qjdbi2sF0i4jYisxIeCVwCNkY+NlSyhU1G9/8+tRXkNn4jgAOa5a3WXbeRgZZHAYc220z24+5tKKjS3uvUXqP7fydYrVB6kPkFMZvAo4qpRxWSjmnZugZdu3yGzLo5bYG7i2fer76LdkoCDmt51owbqrCRcBngNO7bchMe28Gbkqeu35n4N7UajJRPY/Mdngq8PwaJPbpuvyJwHq9580pOS2UgXurxl+BP5DT5x4UEevCoH6aRvr/kKPqt6WZFoecwvg5wCley2kmqtdYc9r/3+5cXTv9LgE+QTYiziGzH9MG7jXn9o+QA50OJe9zbvj+al7/J+RAp0/Xn+N47SZJs1sZZOVfQF53tQNXFtdz1oVklgnI6XPXbZ5/dinl9mQn18HkNO8HdYF7E9yPStK0Ue/1u+xvZwCvi4ibR8SGEXEqOfhsc7IfZ4nAvfoa3puuHKcvliRNmVLK78nBsJsCLybvdU4ig/jeTc7e82VgE+AJEbFnKeU95ExkR5P9CE8GHgrsYuCeNDpm3tNyi4iNgX3IG4uHk8FokNMZPrcG0MxKbZaviNiIPCYPJDNMnBQRTySnrNuYzCL1mn5msIh4DPAismPqkaWUX/RfvwZMvg+4DLh1KeV3U/MOpeltVYwu1ejVety4lPKfZpmZdFaDJpPRemTw+B7kqOB31XqY044QjpzK+C7AVsDlwAtKKT8bxb5rXP09GHgGGUDWeTfwpFLKv0ezd7NHk4H6t8BjSylfq8vnAHNrNsTnkMGUi4B1gb1r4Gz7On7PaUZp/2frYKV9yOnTL6nBE91288n//6eRwcb3LqX8dFhGj4i4J/AaMuD1IaWUbzfruu+8dUopV6/u9ydJmpl6Wfl3LKVc2GTd69rVFpCZXm9Otr29sRl8MSyTrNdpkmaUiPguma0a4BzGZ955LfCM2dyPs7pFxEPIQckfLqXcq1k+B5hfSvlfRHyZTOJwx1LKV+p6Z4WRJC23en45iMyktzE5u9XvyBkCr4iIbYHPktcDh5VSvmmmXWn6cbSgVsSmZNadD5CBe2cDh5ZSnjLbb/h6WWyeRwbu/QToptb4Ehk4BLBfRKzVZgaryz8KfIXMzneXyCkkb/gT9eeHyQwWbzRwTxpYFaNLNXo1K9h/YHyWhNHu1ZqpBkHMqefvF9TFz4yIrWo9LIqIjSLi6IhYv5Ty8VLK/chpp08ycG+0mpvrdwL3Ak4j6/EWpZT7l1L+HRFzR7aDs8fXyOyUNwEeGxG3ghu+y66vjSN3B15FDr6YS82+13US18YSv+c0o9QgiAUR8SLgXPJz8APgGxHxqsgpcymlXA+cCXwX2Bk4onZCtZ1SXZaJz9bX2R04ISK2aP5elxH26vocv98kSUso47PyP6/+HKvrxuo56Lpm3ZMjYrtSTfCaXqdJmmnuXn9eRc5Q8giyzeAWpZTHllL+azbR1ept5Kwv94iIB0bEBnBDO8H/6gDzm9dtbhj41L9H8vwjSZqMen45u5Ty6lLK6aWUHwKXd8lNSil/BbqBsBvWZQbuSdOMmfe03CJiHnBbMoL7B6WUL494l6aNiLgHcGcyuO4dZCfV40splzXb3I9MW3sJ8PBSyjebdV02iZPIEXBXAA/ubdONFp5fO8Ik9Ti6VFoxEfE5MgD2TcDrgD2BR5NTGJ4EfLI43eqM0AS+Wl9TICJ2BN5LDr74A3mt911yurVHkp+lg+q6S4F/A/uXUi4Ywe5KK6W5Z7kV8HpgP+AiclTvesABwA7ktLYPLaX8oz7vAWRm8j+SWSq/O8Hr3pY8D+0O3L2U8rEpemuSpDVELyv/waWU70bEvDareN3uTHKqqGeWUl4w5KUkacaKiFcAjwNOL6Wc0Sy3vWAKRMRtgG8D/yCTO7wcuAA4DjidnD3hRaWUp49oFyVJa5iJYggi4gnkdLqfAO5lfIE0PRm8J60iEbEzmSliVzIDy97A7qWUq7qsEPWEuRWZFecU4NXAc0opl7fTc0TE2nXdg8gOseeXUi6a8jclzVA1y9GF5OjSk4FtyKyhny11Kur+lNXSbNZMH7Uf8H7yXHY1sE7d5MvAfYpTsE5rTeCL328jEBG3JAPED6qLrgHWrr+fQQb0LSYzLO8JHF1K+clU76e0qkTEO4H7AR8CTit1qtyaOfxMMnj1uWS28Ivq9dkLgHsDrwTOqFN3DJs+91Xk4ItTSyl/nqr3JElac0TEQeRsIT8qpRzQW9d1au1DThv18pHspCStRhGxkGwbDeDGpZQ/RMSCmn1UU8AB5pKkUYqI25HZd08E/g48sJTyJafMlaYng/ek5dTvEG86yueTHVGvAjYAvlBKudMEI3uPBl4DLAAeV0r5ZP/1I+Jgchq8XYC7llI+u9rfnLQGcXSptGIi4g7k+ewmwN+Al5RSvjPavZJmhjrF5zFk4Pj1wGXAy7oppiNia3Lk/U7AzUopvxrRrkqTMlG273o/cybwpVLK0b11AbwFeCAZsHpsKeWLdd2dyUFKc8jse5/pPbe7F1q/lHLlanlTkqRZIyK+TWZGvn8p5d3D2uiabR0AI2mNExH3IgdpfqqUcvyo92e2cYC5JGmqRcSpwK3ImTH2rYu/Bzyqa6OWND0ZvCdNUjcqdxnb7AQ8m8yq9xvgpjWwL3o/1wWeCTwJ+Cjw5FLKX/qR7hHxPGAeOQJrqX9b0niOLpVWTkRs1U11KGn5RcS6pZSresuOAL4A/Iqcou1iRzlquqvBeAeUUr7fBfNFxNOB55ENf29otj2ZHNF7ELAIeGEp5dnN+vWB04AnAh8EnlJK+dtEI34ncw8mSdJE6sCJv5LTu+9YSrlugoyvZp6QtEaq1/J/B7YEjiilfG1pgcxa9RxgLkmaShGxF/AtclaY84C3lVI+NNq9kjQZc0a9A9J0F2lO12kUEYdHxFsj4h0R8dKIOLLbtpTyJ+DjwJ/JjHl3aV+rCeC7ipxX/kdkx+3R3fr6N7rP5umllKfaYSUtv1LKtcB96sOX1GUG7kmTZOCetHKGBO6dDHyYvAd7fSnlIjuJNd1FxHZk9rzP1k6+Lgvf5vXnpXW7gyPiw8D7yMC9DwLb9QL3ombT+wTwA+Ao4G4wuA/q8z5IkrQySil/J6clvBEZOD70nOM1maQ1Vf1+O6o+/GBdZuDe1Ho6UIDTI2JXgDrAfMzAPUnSqlZKORc4nIxRuKOBe9LMYfCetAwljUXEThHxKeAscgqoe5ENf1+KiEdFRNeB9UMygG8BcGJEbNAF7XWvV7f7MfAhYG7d7hZwQ6fWWN3WG2lp5XwIuBi4W0QcDhAR80a7S5Kk2SAiNo6I20fEPSPim2RQ08bAy8jzkzQTXE5m6vgXsFuz/E/1560j4tXAZ4CTyHuc25RS7l1KuTgi5gJExIbNfdAPgU8DmwB7RsTaU/A+JEmz11OAF5dSXjjqHZGkUSilnEP2aXwlIuZ0/RSaGg4wlyRNtVLKL0opP3NQrDSzGLwnTUJE3An4Ehml/k3gfsCuwPHAT4FnUW/ASikXk9kkfgXciSHZJJrpOD4HfB04AjiqZvhztK+0iji6VJI0QpsCzwQ+ABwCnA0cWkp5SinlvyPdM6mxjM67dclAve2ANivE34CrgYcAjyanyL1/KWX/Usr3aqfgwlLK4ojYEXhv/dlNC/UxctquR5VSrlnlb0qSpKqUcm0p5WkwbqYLSZptji6l3Kdme7P/Yeo5wFySJElLZYOFtAwRsRMZnLcr8GzgzqWU95ZS/gZcWTfbDLhnRBxWH/8SeA+wIXCfiNihvtYcGATylVLOBz4CvAh4tWnSpVXP0aWSpBG5AHgeef14VCnl0FLK2aPdJWlgSGbwJYIa6hTqfyeD+A5vVp0JnAusBXwX2K2U8u76Ggtrp+C1ddsnAHcGDmte9/xSytfq9nNX8VuTJGkJ7UwXkjTbmHlntBxgLkmSpGVxZIe0bHsB6wDHllLOBIiImwKPAe5LdlhdBOwHnBwRPyylXBkRXwDuANwWuAfwkraRsMm+9wEbD6XV7mgbqSRJU6k2xH+1Fmna6YL2IuJYYO9Sygt69ytz6uPPk1Pi7hoR84HFpZRrI+LlwPuBnYE7RsTHSymLu6C9iLg1GcB6OPAuMtvesP3wGk2StNqZaUqSNEqllHMi4izgn3XQVPHcJEmSpI7Be9IylFLOjIhLgR/XzqqTgCcBNwf+DDwW+AeZ+vwYchrcDwC/A94N3JrMyvfVUspPuk6wJvuegXvSamansCRJ0pIi4m7AJ+rvC4HXl1Iu7mUnuhYowDallOvr9E5jpZQPR8T+5NS57wMOi4hvkZn6TgZOADYh75OeV0q5EkmSJEmavRxgLkmSpKHCgR3S5EXEHmTn017AS4FnllJKRGwJvAm4C/BZ4DGllAsjYntyqrT7k4F8D/LmTJIkSdJU6gYQDfm5kMwW/n5gIRnI95RSygXNNrsB5wGXA7uUUi6JiHmllEURsQVwPPAyMlt565/AaaWUt07ZG5UkSZIkSZIkaYaZM+odkGaKiFgbeAFwM+D0UsozauDeglLKxcC5QAD7AncHKKVcCHwKuAy4BD9zkiRJkqZIRMyFcdm+o31cSrm2lPIZ4MHAD8gs4++MiN2a5/wR+BYwBtykPm9R/fnPUsqbgNsADwVeDZwBPAjYsQvc6/ZDkiRJkiRJkiSN57S50uStBxxMZpz4NGQGC7ITC+Cv9eeWwHER8Y1Syo/Jjq69Syl/m+L9lSRJkjRL1cx5i+vvhwD3BhZExLrAR4AfllL+Ujf/MPAd4EzgtsB7I+JFpZRPAesC/wY2JrPzERFzSymL6/S6pZRyDnBOXRelpvjvtjP7uCRJkiRJkiRJw5kFTJq8K4G/ANeTAXoAc7usE8AdgZ+QHV8HAkcBlFIuN3BPkiRJ0lSqU95uFREfBL4JPAS4H5ld733AJyJi27ptqYF89wPeCewPvDsi7lhKuQL4aX3ZO9btF3fPG/J3u8C9MGhPkiRJkiRJkqSlM3hPmrzrgZ8DmwF3jIitSynXA0TEw4G7AJ8jg/eeUkp53qh2VJIkSdLsFhE3At4G3IPMqnc/YG/gucDvgX2BN0XEPt1zSik/Ax4OvAVYn5xC9ynA18iM41tHxAaT+fvDAvskSZIkSZIkSdJ4YXu6NHkRcQvgo8CO5HS4nwGOAY4EzgOOLKX8daLnS5IkSdKq1E1N2zyOUkqJiAcBryUD7+5ZSrmy2WYvcorcHYA3As8tpVwUEfNKKYsiYn3gEcBTgQ2BrwIHAL8qpRw0ZW9OkiRJkiRJkqQ1nMF70nKKiHsDzwe2bxb/AHhkKeWnw58lSZIkSatWF6g3wbrPAHcGHlxKeXtEzCWz580ppSyOiFOAF9XNH1tK+Wj/NSPiZOBNwNrA3Lrt7qWU36++dyVJkiRJkiRJ0uzhtLnSciqlvB+4G/BI4CXACaWUAw3ckyRJkjQVImIO5NS0EbFZRHwuIh7arN8Y2Kk+PKf+LDUob6w+/hCZUe9GwMERsXa3EYMnfAB4EPBb4GrgHgbuSZIkSZIkSZK06ph5T5IkSZKkGaA/RW5ddiLwEeAC4NallH/W5WcCRwNPKKW8qvecOaWUsYi4K/BJ4EJgt1LK9c02bQa+bUspf11970ySJEmSJEmSpNnJzHuSJEmSJM0AXeBeRBwXEe+PiPcANwZ+D+wIPLqunwt8FyjA7SJiy7o8upeqP88C/gRsD+zX+1ttBr6/1ufPWy1vTJIkSZIkSZKkWcrgPUmSJEmSZoCI2D4iPg58HDgeuA1wR2C3usnjI+KmNcjvl8DfgH2Bw2F8QF61NbAe8HcyiG+pSimLVsX7kCRJkiRJkiRJyeA9SZIkSZJmhocAxwG/AI4tpexCBu/dA/gBsA7wlLrtN8jMelsDj4iIW0Fmz2uC+LYANgf+BfwvImwjkCRJkiRJkiRpCsWSA+8lSZIkSdJ0EhHbAecBi4BblVJ+11t/E+BnwDzgzqWUz0fEocBzgUOAHwEPBn5TSrk+Io4DXglsB9y3lPKBqXs3kiRJkiRJkiQJzLwnSZIkSdJMsD0ZmPfLUsrvImJBtyIi5pZSfg2cVhc9MyLWKqV8C3g28GtgP+BbwLcj4hfk1LvbA68APjuF70OSJEmSJEmSJFUG70mSJEmSNP2NkcF7W0fEOqWU6yIi6roupf4rgb8CtwYeAFBK+QZwb+Bd9TV2IrPtnQ0cWUp5Uinlyql6E5IkSZIkSZIkacBpcyVJkiRJmuYiYifgC8BC4NQalNeun1dKWRQRTwOeTwbxHVRK+WuzzY5AAJuUUn7SLJ9TShlb/e9CkiRJkiRJkiS1zLwnSZIkSdL091fgD+RUtwdFxLoAXfa9Usqiut1/gGuBbYHH123m1G0uKKX8qQvci4i5dbmBe5IkSZIkSZIkjYDBe5IkSZIkTXOllOuBVwGLgXsBB9TlJSLmRMT8uuk25PS4VwCPiYg9SiljXQBf7zUXT8nOS5IkSZIkSZKkoQzekyRJkiRpZvga8BngJsBjI+JWkJnzSinXR8S2wN3JIL/3AXOp2feAMvW7K0mSJEmSJEmSliZKsf1ekiRJkqSZICJ2BN4L3IacRvfFwHeBg4FHAnsCB9V1lwL/BvYvpVwwgt2VJEmSJEmSJElLYfCeJEmSJEkzSETcEngtGaQHcA2wdv39DDKgbzHwFTKY7+hSyk+mej8lSZIkSZIkSdLSzRv1DkiSJEmSpMkrpfwsIo4HjgFOBq4HLgNeVkr5GUBEbA1sC2wG/G9EuypJkiRJkiRJkpbCzHuSJEmSJM1gEbFuKeWq3rIjgC8AvwKOBi4uNgBIkiRJkiRJkjStzBn1DkiSJEmSpBU3JHDvZODD5D3/60spFxm4J0mSJEmSJEnS9OO0uZIkSZIkzWARsTGwD7A58HDgkLrqpcCHRrVfkiRJkiRJkiRp6Zw2V5IkSZKkGSwidgXeCty2LjobeHop5ezR7ZUkSZIkSZIkSVoWg/ckSZIkSZrBImIeGbh3EPCDUsqXR7xLkiRJkiRJkiRpEgzekyRJkiRJkiRJkiRJkiRpis0Z9Q5IkiRJkiRJkiRJkiRJkjTbGLwnSZIkSZIkSZIkSZIkSdIUM3hPkiRJkiRJkiRJkiRJkqQpZvCeJEmSJEmSJEmSJEmSJElTzOA9SZIkSZIkSZIkSZIkSZKmmMF7kiRJkiRJkiRJkiRJkiRNMYP3JEmSJEmSJEmSJEmSJEmaYgbvSZIkSZIkSZIkSZIkSZI0xQzekyRJkiRJkiRJkiRJkiRpihm8J0mSJEmSJEmSJEn6f/buPM7Oqr4f+OckkIQl7DvIJsJc8IqyKJsacLdVKxbX2sFa1J+1dWlxqwu22tZ9rXWHsRUUd1u14oYFbAFxu8AdlU022bcQIITM+f1x74TJZGYyk0xmy/v9es3r3ud5zjnPeSaYm/vx+zwHAIAppngPAAAAAAAAAAAAppjiPQAAAAAAAAAAAJhiivcAAAAAAAAAAABgiineAwAAAAAAAAAAgCmmeA8AAAAAAAAAAACmmOI9AAAAAAAAAAAAmGKK9wAAAAAAAAAAAGCKKd4DAAAAAAAAAACAKaZ4DwAAAAAAAAAAAKaY4j0AAAAAAAAAAACYYor3AAAAAAAAAAAAYIop3gMAAAAAAAAAAIAppngPAAAAAAAAAAAAppjiPQAAAAAAAAAAAJhim0z3BAAAmJ2afc1Tkry9u/mTVm9ryfTNBgAAAABmr3ZP45QMydoa/e0l0zcbAACmiuI9AID10Oxr7p3kyg0wtGK4adLsa26VZEn351FJ9k+yfZKBJLcnaSc5J8lprd7W76dnlgAAAABzT7unsXc2UNamGG7qtXsai5IcluSIJM0kByR5SJJtkyxIcleS65P8PMl/JvlWo7+9fHpmCwAwPRTvAQBAkmZfsyfJe5I8JZ3wcCSbJdktyROSvK3Z1/y3JG9o9baWTc0sAQAAAGDWODXJ88c4vm3356AkL05yTbun8cpGf/u/pmJyAAAzgeI9AID1c2+S742j3eOTLOq+vz5Jay3tf70+k2KdPDzJM4btq0muSHJDkpVJ9k2yR/fYvCR/leSwZl/zSa3e1tKpmigAAADAHCVrm1vKsO17klyWzuoWA0l2SWfVi/nd4w9J8q12T+MVjf72p6ZslgAA06jUWqd7DgAAc16zr3lVkr26m32t3taJ0zcbRtLsa/5pki+nU6T330k+n+SHrd7WrcPaPSbJR5I8esjuM1q9rRdO1VwBAAAANmbtnsZVGZK1NfrbJ07fbBhNu6fx6STbJflOknOT/LbR367D2myb5OVJ3p4HCzJXJDms0d9WdAkAzHmevAcAAB0rknwuyTtbva0rR2vU6m2d3+xrPi7JD5Ic0939gmZf8z2t3tYvN/w0AQAAAGDma/S3TxpHm9uT/Eu7p/GrdIr8kmTTJK9N8pINOD0AgBlh3nRPAAAAZoJWb+ubrd7WS8cq3BvSdnmSlw3bffyGmRkAAAAAzG2N/vZ3k/xoyK7jpmsuAABTyZP3AABmoGZfc/8kL07y5HSWANkuyR1Jrk0nxPpCq7f1i3GMsyTJjwe3W72t0t2/Z5KTkvxxkock2TzJdd2xP93qbf1sHGOfks5yFknyk1Zva8k4r+2AJM9N8sQk+ybZoXvoliTtJOck+Uart9Uaz3jTpdXbajf7mr9L8rDurp7pnA8AAAAAI2v3NNaatTX622vN2to9jSUZkrU1+tulu3/MrK3R315r1tbuaZySIVlbo7+9ZJzXNq6srdHfntFZW9dFebBob5fpnAgAwFRRvAcAMIM0+5qbJnlPkldlzX+r7dj9eVSS1zX7mv+R5JWt3tbdEzzH85J8JsmWww7t1/35y2Zf8wNJ3tDqbQ1M/CpGPe/WST6UTlA6f4Qme3R/npTkH5p9zde2elsfmqzzbyC35sHiva2mcyIAAAAArK7d0xh31tbuafxHklc2+tsTytraPY21Zm3tnsYHkryh0d+etKyt3dOYUNbW7mm8ttHf/tBknX8DGfpndNe0zQIAYAop3gMAmCGafc2FSb6R5KnDDv0myR/SuWv2wCTzkpR0grkDmn3Np7R6W3eM8xxPS3JGt/9AkouT3JZkz3TuzE13/L9Lpxjt5et8Qaufd88k/52kMezQ1UmuSfJAkp2T7N89f5JsM8pYeycZurTtO1q9rVMmY57rYO8h72+apjkAAAAAMEy7p7FOWVu7p/GURn/7jnGeY1qytu6T/iYla2v3NPbOsKyt0d8+ZTLmuQ6WDHl/3jTNAQBgSineAwCYOd6V1cPE7yd5Vau39dvBHc2+5h5J3p/OUhhJ8ugk/5bkBeM8x+fTCRO/kuQ1rd7WdUPGPiydu4QP7u56WbOv+aNWb+tL63AtqzT7movSCUqHhomnJ/nHVm+rf1jbLdNZXuSkJHV9zruhNfuaR2f15Tv+b7rmAgAAAMAaRszaGv3tVVlbu6cxqVlbo7+9Kmtr9zTWyNraPY0fNfrb65W1tXsao2Ztjf52/7C2syZra/c0XpPOUxCTzlzfP32zAQCYOvPW3gQAgA2t2dc8MMlrh+z6zyRPG1q4lySt3ta1rd7W85J8bsju5zf7mk8c56l2SPLFJM8dWrjXHftnSR6f5NIhuz/Y7GsuGOfYo3lrHgzekuR1rd7Wi4YX7nXncHert/XFVm/rCZn5Ad3fD3l/X5KvT9dEAAAAAHhQu6cxYtY2tHAvSRr97Wsb/e01srZ2T2PCWdvQwr3u2CNmbe2exqRnbY3+9ouGF+5153B3o7/9xUZ/e8Zlbe2exibtnsbO7Z7G09s9ja8l+eCQw29o9LfPma65AQBMJcV7AAAzw6vy4L/N7kpyUqu3tXKM9n+T5Noh268Z53luT/JXrd7WiHfatnpbdyZ5xZBduyb5k3GOvYZmX3OrJH81ZNeXW72tD47Wfthc7l7X825ozb7mS5I8bciuj7R6W3+YrvkAAAAAsJo1srZGf3uDZW2N/vaIWVujvz2pWVu7p7FG1tbob48ra2v0t6c9a2v3NO5r9zRqu6dRk6xIckOSbyd5drfJL9MpsnzvNE0RAGDKWTYXAGBm+JMh709v9bZuHKtxq7e1rNnX/GSSf+zuekqzr7lZq7d171rO8x+t3tZtaxn7nGZf85dJHtnddXySM9cy7mj+KMnWQ7bfsY7jrNLqbV2VznIk06K7vPC/DtnVziRcFwAAAACT5k+GvD+90d8eM2tr9LeXtXsaq2Vt7Z7GZo3+9lqztkZ/e8ysrdHfPqfd0/hlZmjW1uhvX5VpzNqGaCf5aJKzp3keAABTypP3AACmWbOvuVc6d90O+vY4u35ryPtNkhw2jj7fHefYQ9sdPs4+I3n8kPeXtnpbl6zHWNOu2dfcJ51lVjbr7ronyfNava17pm9WAAAAAAxq9zQ2mqyt0d+ebVnbWUm+1/05O50lhQefiNhI8tkkv233NB43LbMDAJgGivcAAKbffsO2fz3OfpcmeWCMcUZy8TjHHtpu32Zfc/44+w3XGPL+onUcY0Zo9jV3TfL9JLt0d92f5PhWb6s1fbMCAAAAYJgZn7W1exobZdbW6G8/s9Hffmr359hGf/ugJNuls8zx4BMMH5Lke+2exjHTNlEAgCmkeA8AYPptO2z7lvF0avW2HkhyxxjjjOTWcc5peLttxtlvuO2GvL9pHceYds2+5o5JfpDkod1dD6TzxL3vTd+sAAAAABjBOmVtjf62rG0aNPrbdzX62/+azhMJb+juXpSkr93T2GT6ZgYAMDUU7wEATL+Fw7bvn0Df5UPeLxpH+/GOvXzY9vA5jtfQfvet4xjTqtnX3C6dJ+4d2N01kOTPW72tb0zbpAAAAAAYjaxtFmr0t69I8ndDdu2b5GnTNB0AgCmjeA8AYPrdMWx78QT6bjXGOCMZ79jD2905zn7D3T7k/dbrOMa0afY1t0mncO/g7q6a5KWt3tYZ0zYpAAAAAMZyx7BtWdvs8bUkK4ZsHzldEwEAmCqK9wAApt/wJS72HU+n7lKuQ4O/8SyVsc845zR0Dstava1l4+w33A1D3u+/jmNMi2Zfc6sk30tySHdXTfKKVm/rtGmbFAAAAABrs05ZW7unMWVZW6O/vdFlbePR6G/fm9WXOd5huuYCADBVFO8BAEy/Vla/o/SIcfY7atj2RePo8+hxjj203S/G2Wck/zvk/WOafc11XRJkSjX7mlsm+e+s/nv461Zv61PTNCUAAAAAxmejydraPY1ZkbVN0NCnH94+aisAgDlC8R4AwDRr9bbuS3LBkF1/Ns6uLx7y/ppWb+vKcfR5wdoaNPuaWyR5xpBd/zPO+YzkrCHvt07y/PUYa0o0+5qbJ/lOVl+W47Wt3ta/TtOUAAAAABinRn97UrK2Rn97UrK2dk9jo87aJqLd0zgsyRZDdl0+XXMBAJgqivcAAGaGTw95f0Szr/mcsRo3+5pHJzl+yK7xPhHucc2+5lPX0ubNWX2JkNPGOfYaWr2tnyc5d8iudzf7mjut63gbWrOvuVmS/0zy2CG7X9/qbX1oemYEAAAAwDpYLWtr9zTGzNraPY11ztraPY0py9oa/e01srZ2T2PGZm0T0e5plCT/OGRXTfLtaZoOAMCUUbwHADAzfDHJb4dsn9rsax4zUsNmX/MRSb6apHR33ZTk3yZwrv9o9jUfOcrYf5bkjUN2fbnV2/rdBMYeyRuTrOy+3znJ2c2+5gFjdWj2NY9p9jX/eJRjezf7mnXIzynrOb/BcRck+VqS44bsflOrt/XeyRgfAAAAgCmzRtbW7mmMmLW1exrrnbW1exqPHGXsNbK2Rn970rO2dk9jzKyt3dM4pt3TGDFra/c09m73NOqQn1PWc36D4/55u6fxlnZPY4dxtN0+yRlJhhZCntbob183GXMBAJjJNpnuCQAAkLR6W8ubfc0XJzknyYJ07sb9SbOveXo6T4K7Icn26QRYJ3bbJJ07UP+y1du6dZyn+mI6y2mc3+xrfi7J95LclmTPJM/N6kt43Jrk1etxWUmSVm/rvGZf801J3tPd1UhycbOv+ZXu+a9OJ3DcJckhSZ6ZpCfJO5L81/qefwJek9UDwmVJljT7mkvGO0Crt7W2O60BAAAA2MAa/e3l7Z7GGllbu6cxrqyt0d+ecNbW7mlMSdbW6G+f1+5prJG1tXsaMy1r2y6dJ+md0u5p/CTJ/ya5OMktSe5NsmWSvZMcleTZWf3phJcmOXkK5woAMG0U7wEAzBCt3tYFzb7mHyX5ejrh1bwkf9b9GcmKJH/e6m395wRO8/J0Ar2Dk7yi+zOSO5I8udXb+sMExh5Vq7f13mZf894kH0oyP51/hz6/+zNTbD5se4skT5mOiQAAAACwfhr97QvaPY0JZ22N/vYGy9oa/e1Jydoa/e33tnsaMz1rGzQ/nZUujltbw64fJHnRBAooAQBmNcvmAgDMIK3e1g+SHJTk35MsH6XZyiTfSnJwq7f1xQmOf1eSI9NZ+uPeEZrUdO7APbjV2/r5RMYex7k/lmRwGZL7x2h6dzrLZHx1Ms8PAAAAwMal0d+eUNbW6G9PKGtr9LfHnbU1+tuTmrU1+tszPWs7K8nHk4xnmeCV6Tw18DmN/vaTGv3tmzbozAAAZpBSa53uOQAAMIJmX3OLJI9PsleSbZPcleTaJD9p9bZuH+cYS5L8eHC71dsqQ45tneTYJA9J56lz1yU5u9XbunaSLmGseW2R5LHpXNv2SR5IcnOSdpKLWr2tFRt6DgAAAABsPNo9jVGztkZ/e1xZW7unsSRDsrZGf7sMOTZi1tbob2/wrK17baNmbY3+9rRmbe2exvZJmkn2SbJDkoVJ7knniYS/SfKrRn/77mmbIADANFK8BwAwh41VvAcAAAAAjN9YxXsAALAuLJsLAAAAAAAAAAAAU0zxHgAAAAAAAAAAAEwxxXsAAAAAAAAAAAAwxRTvAQAAAAAAAAAAwBSbU8V7pZQ/KaV8spRyUSnlD6WU+0spd5RSflpKeXUpZcEIfU4ppdS1/PSMcc5GKeUL3fPdV0q5vJTyvlLKNmuZ6+6llE+VUq4ppSwvpVzdnfvuk/CrAAAAAGAdlFKeXkr5QSnltlLKslLKz0spf11KWaccrZRyZCnlm6WUm0sp95ZSLi2lvLWUsmiU9oeUUt5bSvmfbl50b3ceF3f377yW88mcAAAAAJh2crZxXletdTLHm1allHOTHJ1keZLrk9yaZNckg7+0i5I8sdZ6x5A+pyR5e5Jrklw9ytAvrLWucayUcmySbyfZLMnN3TF6kmye5IokR9Vabxyh34FJzkmyXZI7k1ye5KFJtu7O+Zhaa//4rxwAAACA9VVKeWOSf+5uXpHk7iQPT+cG2G8leXatdWAC470oSV+S+UmuS3JTd7xNk1yYZEmt9Z5hfd6Z5O+TrExyQ/dnmyR7d8e5NcmTaq2/GOF8MicAAAAApp2cbfzm1JP3knwmybFJFtda9621Hl5r3SPJkUmuTXJokneN0vdztdZjRvkZqXBvcZIvpVO495Eku9daD02yZ5Lzkuyb5LMj9Juf5Mvp/OF+Nclu3X67J/laku2TfGldq0wBAAAAmLhSypFJ/inJQDo3cj601npwkkOS3JjkmUleN4Hx9k4nG5qf5PVJHlJrPSTJw5L8JsnhSd4zQtefJDk+yXa11j1qrYfVWvdLJxz8UTrZ0b+PcD6ZEwAAAADTTs42MXPqyXtjKaWckOTMJNfXWncfsv+UdJ68945a6ykTGO/kdP7g20matdaVQ47tmU7F5SZJDq21/nyEedyaZJ9a69IhxxYnuTKdP+Tja61fn/iVAgAAADBRpZRvJ3l6kk/VWl8+7NgLk3wh3VUeaq0rxjHevyZ5ZZKzaq1PGXbsqHRu/lyRTti4xsoNo4y5Uzp3CJck+9dafzfkmMwJAAAAgGknZ5uYjelO28FHFW4+SeMd3309bWjhXpJ0n9T3g+7mn47S78yhf7jdfkvTqdxMkhMmaZ4AAAAAjKGUslWSJ3Y311hJIZ285q50QrljxzFeSfLs0cartf40naxq0yTPGu88a603Jbm9uzk845I5AQAAADCt5GwTtzEV7x3Zff35KMePLaV8uZTyo1LKV0opry+l7DJSw1LKJukswZt0qjdHMrj/McP2H7GO/QAAAADYMB6VZEGS+zJCdtS9A/jC7uZ4Mps9k+zafT9pGVApZf90lutYmuR3ww7LnAAAAACYbnK2CdpkMgaZqbprEO+azlrJ/5JkWZI3jdL8ccO2n5PklFLKK2utpw07tnc6FZtJcsUo4w3uf9iQ+SxI5z+q8fTbu5Sy6XgeDzmaUsrgmsgrx2wIAAAAMDvN775eN1qDWuse4xhnML+5utb6wChtrkjyhCFtxzPe8iTXjzHe0LajKqXskOSoJO/p7npTrfWeIcenNHPaGMnZAAAAgDlOzpbpydnmZPFeKeU1ST44bPc3kry11nrxsP1/SPJPSb6ezi/33nSqQN+S5GlJPldKubXW+p9D+mw75P3tGdng/qFtt86DTztcW795SbZKZ/3k9TJv3rz5a28FAAAAMLsMDAxM1lCD+c1oec3QY9uO0Wb4eHfUWusobcYcr5TyyCS/GLb7l0meUWv9r2H7pyVz2hht7DnbjvMmfyGXmyfvf8cAAADAOpKzrTLlOducLN5Lpwr0vHSejrdXkp3TWSf5BaWUt9VaV90hW2v95Aj9f1pK+aMkX01n3eQPllL+a8h/BIuGtL1/lDks775uNmTfRPoN77suVs6bN2/+ypVuCAYAAADmnvnz52dgYGDlOO/6HctgZjNaXpOMnPVsyPHuTiffKkl2S/KQJA9P8uellJ/WWm8b4XxjnXMyM6eNkZwtSbunMeljNvrbkz4mAAAAMDFytjXON9Y5JzVnm/xbJWeAWuuXa63H1FofU2vdJZ21iK9K8uYkHxvnGDXJG7ubD03yiCGH7xvyfsEoQyzsvt67jv2G9wUAAABgwxjMbEbLa5KRs54NNl6t9bJuvnV0rXWfJPuks3LECUnOLqUMvSlX5gQAAADATCBnm6A5Wbw3XK31/CRPT6fy8WWllL3G2e+3SQarK/cbcmjoYxFHe4TjSI+BvDPJwLDjo/UbSHLXeOYJAAAAwHoZz1Id41nyY/h425RSyiSMl1rrNUmen+RXSZrd94NkTgAAAADMBHK2CdooiveSpNZ6fTrrFc9LcvAEuq7ovg6tsrxqyP59R+k3uP93Q+Zwf5Krx9nvqlrrilHaAAAAADB5BvObPYfdaTvUGlnPOMZbmM5SHOs7XpKk1jqQ5L+7m4cM2S9zAgAAAGAmkLNN0EZTvNe1ybDXMZVSdkiyU3fz2sH9tdYHkvy8u3n0KN0H958/bP/5w46Ptx8AAAAAG8Yv0rlRc1GGhHWDSimbJjm8uzmezObqJDd03092BjRaviVzAgAAAGC6ydkmaKMp3iul7J0Hn7j3q3F2e12Sks4jES8cduxr3dcTSynzh51rzyRP7G5+dZR+zy2lLB7Wb3E66yknyVfGOUcAAAAA1kOt9a4kP+huvnSEJick2SrJrUnOHsd4NcnXRxuvlHJUkp50gsxvjXee3buV/6i7+cthh2VOAAAAAEwrOdvEzZnivVLKoaWUd5RS1nhkYSnlqUm+m06l5HdqrZd39x9USvl4KeWgYe0XlVLenOQN3V3v7j4WcahPJLklSSPJB7qVoSmlbJ/k9O65vltrvWhYv68m6U+yfZJTSymbd/ttkeTU7v6Lk3xjHX4NAAAAAKybdyWpSf6ylPKCwZ2llIOTfKC7+Z6hGVEp5TWllKtKKV8cYbz3Jrk/yZNLKSeXUkq3z15JPtdt85la6w1DO5VSTiulPHqw/ZD9ByX5Zjph5A1ZMxyUOQEAAAAwE8jZJqB0ChRnv1LKkiQ/7m7ekM4ytwuS7Jlkm+7+C5M8vdZ6S7fPI9N5XGOS3JwH1yxuJNm8+/6zSU6qI/yiSilPSPJf6TzqcbD/YN+rkhw5/D+Mbr+HJ/mfJNum81S/y5Lsl2TrJLcleWyt9dKJXP9ISikPzJs3b/7KlSvXdygAAACAGWf+/PkZGBhYWWsdvrTFOiml/H2Sd3Y3r0hyd5KHp3MD7LeTPKvWunJI+1OSvD3JT2qtS0YY78/TCfTmJbkuyU3d8TZNclGSx9dalw3rM5hBLe3O4YEkuyfZOZ0VIm5K8se11uGrRExZ5rQxkrN1tHsakz5mo7896WMCAAAAEyNnW+N8U5azTcovfIb4VZJXJ3lCkoPSqY5ckM5jFv83yZlJ/qPW+sCQPlcleWuSwUcoHtDtc1OS76RTlfm90U5Ya/1hKeWwJG9JclySZjr/gXw9yTtrrbeP0u/ibjXp25I8rdvv5u4c/6HWeu06XP+kqrVm5cqVmSvFnbChlFIyf/78DCvUBgCAWcF3P2aCmfS9qtb6rlLKr5K8NsmhSXZJ0konGPzY0EBxnON9vpRyWZI3pZM/HZhOUHhGOis93DdCtz9PJ986PMlD0llG5K4kP00nr/q32Zw5bYz8XTu2FStWTPcUmCFm0ucBAABMlO9+zAQz6XuVnG385syT91jTRO8IrrXm9ttvz91335177rnHhwqM0/z587N48eLssMMO2XTTTad7OgAAsFYrVqzILbfckqVLl2Zjf4oUM0MpJZtvvnm23HLLbLvttuMOGCf7jmAYjZyt69nHT/6YX//a5I/JrLWunwcAADBd5GzMNHK22ccvnCTJwMBArrvuutx9993TPRWYdVauXJk77rgj99xzT/bcc08FfAAAzGgrVqzI1Vdfnfvvv3+6pwKr1FqzbNmyVT+777575s2bN93TgnUiZ4N15/MAAIDZRM7GTOR71eyjeI8kyW233bYqUNx6662zePHiLFy40J2NsBYDAwNZtmxZbrrpptx///255ZZbsuuuu073tAAAYFS33HJL7r///pRSstNOO2WLLbYQ3jCtaq1Zvnx5li5dmjvvvDN33313brvttuywww7TPTVYJ3M5Z7tsA4y53377bYBRmY18HgAAMNvI2ZhpfK+anRTvsWoZjyTZbrvtsvPOO0/zjGB2WbhwYZLkxhtvzNKlS7PLLrvMiUAeAIC5p9aapUuXJkl22mmnbLfddtM8I+hYsGBBFi9enPnz5+e2227L7bffnu233953K2YdOdvEWcGAoXweAAAwW8jZmKl8r5p9lPySgYGBPPDAA0k6dwMDE7fFFlsk6Syhu3LlymmeDQAAjGzov1cH/w0LM8lgLvHAAw9kYGBgmmcDEydng8nh8wAAgJlOzsZM53vV7KF4j9X+Rzp//vxpnAnMXkMff1xrncaZAADA6Ib+W9USHsxEQ3MJoSKzkZwNJofPAwAAZjo5GzOd71Wzh79BAAAAAAAAAAAAYIop3gMAAAAAAAAAAIAppngPAAAAAAAAAAAAppjiPQAAAAAAAAAAAJhiivcAAAAAAAAAAABgiineg43UiSeemFJKTjvttOmeCgAAACM45ZRTUkrJKaecMinjnX322SmlZMmSJZMyHgAdcjYAAICZT9bGTLXJdE+A2eXsa86e7ilMyJKHLJmUcX7729/mgAMOSCklN998c7bffvs12vT19eXEE09Mkpx55pk54YQT1mhz/fXXZ/fdd0+SXHnlldl7770nZX7TYenSpfn0pz+db3/727n00ktz6623ZrPNNss+++yTxz3ucTnxxBNzyCGHTPc0J+yqq67Kaaedlr333nvVnycAAGxsmn3N6Z7ChLV6W5Myju9/a7rjjjvyoQ99KNtss01e85rXTPd0YM5Y+qMfT/cUZqyN7e9ZORsAAMxt7Z7GdE9hQhr97UkbS9a2Jlkbw3nyHozD/vvvn5133jm11px33nkjtjn33HNXvT/nnHNGbDO4f4899pjVHybf/e53s+++++Zv//Zv86Mf/Sjz58/PwQcfnN133z2/+c1v8tGPfjSHHnpoXvWqV033VCfsqquuyjve8Q53SgMAwEZqJn3/22GHHXLAAQdkhx12WKf+k+WOO+7IO97xjnzoQx+a1nkAGw85m5wNAACYG2Rta5K1MZziPRinxz72sUlG/7A499xzs80222SbbbYZs83QsWaj//zP/8wznvGM3HLLLXn+85+f/v7+XHvttbnwwgtz6aWX5pZbbskXvvCFHHDAAat9yAIAAMwWM+X736te9ar09/fPyoINgPUhZ5OzAQAAc4esDcameA/GafBDYKSg7JZbbkl/f3+OOuqoHHnkkfn1r3+du+66a412gx80j3vc4zbsZDeQm266Kb29vVm5cmVe//rX54wzzsgBBxywWpstttgiL3zhC/OrX/0qL3nJS6ZppgAAAOvO9z+A6bOx/D0rZwMAADYWsjYYm+I9GKfBD5SLLroo99xzz2rHBj9kjjnmmBx99NEZGBjIT3/609Xa3HXXXWm1WquNNeiSSy7Ji1/84uyxxx5ZsGBBdt555zznOc/J//3f/404lxNPPDGllJx22mm58sorc+KJJ2b33XfPJptsklNOOWVVu2XLluVNb3pT9tlnnyxatCh77713/vZv/zZ33333Ov0OPvaxj+X222/PQQcdlHe9611jtl24cGFe/epXr7H/1ltvzetf//occMAB2WyzzbLttttmyZIl+cIXvpBa6xrtTznllJRSVruuoU477bSUUnLiiSeOun/58uU55ZRTst9++2XRokV5yEMekte97nVZtmzZan2WLFmSY489Nknyk5/8JKWUVT+zefkVAABgYjbU97/bbrstf//3f5+HP/zh2WKLLbJ48eIcccQR+fSnP52BgYE15rG270NnnnlmjjjiiGyxxRbZYYcd8sxnPjO/+MUvcvbZZ6eUkiVLlox6jQMDA/nwhz+chz/84Vm0aFF23nnnvPSlL83NN9+8WrsTTzwx++yzT5Lk97///Wrfk0opq9rVWvP5z38+j3vc47LNNttkwYIF2WWXXXLooYfm9a9/fa699tpR5wJs3ORscjYAAGBuk7U9SNbGSDaZ7gnAbHHwwQdn6623zp133pnzzz9/VfiUrP6BMvghcM455+SpT33qqjY//elPMzAwkO233z4HHnjgqv3f+ta38tznPjfLly/PNttsk4MPPji///3v87WvfS3f+MY38olPfCInnXTSiHP6zW9+k9e+9rW59957c9BBB2WrrbZa9Rf6smXLctxxx+WCCy5IKSUHHXRQBgYG8sEPfjBnn3129t9//wn/Dr74xS8mSV72spdlk00m/tfHZZddluOOOy7XXHNNFixYkIc//OG544478pOf/CQ/+clPctZZZ60KAyfLihUr8uQnPznnnHNODjzwwOy999753e9+lw9+8IO5+OKLc9ZZZ61q22w2c+utt+biiy/OVlttlWazuerYrrvuOmlzAgAAZrYN8f3vkksuyVOe8pRcd911WbBgQfbbb78sX748F1xwQc4///ycddZZOfPMM8f9fegf//Ef87a3vS1Jsttuu2W33XbL2WefnaOOOipvfetb19r/xS9+cU4//fQ87GEPy3777Zff/OY3+dznPpfzzz8/F110URYuXJgk2X///XPYYYflZz/7WRYuXJjDDjtsxPFOPvnkvP/970+S7Lnnntl///1zyy235OKLL87Pf/7zHHXUUdljjz3GdW3AxkXOJmcDAADmNlmbrI2xefIejNO8efNy1FFHJVnzca7nnHNOFixYkMMPPzyPfvSjs+mmm47YJul86Ax+QFx//fV58YtfnOXLl+fVr351brzxxlx44YW54YYb8q53vSsDAwP5q7/6q/z6178ecU7vfe9787jHPS7XX399LrroorTb7bzhDW9Ikrz1rW/NBRdckL322iutViutViuXXHJJfvGLX+TGG2/MV7/61Qld/y233JLf/e53SZLHP/7xE+qbdCrDX/CCF+Saa67J4x//+Fx99dW56KKLcvnll+e73/1utthii3z+85/PJz7xiQmPPZYvf/nLqx61e/HFF6e/vz/nnXdettpqq3z/+9/Pf//3f69q+9GPfjQf/ehHkySPetSjcu655676+fKXvzyp8wIAAGauyf7+t2zZsjzrWc/Kddddl7/5m7/JzTffnEsuuSSXXXZZLr744hx00EH5yle+ko9//OPjmt8FF1yw6k7hf/u3f8u111676rvkCSecMOrdw4N++tOf5uyzz87555+f3/72t7n44otzySWXZI899sgll1ySU089dVXbN7/5zau+D+2yyy6rfU8avO6bb745H/zgB7P11lvn3HPPze9///tccMEFueKKK3LnnXfmjDPOyL777juuawM2PnI2ORsAADC3ydpkbYxN8R5MwOAjWAc/HJLO0h6/+MUvcthhh2XRokXZbLPNcsghh+SCCy7I/fffv6rd4F+0Qx/j+vGPfzx33XVXHvnIR+ZDH/pQFixYkKTz4fXmN785T3/607NixYq8733vG3E+O+64Y04//fRst912q/YtWrQoS5cuzSc/+clV5zjooINWHT/44IPz0Y9+NCtWrJjQtV933XWr3g8+xnUifvjDH66qHv/iF7+YnXfeedWxpz71qXn729+eJHn3u9894rIe6+qBBx5IX1/fandAH3HEEfnLv/zLJMl3v/vdSTsXAAAwd0zm97/Pfe5zufzyy/PsZz87H/7wh7PVVlutanvggQfm9NNPTyklH/jAB8Y1tw9+8IMZGBjIS1/60rziFa9YVbiy+eab57Of/Wz22muvMfuvWLEiH/3oR/PoRz961b79998/r3/965NM/HvS5ZdfnoGBgRx33HE5+uijVzu2aNGiPP/5z88jHvGICY0JbDzkbHI2AABg7pO1jZ+sbeOjeA8mYPDD4H//93+zcuXKJMn//d//ZcWKFTnmmGNWtTv66KNz33335cILL0yS3H///bnggguSJI973ONWtRtcSuJVr3rViOd79atfvVq74Z7znOdkiy22WGP/Oeeck3vuuSd77bVXnva0p61x/FnPelZ23333sS92mKVLl656P9I512bwGk444YTssssuaxx/xStekYULF+b3v/99fvOb30x4/NE88pGPHPFRs4cffniS5Iorrpi0cwEAAHPHZH7/+9rXvpYkq4obhnvEIx6RvffeO1dccUWuvfbatc7tBz/4QZLkJS95yRrHNt100/zZn/3ZmP233XbbHH/88WvsX9fvSQ95yEOSdJa+vPrqqyfUF0DOJmcDAADmPlnb+MnaNj6K92ACDj/88CxcuDB33313fvnLXyZZfQ32QYPVz4PHfvazn+W+++7LlltumUc96lGr2v32t79NklXrsg83eCfvjTfemLvuumuN441GY8R+g+P29PSMuIb7vHnzVrtDdjwWL1686v2yZcsm1HfonEa71sWLF6/6EBpsOxke+tCHjrh/p512SpLcfffdk3YuAABg7pjM73+tVitJ8ra3vS3HHHPMiD+33HJLktWfxjSS22+/fVXb0e6wXdudt5P9PWn33XfPCSeckOuvvz777bdfnvKUp+Sf//mfc+655+aBBx6Y0FjAxkfOJmcDAADmPlnb+MnaNj6K92ACFi5cuOpRp4OPcz333HNTSlntcaWDHy5D2yTJkUcemU022WRVu8G/pAf/0h5u6JIXQ+/IHTTanbmD4+64446jXsvQscdj6B3EV1555YT6Dp3TaNc6dE4jXeu6Gu13NG9e56+/yVw6BAAAmDsm8/vfnXfemSS56KKLct555434M/g96N577x1zXoNFHqWUbLnlliO2GVoUMpIN8T3p85//fN7+9rdnp512yllnnZU3v/nNeexjH5vddtst73vf+zIwMDDhMYGNh5xtYuRsAADAbCNrmxhZ28ZF8R5M0NC12FeuXJn//d//TaPRyHbbbbeqzU477ZT99tsv5513Xmqtqz5YBvsOGvzL/6abbhrxXDfeeOOq92v7QBhp3JtvvnnUNqOdczQ77LBDHvawhyVJfvKTn0yo79A5jXXewesdeq2DdzSP9oG2LncnAwAAjMdkff8b/D70u9/9LrXWMX+WLFky5pwGw8Ba66jfhyazUGO8Fi1alFNOOSXXXntt2u12PvnJT+YZz3hGbr311px88sn5wAc+MOVzAmYPOdvEyNkAAIDZSNY2frK2jYviPZigwXXUzz333Pzyl7/M3XffvdpjXAcdc8wxueOOO9JqtfLTn/40yZqh4uCSGpdeeumI57rkkkuSdO6U3WqrrcY9x8Fxf/Ob34wYxg0MDOQ3v/nNuMcb9LznPS9J8qlPfWrVOvQTndNo17p06dJcc801q7VNHvywHC0gveyyyyY0j7UZafkTAABg4zRZ3/8GlzW8+OKL13tO2267bXbYYYckya9//esR2wwuHTJZJvo9qaenJy972cvyrW99Kx//+MeTJJ/+9KcndU7A3CJnk7MBAABzn6ytQ9bGcIr3YIKOOuqozJ8/PzfddFM++9nPJsmIHyiDj3b9xCc+kdtuuy0LFizIYx7zmNXaPOUpT0mSfOxjHxvxXB/5yEdWazdexxxzTDbffPNcddVV+d73vrfG8W9961trXdt9JK961auyzTbb5JJLLsnf//3fj9l2+fLlq+afPHgNX/7yl3PDDTes0f6Tn/xkli9fnr322isHHHDAqv377rtvkuTCCy9co8+yZcvyxS9+ccLXMZbNNtssydofnwsAAMx9k/X97/jjj0/S+Y43GUsKPulJT0qSnHbaaWsce+CBB/KFL3xhvc8x1Pp8TzriiCOSJNdff/2kzgmYO+RscjYAAGDjIGvrkLUxnOI9mKDFixfn4IMPTpKceuqpScb+QBlsc9hhh636S3jQ//t//y9bbbVVfvnLX+a1r31t7r///iSdO3bf85735Nvf/nY23XTT/O3f/u2E5rjVVlvlpJNOSpK88pWvTLvdXnXs17/+df7mb/4mm2666YTGTDp3Jp966qmZP39+3v3ud+eFL3zhGncW33vvvTnzzDPzqEc9Kp/73OdW7T/uuONy+OGHZ/ny5XnBC16w2rIeZ511Vt7xjnckSd74xjeuVml+7LHHZtGiRfnZz36WT33qU6v233HHHTnxxBNz6623Tvg6xrLPPvsk6dy5PNZyKAAAwNw3Wd//Xv7yl2fffffNj3/847zoRS/KH/7wh9X633333TnzzDPzute9blzzes1rXpNSSj7zmc+sdpftvffem5NOOilXXnnlBK5y7XbccccsXrw4N91002rfLwf98Ic/zMknn7zGE6DuvvvuvPe9702SHHLIIZM6J2DukLPJ2QAAgI2DrK1D1sZwivdgHQw+kvW+++7LbrvttiqIGqqnpyfbb7997rvvviQPPgJ2qN122y3//u//ngULFuRDH/pQdtlllzz60Y/Orrvumje84Q2ZN29ePvaxj+URj3jEhOf4zne+M4ceemiuvPLKHHTQQXnEIx6RZrOZRz7ykdlxxx3znOc8Z8JjJsmf/Mmf5Bvf+Ea23377nHHGGenp6cmee+6ZRz/60TnooIOy3Xbb5XnPe176+/vz+Mc/flW/UkpOP/307LHHHjn77LOz55575tBDD83DHvawPOUpT8ndd9+dF7/4xXn5y1++2vm23XbbVXcfv/zlL88ee+yRww47LLvttlvOOeectd6ZPFE77rhjjjvuuNx999156EMfmiOOOCJLlizJ85///Ek9DwAAMDtMxve/LbfcMt/+9rezzz775Iwzzsgee+yRAw88MEcccUQOOOCAbLPNNnne8563ahmQtXn0ox+dU045JQMDA3nZy16WPfbYI49+9KOzyy675Iwzzsgpp5ySpPM0q8lQSskJJ5yQpBMMHn744VmyZEmWLFmSpLM84/ve974cdNBB2WmnnXL44YfnkY98ZHbeeed84QtfyNZbb50PfvCDkzIXYO6Rs8nZAACAjYesTdbGmjaZ7gkwuyx5yJLpnsKM8NjHPjYf/vCHk4xcCZ50/sI96qij8p//+Z+r+ozkmc98Zi666KL8y7/8S370ox/ll7/8ZbbZZps8+9nPzsknn5wjjzxynea45ZZb5uyzz8473/nOfPGLX8xvfvOb7Lrrrnnta1+bd7zjHXnVq161TuMmyR//8R/niiuuyKc+9al85zvfyaWXXppf/vKXWbRoUXp6evL4xz8+f/EXf7FGGLrffvvlF7/4Rd797nfnm9/8Zi655JIsXLgwj3vc43LSSSflRS960Yjru7/lLW/Jdtttl3/913/NZZddlhUrVuRP//RP80//9E/5wQ9+sM7XMZrTTz89b3zjG/P9738/F110UR544IHstddek34eAACYqVq9remewowxWd//enp68qtf/Sof//jH8/Wvfz3tdjtXXHFFdt111zz+8Y/P05/+9AkVf7ztbW9LT09P3v/+96fVauWee+7JMccck3e84x258cYbk3TuZp4sH/7wh7N48eJ885vfzK9+9ausWLFi1bHHPvax+chHPpLvf//7ufjii3PppZdm0003zX777ZenPvWpee1rX5tddtll0uYCc8Xi446d7inMCHI2ORsAAMx1jf41n662sZK1dcjaGKpMxvrPzEyllAfmzZs3f+XKlWO2W7FiRS677LIkndBnXZZ5gI2d/x0BADAb+HfrxuH9739//u7v/i6vfvWr86EPfWi6pzMhE/1vdP78+RkYGFhZa3WDKhuUnK2j3dOY9DH9n1iMZK7/bwkAgNnPv1k3HrM1a5OzzR6WzQUAAACYI1auXJnPf/7zSZKjjz56mmcDAAAAALOXrI2poHgPAAAAYJb57Gc/m3POOWe1fbfddltOPPHE/PrXv85uu+2WZzzjGdM0OwAAAACYPWRtTCePOgQAAACYZc4555z85V/+Zbbccss89KEPTa017XY7K1asyOabb55///d/z6JFi6Z7mgAAAAAw48namE6K9wAAAABmmd7e3qxYsSL/93//l8svvzz3339/dttttzzhCU/I61//+hxwwAHTPUUAAAAAmBVkbUwnxXsAAAAAs8yxxx6bY489drqnAQAAAACznqyN6TRvuicAAAAAAAAAAAAAGxvFewAAAAAAAAAAADDFFO+RefMe/M9g5cqV0zgTmL0GBgZWvS+lTONMAABgdEP/rTr037AwUwzNJYbmFTBbyNlgcvg8AABgppOzMdP5XjV7+NMh8+bNyyabbJIkufPOO6d5NjA7LVu2LEkyf/78zJ8/f5pnAwAAIxv679XBf8PCTDKYS2yyySZCRWYlORtMDp8HAADMdHI2Zjrfq2aPTaZ7Aky/Ukq23Xbb3HzzzbntttuycuXKLF68OAsXLvQEMViLgYGBLFu2LDfddFOSZPHixf53AwDAjFVKyeLFi3PHHXes+jfsFltsIbxhWtVas3z58ixdunRVqLjtttv6bsWsJGebuBUrVkz3FJghfB4AADCbyNmYiXyvmp0U75Ek2W677XLvvffm7rvvzp133unOYFgHCxYsyA477DDd0wAAgDHtsMMOueeee3L//ffnxhtvnO7pwBq23HLLbLfddtM9DVhncraJueyyy6Z7CsxQPg8AAJjp5GzMdL5XzQ6K90jSWdJjjz32yB133JGlS5fmnnvuSa11uqcFs8L8+fOzePHi7LDDDtl0002nezoAADCmTTfdNHvuuWduueWWLF26NCtXrpzuKUFKKdl8882zePHibLPNNu4GZlaTs8G683kAAMBsImdjJvK9avYpgqO5q5TywLx58+avywdErTUrV64ULMJalFIyf/58H3gAAMxKvvsxE6zP96r58+dnYGBgZa3VDapsUHK2jsuaj5j0Mfdr/XrSx2R2krMBADCbzaXvfsxecrbZyS+cEZVSsskm/vMAAACYy3z3A9jw/F07NqsYAAAAc4HvfsC6mjfdEwAAAAAAAAAAAICNje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zanivVLKn5RSPllKuaiU8odSyv2llDtKKT8tpby6lLJgjL5HllK+WUq5uZRybynl0lLKW0spi9ZyzkYp5Qvd891XSrm8lPK+Uso2a+m3eynlU6WUa0opy0spV3fnvvs6Xj4AAAAAAAAAAACzRKm1TvccJk0p5dwkRydZnuT6JLcm2TXJYEHcRUmeWGu9Y1i/FyXpSzI/yXVJbkry8CSbJrkwyZJa6z0jnO/YJN9OslmSm5Nck6QnyeZJrkhyVK31xhH6HZjknCTbJbkzyeVJHppk6+6cj6m19q/jr2HoeR6YN2/e/JUrV67vUAAAAAAzzvz58zMwMLCy1rrJdM+FuU3O1tHuaUz6mI3+9qSPCQAAAEyMnG36zKkn7yX5TJJjkyyute5baz281rpHkiOTXJvk0CTvGtqhlLJ3ks+mU7j3+iQPqbUekuRhSX6T5PAk7xl+olLK4iRfSqdw7yNJdq+1HppkzyTnJdm3O+7wfvOTfDmdwr2vJtmt22/3JF9Lsn2SL5VS5tqfDQAAAAAAAAAAAF1zqkCs1nparfXsWuuKYfv/L8nrupt/MqzbyUkWJjmr1vre2n0UYa3190n+otvmZaWUnYf1e0WSHZO0k7xu8Jy11luTvDDJA0n+qJRyyLB+xyc5MJ0n7L1k8Il+tdZlSU7s7n9EkmdN7OoBAAAAAAAAAACYLeZU8d5aDC5Du/ngjlJKSfLs7uYaT8mrtf6022/TrFlMd3z39bRa68ph/a5O8oPu5p+O0u/MWuvSYf2WpvNUviQ5YayLAQAAAAAAAAAAYPbamIr3juy+/nzIvj2T7Np9f94o/Qb3P2ZwRyllk3SW4J1Qv64j1rEfAAAAAAAAAAAAc8Qm0z2BDamUMj+d4rxnJvmXJMuSvGlIk4d1X5cnuX6UYa4Y1jZJ9k7naXxDj6+1XyllQToFg+Ppt3cpZdPhSwADAAAAAAAAAAAw+83JJ++VUl5TSqlJHkhyTZJ/TfLDJEfUWi8Y0nTb7usdtdY6ynC3D2s7/P3tGdlI/bbOg7/ztfWbl2SrUdoAAAAAAAAAAAAwi83J4r0k16Wz/OwFSW7s7js2yQu6T+MbtKj7ev8YYy3vvm42Qr+x+q5vv+F9AQAAAAAAAAAAmCPmZPFerfXLtdZjaq2PqbXukuSIJFcleXOSjw1pel/3dcEYwy3svt47Qr+x+q5vv+F9AQAAAAAAAAAAmCPmZPHecLXW85M8PZ2n2r2slLJX99DgErXblFLKKN23HdZ2+Puhy+Kurd+dSQbG2W8gyV2jtAEAAAAAAAAAAGAW2yiK95Kk1np9kl+mc80Hd3f/rvu6MMluo3Tdd1jbpPMUvxXDjq+1X631/iRXj7PfVbXWFaO0AQAAAAAAAAAAYBbbaIr3ujYZ9np1khu6748epc/g/vMHd9RaH0jy84n2G7Y90X4AAAAAAAAAAADMERtN8V4pZe88+MS9XyVJrbUm+Xp330tH6HNUkp50nrL3rWGHv9Z9PbGUMn9Yvz2TPLG7+dVR+j23lLJ4WL/FSU7obn5l7CsCAAAAAAAAAABgtpozxXullENLKe8opayxHG0p5alJvpvOE/e+U2u9fMjh9ya5P8mTSyknl1JKt89eST7XbfOZWusNWd0nktySpJHkA6WUTbv9tk9yevdc3621XjSs31eT9CfZPsmppZTNu/22SHJqd//FSb4x8d8CAAAAAAAAAAAAs8GcKd5LsjjJ25JcXkr5QynlwlLKr0opt6dTuNeT5MIkvUM71VqvTHJSkoEk70lyTSnl50l+l+SAJBclOXn4yWqtdyV5fpL7kvxNkutKKT9LZyneo5NcleQvRui3Mp2n692e5DlJru/2u667fVuS59VaB9brtwEAAADAhJVSnl5K+UEp5bZSyrJSys9LKX9dSlmnHK2UcmQp5ZullJtLKfeWUi4tpby1lLJolPb7l1LeVEo5q5RyQyllRXcuPy6lvGS0eZRSlpRS6lp+XrEu1wAAAAAAEyVnG+d1dVaOnf1KKdsmeXGSJyQ5KMnOSRYkuTXJL5OcmeQ/aq0PjNL/qCRvSnJUki3SKb47I8m7a633jXHeg5K8JclxSbZJpwjv60neWWu9fYx+D0mn2PBpSXZMcnOS7yT5h1rrteO76rGVUh6YN2/e/JUrV07GcAAAAAAzyvz58zMwMLCy1rrJZIxXSnljkn/ubl6R5O4kD0/nBthvJXn2RG64LKW8KElfkvnpZEY3dcfbNJ2bTJfUWu8Z0n5+kqHZ1bVJbkiyZ5KduvvOSvKs4XlVKWVJkh8nuStJa5QpvbfW+s3xzp8Hydk62j2NSR+z0d+e9DEBAACAiZGzrXauJZnCnG3OFO+xJqEiAAAAMJdNZqhYSjkyyXlJapI/q7We0d1/cJLvpXOj6Mm11veNc7y9k/QnWZjk9UneV2utpZS9uuMdkORfa62vGtJnk3Ru8PxYklNrrVcMOfbcJKcl2SzJ+2utfzfsfEvSCRV/UmtdMrGrZ23kbB2K9wAAAGBukrOtdr4lmcKcbS4tmwsAAAAA6+otSUqSzwwGiklSa/1Vktd1N99YStl0nOOdnE6geFat9b21ewdtrfX3Sf6i2+ZlpZSdh/RZmWTfWutbhwaK3X5nJnlHd/Mv1nV5EQAAAADYwORsEyDkAwAAAGCjVkrZKskTu5ufHaHJl9NZJmP7JMeOY7yS5NmjjVdr/Wk6dwtvmuRZQ/bXWuvtYwx9Vvd12yQ7rm0eAAAAADCV5GwTp3gPAAAAgI3do5IsSHJfkp8PP1hrXZHkwu7mY8Yx3p5Jdu2+P2+UNoP7xzPeoEVD3t872rlLKaeVUn5YSvnPUso/l1IeOYFzAAAAAMC6krNN0HqvUwwAAAAA02h+KeXa0Q7WWvcYxxgP675eXWt9YJQ2VyR5wpC24xlveZLrxxhvaNvxeG739eJa612jtNmn+zPoj9NZhuRfk7y61rpyAucDAAAAYOMhZ1vdlORsnrwHAAAAwMZu2+7rWEtpDB7bdow2w8e7o9ZaJ2G8lFIenuSV3c33jNDk3iSnphN87p5kYZJGkg8lqUn+Ksm7x3MuAAAAAFhHcrYJ8uQ9AAAAAGazleO863csg8tk3D9Gm+Xd182merxSyjZJvprOkiPfqbX++/A2tdbzk5w/bHd/kteWUq5KJ1x8TSnlX2utV67tnAAAAABsdORsmfqczZP3AAAAANjY3dd9XTBGm4Xd13uncrxSysIk30iyf5JLkvzZOM4/3MeSXJtkfpJnrkN/AAAAABgPOdsEKd4DAAAAYGM3nqU1xrPkx/DxtimllHUdr5SySZIvJXl8kquSPLnWOp7zr6bWujLJBd3N/SbaHwAAAADGSc42QYr3AAAAANjY/a77umc3yBvJvsPajme8hUl2W5fxumHkqUmeleQPSZ5Ya71+HOcezYru62jXBwAAAADrS842QYr3AAAAANjY/SKd0G1RkkOGHyylbJrk8O7m+eMY7+okN3TfHz1Km8H9o433sXSW7rg1yZNqrZeP47xjOaj7eu16jgMAAAAAo5GzTZDiPQAAAAA2arXWu5L8oLv50hGanJBkq3QCvrPHMV5N8vXRxiulHJWkJ50g81sjHH9XklcmWZrkqbXWS9Z6EWMopTw5ycO7mz8Yqy0AAAAArCs528Qp3gMAAACA5F1JapK/LKW8YHBnKeXgJB/obr6n1nr/kGOvKaVcVUr54gjjvTfJ/UmeXEo5ubs8R0opeyX5XLfNZ2qtNwztVEp5XZI3J7k3yR/XWn82nsmXUr5YSjmulDJvyL5SSnl2ksH5nVVrHc8dzQAAAACwruRsE1A6BYrMRaWUB+bNmzd/5cqV0z0VAAAAgEk3f/78DAwMrKy1bjIZ45VS/j7JO7ubVyS5O507aecl+XaSZ9VaVw5pf0qStyf5Sa11yQjj/XmSU7v9r0tyU3e8TZNclOTxtdZlQ9rvls5yG6Xb9ndjTPdPhwaSpZQ7kmydZFmSy5IsT7JPkh27TS5M8vRa6y1r/UWwBjlbR7unMeljNvrbkz4mAAAAMDFytunL2SblFw4AAAAAs12t9V2llF8leW2SQ5PskqSVTjD4saGB4jjH+3wp5bIkb0pyVJID0wkrz0jy7lrrfcO6LEgnUEySnbo/o1k0bPuNSZYkOTjJnkkWJ7kjyQ/TuSO4r9a6YiLzBwAAAIB1IWcbP0/em8PcEQwAAADMZZN9RzCMRs7W4cl7AAAAMDfJ2abPvLU3AQAAAAAAAAAAACaT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m0y3RMAAADmlrOvOXu6pzCpljxkyXRPAQAAgLVY+qMfT/cUJtXi446d7ikAAABTwJP3AAAAAAAAAAAAYIop3gMAAAAAAAAAAIAppngPAAAAAAAAAAAAppjiPQAAAAAAAAAAAJhiivcAAAAAAAAAAABgiineAwAAAAAAAAAAgCmmeA8AAAAAAAAAAACmmOI9AAAAAAAAAAAAmGKK9wAAAAAAAAAAAGCKKd4DAAAAAAAAAACAKaZ4DwAAAAAAAAAAAKaY4j0AAAAAAAAAAACYYptM9wQmSymlJDk6ybOSPDZJT5LNk9yS5H+TfKzW+uMR+p2S5O1rGb5Ra+0f5byNJG9JclySbZNcl+TrSd5Za71jjPnu3j3v05LslOTGJN9N8g+11uvWMh+AcTn7mrOnewqTaslDlkz3FAAAAAAAAAAAJsWcKd5Lp3juB933A0kuS7IsycOSHJ/k+FLKO2utbx2l/zVJrh7l2D0j7SylHJvk20k2S3JzkkvSKRr82yTPLqUcVWu9cYR+ByY5J8l2Se5McnGShyZ5WZLnlFKOGa1YEAAAAAAAAAAAgNlvLi2bW9Ip2Htlkh1qrQfUWg9Jsn2Sf+62eUsp5Y9H6f+5Wusxo/ysUdRXSlmc5EvpFO59JMnutdZDk+yZ5Lwk+yb57Aj95if5cjqFe19Nslu33+5Jvtad75dKKXPpzwYAAAAAAAAAAIAh5lKB2AXpLG/7b7XW2wd31lrvr7W+OZ0laZPkpEk63yuS7JikneR1tdYV3fPdmuSFSR5I8kellEOG9Ts+yYFJbk3yklrrPd1+y5Kc2N3/iHSW/wUAAAAAAAAAAGAOmjPFe7XWu2qtD4zR5Pvd1/0n6ZTHd19Pq7WuHDaXq/PgEr5/Okq/M2utS4f1W5rOU/mS5IRJmicAAAAAAAAAAAAzzJwp3huHRd3Xe0c5fmwp5cullB+VUr5SSnl9KWWXkRqWUjZJcmh387xRxhvc/5hh+49Yx34AAAAAAAAAAADMEZtM9wSmQiml5MEn2Y1WNPe4YdvPSXJKKeWVtdbThh3bO8mm3fdXjDLe4P6HDZnHgiR7jrPf3qWUTQeX4wUAAAAAAAAAAGDu2FievHdSkkcluT/Jh4Yd+0OSf0pyeJLtk2ye5Ogk302yWZLPlVKeMazPtkPe3z7KOQf3D227dR78na+t37wkW43SBgAAAAAAAAAAgFlszj95r5RySJIPdzffUmu9fOjxWusnR+j201LKHyX5apJnJ/lgKeW/aq21e3zRkLb3j3Lq5d3XzYbsm0i/4X0BAAAAAAAAAACYI+b0k/dKKfsk+a90iuZOT/K+8fbtFuq9sbv50CSPGHL4viHvF4wyxMLu673r2G94XwAAAAAAAAAAAOaIOVu8V0rZJcn3k+ya5NtJThzy5LxxqbX+Nslt3c39hhwauuTt0GVxM8L+oW3vTDIwzn4DSe4a30wBAAAAAAAAAACYTeZk8V4pZbt0CvcemuQnSU6ota5Yx+EG+w1dYviqIfv3HaXf4P7fDe6otd6f5Opx9rtqPeYMAAAAAAAAAADADDbnivdKKVsm+U6Shye5MMkzaq3rtPxsKWWHJDt1N68d3F9rfSDJz7ubR4/SfXD/+cP2nz/s+Hj7AQAAAAAAAAAAMEfMqeK9UsrCJN9M8pgklyR5aq116XoM+bokJZ3lbi8cduxr3dcTSynzh81jzyRP7G5+dZR+zy2lLB7Wb3GSE7qbX1mPeQMAAAAAAAAAADCDzZnivW4B3ReTHJfk8iRPqrXetpY+B5VSPl5KOWjY/kWllDcneUN317u7S94O9YkktyRpJPlAKWXTbt/tk5yezjK73621XjSs31eT9CfZPsmppZTNu/22SHJqd//FSb4x3msHAAAAAAAAAABgdtlkuicwiZ6b5E+67weSfLmUMlK7P9RaB59ut2mS/5fk/5VSbk5ydXd/I8nm3fefTfIvwweptd5VSnl+kv9K8jdJXlBKuXpI36uS/MUI/VaWUk5I8j9JnpPkiaWUy5Lsl2TrJLcleV6tdWDcVw4AAAAAAAAAAMCsMpeK9xYOef+w7s9Ifj/k/VVJ3prkqCQ9SQ5IsiDJTUm+k+QztdbvjXbCWusPSymHJXlLOk/8aya5LsnXk7yz1nr7KP0uLqUcnORtSZ7W7XdzkjOT/EOt9doxrxQAAAAAAAAAAIBZbc4U79VaT0ty2gT73JHknet53kuSvGAd+l2T5KT1OTcAAAAAAAAAAACz07zpngAAAAAAAAAAAABsbBTvAQAAAAAAAAAAwBRTvAcAAAAAAAAAAABTTPEeAAAAAAAAAAAATDHFewAAAAAAAAAAADDFFO8BAAAAAAAAAADAFFO8BwAAAAAAAAAAAFNM8R4AAAAAAAAAAABMMcV7AAAAAAAAAAAAMMUU7wEAAAAAAAAAAMAUU7wHAAAAAAAAAAAAU0zxHgAAAAB0lVKeXkr5QSnltlLKslLKz0spf11KWaccrZRyZCnlm6WUm0sp95ZSLi2lvLWUsmiU9vuXUt5USjmrlHJDKWVFdy4/LqW8ZG3zKKXsXkr5VCnlmlLK8lLK1aWUT5ZSdl+X+QMAAADAupCzjY/iPQAAAABIUkp5Y5JvJ3lCktuTXJbk4CQfSfL1iQaLpZQXJTknyTOTLE/STrJfkn9I8j+llM2HtZ+f5DdJ/inJk5KsSPLL7uuSJJ9L8t0xAskDk/w6yUlJFie5OMlWSV6W5FellJ6JzB8AAAAA1oWcbfwU7wEAAACw0SulHJlOmDeQ5IW11ofWWg9OckiSG9MJBl83gfH2TvLZJPOTvD7JQ2qthyR5WDrB4eFJ3jO8W5I7krwzyUNrrQ+ptR5ea905yfOS3Jvkyd3jw883P8mXk2yX5KtJdqu1Hppk9yRfS7J9ki+t653NAAAAADAecraJEdYBAAAAQPKWdEK9z9RazxjcWWv9VR4ME99YStl0nOOdnGRhkrNqre+ttdbueL9P8hfdNi8rpew8pM/KJPvWWt9aa71i6GC11jOTvKO7+RcjhIPHJzkwya1JXlJrvafbb1mSE7v7H5HkWeOcPwAAAACsCznbBCjeAwAAAGCjVkrZKskTu5ufHaHJl5Pclc5dtceOY7yS5NmjjVdr/WmS/iSbZkjIVztuH2Pos7qv2ybZcdix47uvZ9Zalw4739LuNSTJCWubPwAAAACsCznbxG0yGYPAhnT2NWdP9xQm1ZKHLJnuKQAAAACre1SSBUnuS/Lz4QdrrStKKRcmeUKSx+TBcG80eybZtfv+vFHanJekpzvep8Y5z0VD3t877NgR4zjfK7rnAwAAYBIs/dGPp3sKk2rxcWutowFYGznbBCneAwAAAGA2m19KuXa0g7XWPcYxxsO6r1fXWh8Ypc0V6YSKDxvl+EjjLU9y/RjjDW07Hs/tvl5ca71rcGcpZUE6QebQcUc7396llE1rrSsmcF4AAAAA5j452zTkbJbNBQAAAGBjt233daylNAaPbTtGm+Hj3VFrrZMwXkopD0/yyu7me4Yd3joP5nyjXcPg/nlJthrPOQEAAABgguRsE+TJewAAAADMZivHedfvWAaXybh/jDbLu6+bTfV4pZRtknw1nSVHvlNr/fdRzjfWOZcPeT+eawAAAABg4yJnm4aczZP3AAAAANjY3dd9XTBGm4Xd13uncrxSysIk30iyf5JLkvzZGOcb65wLh7wfzzUAAAAAwETJ2SZI8R4AAAAAG7vxLK0xniU/ho+3TSmlrOt4pZRNknwpyeOTXJXkybXWkdrfmWRg2LijnW8gyV2jnRMAAAAA1oOcbYIU7wEAAACwsftd93XPbpA3kn2HtR3PeAuT7LYu43XDyFOTPCvJH5I8sdZ6/Uhta633J7l62Lijne+qWuuK0acOAAAAAOtMzjZBivcAAAAA2Nj9IsmKJIuSHDL8YCll0ySHdzfPH8d4Vye5ofv+6FHaDO4fbbyPpbN0x61JnlRrvXwt5xwcZ13PBwAAAADrS842QYr3AAAAANio1VrvSvKD7uZLR2hyQpKt0gn4zh7HeDXJ10cbr5RyVJKedILMb41w/F1JXplkaZKn1lovWetFJF/rvj63lLJ42HiLu9eQJF8Zx1gAAAAAMGFytokb7fGEAAAAALAxeVeSpyb5y1LK2bXWM5KklHJwkg9027ynu3RGusdek+Q1Sf6v1vr8YeO9N51A8cmllJOTvK/WWkspeyX5XLfNZ2qtNwztVEp5XZI3J7k3yR/XWn82zvl/NUl/OmHlqaWUP6+13lNK2SKdZUG2T3Jxkm+MczwAhln6ox9P9xQm1eLjjp3uKQAAAHOTnG0CPHkPAAAAgI1erfW8JG9NJy87vZRyeSnlV0l+nmTnJN9O8v5h3bZJsleSXUYY78okJyUZSPKeJNeUUn6e5HdJDkhyUZKTh/YppeyW5H3dzaVJ/qmUcu4oP6uds9a6Mp27fm9P8pwk15dSfpbkuu72bUmeV2sdmPhvBwAAAADGR842MZ68BwAAAABJaq3v6gaJr01yaDphYSudO2o/1g3uJjLe50splyV5U5KjkhyY5IokZyR5d631vmFdFiQp3fc7dX9Gs2iE813cvYP5bUmelqSZ5OYkZyb5h1rrtROZPwAAAACsCznb+CneAwAAAICuWut/JfmvcbY9Jckpa2nz0yTPGOd4V+XBUHGd1FqvSedOZAAAAACYNnK28bFsL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Jr14r9nXvKLZ1/ziONue0exrXj7ZcwAAAAAA5rZ2T+OKdk9jXDlku6dxRrunIYcEAAAAYEbZEE/e2zvJbuNsu0u3PQAAAADAROwdOSQAAAAAs9h0L5u7KMkD0zwHAAAAAGBuk0MCAAAAMONMW/Fes6+5Q5IDk9w4XXMAAAAAAOa2dk9DDgkAAADAjLTJ+g7Q7Gv2JukdvrvZ1/zRGN02Sycw2zLJV9Z3DgAAAADA3NbuaYyYQ7Z7GnJIAAAAAGal9S7eS7J3kiVDtmuSrYftG82PkrxxEuYAo/rrH/31pI/50eM+OuljAgAAADCmvSOHBAAAAGAOmYzivdOSnN19X9IJwlpJ/maU9jXJvUmubPW2bpmE8wMAAAAAc99pWcccstHflkMCAAAAMOOsd/Feq7f1+yS/H9xu9jX/J8mvWr2tn6zv2MDc1+xrTvqYrd7WpI8JAAAATK9Gf3u1HLLd0/ifJL9q9LflkAAAAADMSpPx5L3VtHpbSyZ7TAAAAACAoRr97SXTPQcAAAAAWB+TXrwHbFzOvubs6Z7CGtZnTksesmSypgEAAAAAAAAAAKPaYMV7zb7mk5M8Lcm+SbZMUkZpWlu9rSdsqHkAAAAAAHNXu6cx7hyy0d+WQwIAAAAwY0x68V6zr7l5kq8leVJ312hh2aA6GectpZQkRyd5VpLHJulJsnmSW5L8b5KP1Vp/PEb/I5O8MclR6YR8VyY5I8l7a633jdGvkeQtSY5Lsm2S65J8Pck7a613jNFv9yRvTydY3CnJjUm+m+Qfaq3XjeuiAQAAAGAj1e5pTEsOCTNVu6cx6WM2+tuTPiYAAADwoA3x5L1/TPLkJHcl+UySC5PclGRgA5xrqOOS/KD7fiDJZUmWJXlYkuOTHF9KeWet9a3DO5ZSXpSkL8n8dIrvrkny8CT/kOQZpZQltdZ7Ruh3bJJvJ9ksyc1JLkmnaPBvkzy7lHJUrfXGEfodmOScJNsluTPJxUkemuRlSZ5TSjmm1tq/rr8IAAAAANgITFcOCQAAAACTYkMU752QZGWSJ7d6WxdsgPFHU9Ip2PtAki/WWm9PklLKgiSnJHlTkreUUs6vtf7Xqk6l7J3ks+kU7r0+yftqrbWUsleS7yU5PMl7krxqtZOVsjjJl9Ip3PtIkr+rta4opWyf5JvpPAXws0n+eFi/+Um+nE7h3leT/Hmt9Z5SyhZJPp9OoeGXSimPqrUKGgEAAABgZKtyyEZ/eypzSAAAAACYFPM2wJg7JvndFBfuJckFSRq11n8bLNxLklrr/bXWN6ezJG2SnDSs38lJFiY5q9b63lpr7fb7fZK/6LZ5WSll52H9XpHOtbaTvK7WuqLb79YkL0zyQJI/KqUcMqzf8UkOTHJrkpcMPtGv1rosyYnd/Y9IZ/lfAAAAAGBkOyb5ncI9AAAAAGarDVG8d206hWtTqtZ6V611rPN+v/u6/+COUkpJ8uzu5mdHGPOnSfqTbJo1i+mO776eVmtdOazf1XlwCd8/HaXfmbXWpcP6LU3nqXxJ585hAAAAAGBk05JDAgAAAMBk2RDFe19IcmCzr/nQDTD2+ljUfb13yL49k+zafX/eKP0G9z9mcEcpZZMkh060X9cR69gPAAAAAHjQF5Ic2O5pzLQcEgAAAADGZUMU7/1TknOTfKPZ13zUBhh/wrpP2Bt8kt3QormHdV+XJ7l+lO5XDGubJHun8zS+ocfX2q+UsiCdgsHx9Nu7lLLpKG0AAAAAYGO3Kods9zRmRA4JAAAAABOxyQYY8xNJrklyZJILm33NXya5PMmyUdrXVm/rpRtgHkOdlORRSe5P8qEh+7ftvt5Ra62j9L19WNvh72/PyEbqt3UeLJhcW795SbZKcuso7QAAAABgY7ZaDtnuafwya8khG/3tDZ1DAgAAAMC4bYjivROT1CSlu31I92c0NckGC81KKYck+XB38y211suHHB5cSvf+MYZY3n3dbIR+Y/Vd337D+wIAAAAADzoxMyiHBAAAAICJ2hDFey/ZAGOuk1LKPkn+K52iudOTvG9Yk/u6rwvGGGZh9/XeEfoN9h26PZF+Y51veF8AAAAA4EEzJocEAAAAgHUx6cV7rd5W32SPuS5KKbsk+X6SXZN8O8mJIyyNO7hE7TallDLK0rnbDms7/P22Sf4wzn53JhlIZ0ncbdfosXq/gSR3jdIGAAAAADZqjf72jMghAQAAAGBdzZvuCWwIpZTt0ince2iSnyQ5oda6YoSmv+u+Lkyy2yjD7TusbZJclWTFsONr7VdrvT/J1ePsd9UocwYAAAAAAAAAAGCWm3PFe6WULZN8J8nDk1yY5Bm11tGWn706yQ3d90eP0mZw//mDO2qtDyT5+UT7DdueaD8AAAAAAAAAAADmiElfNrfZ1/zcBLvUVm/rpZNx7lLKwiTfTPKYJJckeWqtdemoJ661llK+nuT/JXlpkjOHjXdUkp50nrL3rWHdv9Y9z4mllPfXWlcO6bdnkid2N786Qr/nJXluKeUNQ+dXSlmc5ITu5lfWfsUAAAAAsHFq9zQmnEM2+tuTkkMCAAAAwGSY9OK9JCeOo03tvpbu+/UOzUop85N8MclxSS5P8qRa623j6Pre7vmfXEo5Ocn7ukV9eyUZDAA/U2u9YVi/TyQ5OUkjyQdKKX9Xa11RStk+yenp/G6/W2u9aFi/rybpT6co8NRSyp/XWu8ppWyR5NQk2ye5OMk3JnL9AAAAALCROXEcbSY9hwQAAACAybIhivdeMsaxLZLsl+T5SbZL8q50lq6dDM9N8ifd9wNJvlxKGandH2qtg0+3S631ylLKSekUzr0nyatLKTels+zupkkuSqdIbzW11rtKKc9P8l9J/ibJC0opV6dTzLd5kquS/MUI/VaWUk5I8j9JnpPkiaWUy9L5vWyd5LYkz6u1Dkz0FwAw2f76R3896WN+9LiPTvqYAAAAbJSmK4cEAAAAgEkx6cV7rd5W39raNPuab0nSl85ytYdN0qkXDnn/sO7PSH4/fEet9fPdAro3JTkqyYFJrkhyRpJ311rvG2mgWusPSymHJXlLOk/8aya5LsnXk7yz1nr7KP0uLqUcnORtSZ7W7XdzOsv2/kOt9dq1XCsAAAAAbNQa/e215pDtnsaGyCEBAAAAYFJsiCfvrVWrt3VPs695UjqFbu/K2HfJjkut9bQkp61H/58mecY69LskyQvWod81SU6aaD8AAAAAYHwa/e172j2NSc0hAQAAAGCyzJuuE7d6W3ckuTTJU6drDgAAAADA3Nbob98ROSQAAAAAM9C0Fe917ZJkm2meAwAAAAAwt8khAQAAAJhxpq14r7ts7u5JLpuuOQAAAAAAc1t32Vw5JAAAAAAzziaTPWCzr/m2MQ6XJDsmOTzJYUlqkn+d7DkAAAAAAHNbu6chhwQAAABgVpv04r0kp6QThpW1tLsvybtava1PbIA5AAAAAABz2ymZQA7Z6G/LIQEAAACYUTZE8d47xjhWkyxLckWSH7d6W3dsgPMDAAAAAHPfuHPIRn/7jimZEQAAAABMwKQX77V6W2OFZgAAAAAA663R35ZDAgAAADCrzZvuCQAAAAAAAAAAAMDGZkMsm7uaZl9z/yT7J1mcZGmS37Z6W7/d0OcFAAAAADYe7Z7GGjlko78thwQAAABgxtpgxXvNvubLk7whyV4jHLsqyb+0eluf3lDnBwAAAADmvnZPY9Qcst3TuCrJvzT623JIAAAAAGacDbJsbrOveWqSjyfZO8n9SS5P8tPu6/1J9knyiW47AAAAAIAJa/c0xpVDdtsBAAAAwIwy6cV7zb7mC5P0JrknyeuT7Njqbe3f6m09ttXb2j/Jjt39y5L8ebOv+YLJngMAAAAAMLe1expr5JCN/vb+jf72Yxv97TVyyHZPQw4JAAAAwIyyIZbNPSlJTfKcVm/rrOEHW72tu5O8r9nX/HWS/+62P2MDzAMAAAAAmLtW5ZCN/vYaOWSjv313kve1expySAAAAABmpA2xbO7BSa4YqXBvqO7xy5I8agPMAQAAAACY2w5OcsVIhXtDdY/LIQEAAACYcTZE8d6iJHeMs+1dSRZugDkAAAAAAHObHBIAAACAWW1DFO9dneThzb7mDmM1avY1d0xyULc9AAAAAMBEXJ3k4e2expg5ZLunIYcEAAAAYEbaEMV730rnLtYvdQv01tDsa+6U5EtJFiT55gaYAwAAAAAwt63KIbsFemto9zTkkAAAAADMWJtsgDH/JcnzkyxJ8vtmX/PLSS5NclOSnZIcmOSEdJa1uCbJuzfAHAAAAACAuW21HLLd05BDAgAAADCrTHrxXqu3dVuzr3lckjOSHJrkxUnqkCal+3phkhe2elu3TfYcAAAAAIC5rdHfvq3d0xh3Dtnob8shgWlz7StfOelj7vHxj0/6mAAAAEytDfHkvbR6W5clObzZ13xCkicn2T/JlknuTvLbJN9r9bZ+tCHODQAAAABsHBr97cuSHN7uaYyaQzb623JIAAAAAGakDVK8N6jV2/phkh9uyHMAAAAAABu3Rn9bDgkAAADArDNvuicAAAAAAAAAAAAAG5tJefJes6/5kSTHJDm11dv66Dja/3WSlyQ5u9Xbet1kzAEAAAAAmNvaPY1VOWSjv73WHLLd01iVQzb623JIAAAAAGaU9X7yXrOv+agkr0qyKMknxtntk932f9Psaz58fecAAAAAAMxt7Z7GeuWQ7Z6GHBIAAACAGWUyls09MUlN8g+t3taK8XRo9bbuT3JK9/wvmYQ5AAAAAABz24np5pCN/va4cshGf1sOCQAAAMCMNRnFe49Lcl+Sb06w37e6/ZZMwhwAAAAAgLlNDgkAAADAnDIZxXv7JLmy1du6dyKdWr2t+5JckeShkzAHAAAAAFhvpZSnl1J+UEq5rZSyrJTy81LKX5dS1ilHK6UcWUr5Zinl5lLKvaWUS0spby2lLBql/TallOeVUt5fSjm3lHJPKaWWUn6wlvMs6bYb6+cV63INM8g+Sa5s9LcnlEM2+ttySAAAAIApJmcbn00mYYzNkixbx77Lkoz4CwQAxtbsa076mK3e1qSPCQAAs0Up5Y1J/rm7eUWSu5McnOQjSZ5YSnl2rXVgAuO9KElfkvlJrktyTZKHJ/mHJM8opSyptd4zrNuSJF9cj8u4K8lo/7D/w3qMOxPIIQEAAABmATnb+E1G8d6tSXZdx767JLltEuYAAAAAAOuslHJkkn9KMpDkz2qtZ3T3H5zke0memeR1Sd43zvH2TvLZdALF1yd5X621llL26o53eJL3JHnVsK7/n707j7MtG+8G/nt67qbp1uamNRq3UEQjQmtzxCzmKXGFECQRQSN5jQkZCK9IeCXGKxFEjCESEQQtMTVSqJsIWrepzXPPtd4/1j5d556uurfq3rqn6t76fj+f9dl19l5rn33OrnPO3s9+9lpnJ/lgko8N5YRhu1bqU62126yi/r5EHBIAAABggxNnW521GDb380mOnd02e8JqGs1um712kqsO7QEAAABgPT0tSSV5xSigmCSttc+kBxOT5KlVdfAK13dKkkOTvKe19vzWWhvW95UkDx/qPKqqrjDeqLX2L621W7fWTmmtvSn7fm95a+nzSY6d3zKzqjjk/JYZcUgAAACA6RFnW4W16Hnvn5LcLsmzkvzKKto9M0kb2gMAAADAuqiqSyW5w/DwlUtUeVOS/5fkmCS3TfKeXayvktxrufW11j5SVduTbElyzyR/vXtbvumIQwIAsOn8+H3vX+9NWFNH3u62670JAOxF4myrtxbJe3+d5PeSPGh22+wZSZ42t3Vu2TGJZ7fNVpLnJnlQku9kH3zTAAB2ZXbb7Jqvc27r3JqvEwCAJMmNkhyS5Jwkp00ubK2dX1UfT3L7JDfLLoKKSY7L4vCupy5T59T0oOLNsrbxseOq6jXpPc39LMlnk7yxtfbpNXyO9XJRHHJ+y8wZSZ42s31+2Tjk/JYZcUgAAACA6RJnW6U9Tt6b2zr3k9ltsw9N8o4kT0ly19ltsy9P8u9Jvpzkp0kukeTqSW6d5FFJrpfkwiQPm9s695M93QYAAAAANq0Dq+qryy1srV1lBeu41jA9o7V2wTJ1vpQeVLzWMsuXWt+5Sb6+k/WN110rVx/KyN3ShyF5SZLfaa1duMbPNzUz2+d/Mr9lZoc45PyWmRXHIWe2z4tDAgAAACxPnG1HU4mzrUXPe5nbOvfu2W2z907ymiSzSf58J9UryQ+S/Nrc1jlDVQAAsGofOPMD670Ja+o2V73Nem8CAGx2Rw/T7++kzmjZ0TupM7m+H7TW2hqsbyXOTvLqJH+bZHt6T3PXSPIbSX4nyW+m3/H8pDV6vnUxs33+3fNbZlYdh5zZPi8OCQAAALD3ibOt0pok7yXJ3Na5f5zdNrslyW8neUCWzmb8QpI3JvnLua1z31qr5wYAAABg07pwhXf97sxhw/S8ndQ5d5gevg7r26XW2keTfHRi9vYkv1tVpyd5UZLHV9VLWmtfXovnXC8z2+f/cX7LzIrjkDPb58UhAQAAAHZNnC3Tj7OtWfJeksxtnft2kmckecbsttljkhyb5MgkP07ytbmtc99dy+cDAAAAgDVwzjA9ZCd1Dh2mZ6/D+vbUX6bfCXyVJPfIznur2yfMbJ+/KA45v2XmYnHIme3z4pAAAAAA0yfOtkprmrw3bkjUEyQDAAAAYKNbydAaKxnyY3J9R1VVLTOkx2rWt0daaxdW1cfSg4on7O3nm7YhUU8cEgAAAGD9ibOt0l5L3gMAdu4DZ35gvTfhYvZkm25z1dus1WYAAMC0fWGYHldVB7XWLliizjUm6q5kfYcmuXKSr+3h+tbC+cNUPBAAAACAvUWcbZUOWIuVAAAAAMA+7FPpQbfDkpw4ubCqDk5y0+HhR1ewvjOSfHP4+6Rl6ozmr2R9a+F6w/SrU3o+AAAAADYfcbZVkrwHAAAAwKbWWvtRkvcODx+xRJX7JblU+tCsH1jB+lqSty63vqq6RZIt6YHMd6x+i1enqu6Y5PrDw/furC4AAAAA7C5xttWTvAcAAAAAyXOTtCS/XlUPGs2sqhsmeeHw8HmttfPGlj2+qk6vqjcssb7nJzkvyR2r6pSqqqHN1ZK8aqjzitbaN5dou2pV9Yaqul1VHTA2r6rqXklG2/ee1tq07kAGAAAAYHMSZ1sFyXsAAAAAbHqttVOTPD09XvZ3VfXFqvpMktOSXCHJu5K8YKLZUUmuluSKS6zvy0kemWQhyfOSnFlVpyX5QpLrJPlkklOW2paq+s6oJPmLYfatxudX1QMnmt0pyb8l+VFVfbqqPprkrCRvSXJ0ko8neciK3xAAAAAA2A3ibKsjeQ8AAAAAkrTWnpvk7knel+SYJCckmUvy+CT3bK1duMr1vTbJyUnemeTwJNdN8qUkz0pyy9baT5dpesxYueQw7+CJ+YdNtHlqkjcmOTPJcUlOTFLpgcZHJjmptfad1Ww/AAAAAOwOcbaVO2itVgQAAAAA+7rW2jvTg4Arqfus9ADhzup8JD1QuZptqNXUH9q8LMnLVtsOAAAAAPYGcbaV0fMeAAAAAAAAAAAATNke9bw3u232oWuxEXNb5167FusBAAAAAPY/81tm1iQOObN9XhwSAAAAgA1jT4fNfU2Stgfta2gvaAYAAAAALOc1EYcEAAAAYD+zp8l7r83SQbNDk9wnycFJvpbkf5KcleTySa6T5Ngk5yV5S5Jz93AbAABgVX77fb+95uv8i9v9xZqvc7OyfwCAJYhDAgAAALDf2aPkvbmtcw+bnDe7bfYSSf49ybeS/HaSt89tnWtjyyvJPZP8eZJrJbn1nmwDAAAAALB/m9k+/7DJefNbZi4Wh5zZPt/GlotDAgAAALCh7WnPe0t5dpKfS3Kjua1zc5MLh0S+t81um/1Skk8leVaSJ++F7QAAAGCNzW6bXfN1zm292KkjAKzERXHIme3zF/sxGRL53ja/ZUYcEgAAAIANaW8k790nyfxSiXvj5rbO/dfsttnPJblvBM0AAABgj0muBDaZ+ySZXypxb9zM9vn/mt8yIw4JAAAAwIZzwF5Y5xWTLKywbktypb2wDQAAAADA/k0cEgAAAIB92t7oee8bSa43u212y9zWue3LVZrdNrslyfWTfGUvbAMAAAAAsH/7RpLrzW+Z2TKzfX7ZOOT8lhlxSAB26quPfeyar/MqL33pmq8TAADY/+yNnvfeOKz3XbPbZn9pqQqz22bvmOSdw8M37IVtAAAAAAD2bxfFIee3zCwZh5zfMiMOCQAAAMCGtTd63vvDJLdLctMk/zS7bfYrSbYn+XaSyyW5TpLjk1SSTyR5zl7YBgAAAABg/7ZDHHJ+y4w4JADsh+a3zKz5Ome2z6/5OgEAYHesec97c1vnfpbktklelOTs9ADZnZL86jC9+jD/z5PcdqgPAAAAALBiM9vnVxWHHOoDAAAAwIaxN3reGyXwPWF22+wzkpyc5NpJLpnkJ0n+J8mH57bO/XhvPDcAAAAAsDkMCXlPmN8ys2wccmb7vDgkAAAAABvSmifvDQl7Lcmfzm2d+0mSdw8FAAAAAGBNDAl7LcmfzmyfF4cEAAAAYJ+z5sPmJnl6kgfObZ07by+sGwAAAAAgGeKQM9vnxSEBAAAA2CftjeS9s5L8bC+sFwAAAABgRBwSAAAAgH3a3kjee2+S681um730Xlg3AAAAAEAyxCHnt8yIQwIAAACwT9obyXvPSnJOklfPbps9fC+sHwAAAADgWRnikPNbZsQhAQAAANjnHLQX1nmrJC9LckqS/53dNvvmJPNJfrpcg7mtc6/dC9sBAAAAAOy/dohDzm+Z2WUccmb7vDgkAAAAABvG3kjee02SlqSSXCnJb66gjaAZALChfODMD6z3JlzMnmzTba56m7XaDAAA2CheE3FIAAAAAPZheyN577XpQTMAAAAAgL1FHBIAAACAfdqaJ+/NbZ172FqvEwAAAABg3Mz2+Yet9zYAAAAAwJ44YL03AAAAAAAAAAAAADabvTFs7sXMbpu9ZJIjk/x4buvcT6bxnAAAAADA5jK/ZeaiOOTM9nlxSAAAAAA2tL2WvDe7bfb6SZ6U5I5JrjA2/6wk/5zkhXNb5z67t54fAAAAANj/zW+ZWTIOOb9l5qI45Mz2eXFIAAAAADacvTJs7uy22Uck+USSX01yxSQ1Vq6Y5GFJPjHUAwAAAABYtfktMyuKQw71AAAAAGBDWfPkvdltszdL8ldJDkny7iS/lOQqSQ4epr+U5J+G5S+b3Tb782u9DQAAAADA/m1+y8yq4pDzW2bEIQEAAADYUPbGsLmnpN/Z+vtzW+f+ZGLZ14fyr7PbZp+c5E+G+vfb0yetqqsnuUOSnx/K9ZIcmOTprbXnLNPmWUmeuYtVz7TWti/TfibJ05LcLsnRSb6W5K1JntNa+8FOtvXY4XnvnOTySc5KDzD+QWvta7vYHgAAAABgLA45s31+2Tjk/JaZNY1DAgAAAMBa2RvJe7dM8u0lEvcmPT/JE5KcvEbP+ztD2R1nJjljmWU/W2pmVd02ybuSHJ7k20k+l2RLkicmuVdV3aK1dtYS7a6b5ENJLpPkh0k+m+SaSR6V5D5VdcvlkgUBAAAAgIvcMsm3l0jcm7TWcUgAAAAAWBNrPmxueg90X9lVpbmtc22od9QaPe93krwzyTPSe7R78yravqq1dstlysWS+qrqyCRvTE/ce3GSY1trN05yXJJTk1wjySuXaHdgkjelJ+69OcmVh3bHJnlLkmOSvLGq9sZ+AQAAAID9yYrikDPb59c6DgkAAAAAa2JvJIl9K8kJs9tmd9qr3+y22YOTnJCedLfHWmvPaa3dvbX2h621f07yk7VY7zIeneRySeaTPKG1dv6wDd9N8uAkFyS5a1WdONHu3kmum+S7SX6ttfazod1PkzxsmH+DJPfci9sOAAAAAPuDbyU5YX7LzE7jkPNbZtY0DgkAAAAAa2VvJO99IP0u1j/dRb0/Heq9by9sw95272H6mtbaheMLhp763js8vO8y7f6+tfbjiXY/Tu+VL0nut4bbCgAAAAD7ow9k/49DAgAAALAf2+ldqbvpj9OT1h4/u2321klekuTz6XfCXj6957nfSvJzSc5L8id7YRtW67ZVdb30YWu/l+RjSV7bWvvmZMWqOijJjYeHpy6zvlOT3CnJzSbm/8IK2j16iXYAAAAAwI4uikPOb5nZV+KQAAAAAHCRNU/em9s69/nZbbMPSPLaJCcmecUS1SrJj5L86tzWuc+v9TbshltNPL5PkmdV1WNba6+ZWHZ8koOHv7+0zPpG8681mlFVhyQ5boXtjq+qg0fD8QIAAAAAO5rZPv/5+S0zK45Dzmyf3whxSAAAAAC4yN4YNjdzW+fekWQmyR8l+UR6gGxhmH4iyXOSzMxtnfvHvfH8q/CN9G28aXqve0ckOSnJu5McnuRVVXX3iTZHj/39/WXWO5o/XvfSWXy/d9XugCSX2tXGAwAAAMBmNrN9fkVxyJnt8+sdhwQAAACAi9njnvdmt80eN7d17ozJ+XNb576R5GlD2ZBaa3+1xOyPVNVdk7w5yb2S/N+qemdrrQ3LDxure94yqz53mB4+Nm817SbbAgAAAMCmNr9l5riZ7fMXi0PObJ/f8HFIAAAAAFjKWgyb++XZbbNnJvlwkg8m+dDc1rn5NVjvummttap6anry3jWT3CDJZ4bF54xVPWTi8cihw/TssXmT7ZZy6NjfZy9TBwAAAAA2oy/Pb5nZIQ45s31+n45DAgAAALC5rUXyXiU5LsmDkzwoSWa3zX43PYj2ofRA2qfmts4trMFzTU1r7X+q6ntJLpPkhCwm740PeXt0+tC7k45eou4P04fsOCA7Dqe7VLvR0B4AAAAAQHexOOT8lpmLxSFnts/vU3FIAAAAADavtUjeOzbJyUluOUxnk1w2yS8nuedQ5yez22b/Iz2I9qEkH53bOnfuxVe14Zw/TMffp9OH+QcnuUaWTt67xjD9wmhGa+28qjojyfHD8v/YSbvTW2vnL7EcAAAAADarFcUh57fM7BCHnNk+vy/EIQEAAADYhPY4eW9u69w3kvz9UDK7bfbIJLfIYiDt55McmeSOSX5xaHbe7LbZT2RxmN1/3tPtWGtVddkklx8efnU0v7V2QVWdluRmSU5KcuoSzU8aph+dmP/R9OS9k5K8bhXtAAAAAGBTm9k+v0Mccn7LzIrikPNbZi6KQ85sn99wcUgAAAAANq+16HlvB3Nb536c5F+GktltswcnuUl6AO1WSW6ePhTtLYbylL2xHWvgCelDcfwwyccnlr0lPXnvYVX1gtbahaMFVXVckjsMD9+8RLsHJLl/VT2ltfbjsXZHJrnf8PAf1uxVAAAAAMB+aGb7/A5xyPktM/tqHBIAAACATWqvB6vmts6dnz5E7H8kef7sttnZJI9O8mtJDtvbz7+cqrpekt9M8pLW2ufG5h+Wnrj3lGHWn7bWzpto/rIkpySZSfLCqnpSa+38qjomyd+lv6/vbq19cqLdm5NsT7Ilyaur6qGttZ9V1SWSvDrJMUk+m+Rta/hSAQAAAGC/N7N9foc45PyWmQ0RhwQAAACA5ezV5L3ZbbMHJblp+t2uJ6cPC3vUsLiSfDfJR9biuarqpCRvH5t1yWH6e1X1+LH5N2qtnZnk4CSPSfKYqvp2kjOG5TNJjhj+fmWSP5l8rtbaj6rqgUnemeRxSR5UVWeMtT09ycOXaHdhVd0vfZiO+yS5Q1X9b5ITklw6yfeSPKC1trC6Vw8AAAAAm9f8lpmpxSEBAAAAYK2safLe7LbZS6YPQXFyeqDs59Pvaq2hyv+mJ9idmuTUua1z29fw6Q9O77lu0hFZTMZLkgOH6elJnj5s75Yk10lySJJvJfmnJK9orf3Lck/WWvu3qrpJkqcluV2S2SRfS/LWJM9prX1/mXafraobJnlGkjsP7b6d5O+T/EFr7asrebEAAAAAsFnNb5lZVRxyZvv8WsYhAQAAAGBN7HHy3uy22fukB8lOTnKDJAekB8nOT3JahgBZkg/PbZ379p4+33Jaax/IYnBuJfV/kOQ5e/icn0vyoN1od2aSR+7JcwMAAADAZjK/ZWbFcciZ7fN7LQ4JAAAAAGtlLXree1OSluQHSd6TIUCW5GNzW+fOWYP1AwAAAAAsG4ec2T4vDgkAAADAPueANVrPqMe7hSQXDmVhjdYNAAAAAJCIQwIAAACwH1mLnvceluSWQ7nrUFqS82a3zX4i/e7XDyc5dW7r3A/W4PkAAAAAgM3nYVkmDjm/ZWaHOOTM9vkfrNM2AgAAAMCK7XHy3tzWudcmeW2SzG6bPSaLAbSTk/x8kpOSPDlJm902O5/FINqH57bOfWVPnx8AAAAA2P/NbJ+/KA45v2Vmp3HI+S0zO8QhZ7bPi0MCAAAAsOGsRc97F5nbOvfdJG8fSma3zR6e5BeyGET7hSTXS/KoYfnXk3xobuvcg9dyOwAAAACA/dfM9vkd4pDzW2Z2Goec3zLz9SQfmtk+Lw4JALCG5rfMrPk6Z7bPr/k6AQA2qjVN3ps0t3Xu7CTvH0pmt80ekOTnkjwiya8lOTbJA5IImgEAAAAAu2Vm+/wOccj5LTPikAAAAABseHs1eS9JZrfNVnqg7OSh3DLJ5ff28wIAAAAAm8f8lhlxSAAAAAD2KWuevDe7bfawJDfL4hAVN09yyWFxDdMLk3wmyYeGAgAAAACwYvNbZsQhAQAAANin7XHy3uy22aOTnJTFu1lvnOTgYfEoSHZuko+lB8g+mOQjc1vnfrKnzw0AAACwr5jdNrvm65zbOrfm64SNan7LzG7FIWe2z4tDAgAAALAhrUXPe9/OYnBsNP1hko9k8Y7Wj89tnTtvDZ4LAAAAANicVhSHnNk+Lw4JAAAAwD5hLZL3DkhyVhYDZB9K8pm5rXNtDdYNAAAAAJAsE4ec2T4vDgkAAADAPmktkveuM7d17gtrsB4AAAAAgOVcZ2b7vDgkAAAAAPuNA/Z0BRL3AAAAAIC9TeIeAAAAAPubteh5DwAAAGC/94EzP7Dem3Axe7JNt7nqbdZqMwAAAAAA2A173PMeAAAAAAAAAAAAsDqS9wAAAAAAAAAAAGDKDJsLAAAAG4RhWQEAAAAAYPPQ8x4AAAAAAAAAAABMmeQ9AAAAAAAAAAAAmDLJewAAAAAAAAAAADBlkvcAAAAAAAAAAABgyiTvAQAAAAAAAAAAwJRJ3gMAAAAAAAAAAIApk7wHAAAAAAAAAAAAUyZ5DwAAAAAAAAAAAKZM8h4AAAAAAAAAAABMmeQ9AAAAAAAAAAAAmDLJewAAAAAAAAAAADBlkvcAAAAAAAAAAABgyiTvAQAAAAAAAAAAwJRJ3gMAAAAAAAAAAIApO2i9NwAAAAAAAAAAWFtffexj13ydV3npS9d8nZuV/QNAouc9AAAAAAAAAAAAmDrJewAAAAAAAAAAADBlkvcAAAAAAAAAAABgyiTvAQAAAAAAAAAAwJRJ3gMAAAAAAAAAAIApk7wHAAAAAAAAAAAAUyZ5DwAAAAAAAAAAAKZM8h4AAAAAAAAAAABM2UHrvQEAAAAAAAAAALBRzG+ZWfN1zmyfX/N1Avs+yXsAAACbyAfO/MB6b8LF7Mk23eaqt1mrzQBIklTVXZI8IcmJSQ5N8t9JXp3kJa21hd1Y382TPDXJLZJcMsmXk7w+yfNba+csUf+oJL+U5OeT3GzYjsOT/Ftr7Q4reL5jkzwzyZ2TXD7JWUneneQPWmtfW+32AwAAAMDuEGdbGcl7AAAAAJCkqp6a5I+Hh19K8pMkN0zy4iR3qKp7rSawWFUPSbItyYFJvpbkzCTXT/IHSe5eVbdprf1sotltkrxhN7f/ukk+lOQySX6Y5LNJrpnkUUnuU1W3bK1t3511AwAAAMBKibOt3AFrsRIAAAAA2JcNd+7+UZKFJA9urV2ztXbD9Dtyz0pyj/Q7hVe6vuOTvDI9oPjkJFdtrZ2Y5FrpdxnfNMnzlmh6dpIPJvmzJPdP8vsrfL4Dk7wpPaD45iRXbq3dOMmxSd6S5Jgkb6wq8UAAAAAA9hpxttXR8x4AAAAAJE9LUkle3lp7/Whma+0zVfWEJK9L8tSq+vPW2vkrWN8p6cOBvKe19vyx9X2lqh6e5NQkj6qqP2ytnTW2/F+S/MvocVU9bIXbf+8k103y3SS/NrrTuLX202Edt05ygyT3TPLWFa4TAAAAYMOZ3zKz5uuc2T6/5uvcxMTZVsGdtgAAAABsalV1qSR3GB6+cokqb0ryo/S7am+7gvVVknstt77W2keSbE9ycHqQby3ce5j+fWvtxxPP9+P015Ak91uj5wMAAACAHYizrZ7kPQAAAAA2uxslOSTJOUlOm1w43AH88eHhzVawvuOSXGn4+9Rl6ozmr2R9K/ELU34+AAAAAJgkzrZKhs0FAAAAYF92YFV9dbmFrbWrrGAd1xqmZ7TWLlimzpeS3H6s7krWd26Sr+9kfeN1d1tVHZIeyBxf73LPd3xVHbzCIUkAAAAA2DzE2dYhzqbnPQAAAAA2u6OH6fd3Ume07Oid1Jlc3w9aa20N1rcrl85inG+51zCaf0CSS63BcwIAAADAJHG2VdLzHgAAAAD7sgtXeNfvzhw2TM/bSZ1zh+nh67C+lT7fzp7z3LG/1+I5AQAAANi/iLOtQ5xNz3sAAAAAbHbnDNNDdlLn0GF69jqsb6XPt7PnPHTs77V4TgAAAACYJM62SpL3AAAAANjsVjK0xkqG/Jhc31FVVWuwvl35YZKFifUu93wLSX60Bs8JAAAAAJPE2VZJ8h4AAAAAm90XhulxVXXQMnWuMVF3Jes7NMmV12B9O9VaOy/JGRPrXe75Tm+tnb+nzwkAAAAASxBnWyXJewAAAABsdp9Kcn6Sw5KcOLmwqg5OctPh4UdXsL4zknxz+PukZeqM5q9kfSsxWs+0ng8AAAAAJomzrZLkPQAAAAA2tdbaj5K8d3j4iCWq3C/JpZJ8N8kHVrC+luSty62vqm6RZEt6IPMdq9/iJb1lmN6/qo6ceL4j019DkvzDGj0fAAAAAOxAnG31JO8BAAAAQPLcJC3Jr1fVg0Yzq+qGSV44PHzeMHTGaNnjq+r0qnrDEut7fpLzktyxqk6pqhraXC3Jq4Y6r2itfXOJtrvjzUm2Jzkmyaur6ojh+S6R5NXD/M8medsaPR8AAAAALEWcbRUk7wEAAACw6bXWTk3y9PR42d9V1Rer6jNJTktyhSTvSvKCiWZHJblakisusb4vJ3lkkoUkz0tyZlWdluQLSa6T5JNJTllqW6rqO6OS5C+G2bcan19VD5x4vgvT7/r9fpL7JPl6VX0iydeGx99L8oDW2sIq3hYAAAAAWBVxttWRvAcAAAAASVprz01y9yTvS7+D9oQkc0ken+SeQ+BuNet7bZKTk7wzyeFJrpvkS0meleSWrbWfLtP0mLFyyWHewRPzD1vi+T6b5IZJXpHkJ0lmh+nLk9ywtfb51Ww/AAAAAOwOcbaVO2itVgQAAAAA+7rW2jvTg4Arqfus9ADhzup8JD1QuZptqNXUn2h7ZvqdyAAAAACwbsTZVkbPewAAAAAAAAAAADBlkvcAAAAAAAAAAABgyiTvAQAAAAAAAAAAwJRJ3gMAAAAAAAAAAIApk7wHAAAAAAAAAAAAUyZ5DwAAAAAAAAAAAKZM8h4AAAAAAAAAAABMmeQ9AAAAAAAAAAAAmDLJewAAAAAAAAAAADBlkvcAAAAAAAAAAABgyiTvAQAAAAAAAAAAwJTtN8l7VXX1qnpkVb28qj5TVRdUVauqp62g7c2r6u1V9e2qOruqPl9VT6+qw3bRbqaqXldV36iqc6rqi1X1Z1V11C7aHVtVf11VZ1bVuVV1RlX9VVUdu8qXDQAAAAAAAAAAwD5ov0neS/I7Sf46ya8nuUGSA1fSqKoekuRDSe6R5Nwk80lOSPIHST5YVUcs0+62ST6Z5MHDc30uyRWTPDHJJ6vqCsu0u26S/0ryyCRHJvlskksleVSSz1TVlpVsNwAAAAAAAAAAAPuu/Sl57ztJ3pnkGUnunOTNu2pQVccneWV68t2Tk1y1tXZikmsl+e8kN03yvCXaHZnkjUkOT/LiJMe21m6c5Lgkpya5xrDeyXYHJnlTkssM23flod2xSd6S5Jgkb6yq/Wm/AAAAAAAAAAAAMGG/SRJrrT2ntXb31tofttb+OclPVtDslCSHJnlPa+35rbU2rOsrSR4+1HnUEr3oPTrJ5dJ76XtCa+38od1303viuyDJXavqxIl2905y3STfTfJrrbWfDe1+muRhw/wbJLnnyl85AAAAAAAAAAAA+5r9JnlvtaqqktxreHixXvJaax9Jsj3Jwbl4Mt29h+lrWmsXTrQ7I8l7h4f3Xabd37fWfjzR7sfpvfIlyf1W+DIAAAAAAAAAAADYB23a5L30IW6vNPx96jJ1RvNvNppRVQclufFq2w1+YTfbAQAAAAAAAAAAsB/ZzMl71xqm5yb5+jJ1vjRRN0mOT++Nb3z5LttV1SHpCYMraXd8VR28TB0AAAAAAAAAAAD2cZs5ee/oYfqD1lpbps73J+pO/v39LG2pdpfO4vu9q3YHJLnUMnUAAAAAAAAAAADYx23m5L3Dhul5O6lz7jA9fIl2O2u7p+0m2wIAAAAAAAAAALAf2czJe+cM00N2UufQYXr2Eu121nZP2022BQAAAAAAAAAAYD+ymZP3RkPUHlVVtUydoyfqTv49Pizurtr9MMnCCtstJPnRMnUAAAAAAAAAAADYx23m5L0vDNNDk1x5mTrXmKibJKcnOX9i+S7btdbOS3LGCtud3lo7f5k6AAAAAAAAAAAA7OM2c/LeGUm+Ofx90jJ1RvM/OprRWrsgyWmrbTfxeLXtAAAAAAAAAAAA2I9s2uS91lpL8tbh4SMml1fVLZJsSe9l7x0Ti98yTB9WVQdOtDsuyR2Gh29ept39q+rIiXZHJrnf8PAfVvgyAAAAAAAAAAAA2Adt2uS9wfOTnJfkjlV1SlVVklTV1ZK8aqjzitbaNyfavSzJd5LMJHlhVR08tDsmyd8lOSjJu1trn5xo9+Yk25Mck+TVVXXE0O4SSV49zP9skret5YsEAAAAAAAAAABgY9lvkveq6qSq+s6oJHngsOj3xudX1VVHbVprX07yyCQLSZ6X5MyqOi3JF5JcJ8knk5wy+VyttR8N6z8nyeOSfK2qPpE+FO9JSU5P8vAl2l2Y3rve95PcJ8nXh3ZfGx5/L8kDWmsLe/yGAAAAAAAAAAAAsGHtN8l7SQ5O77luVA4d5h8xMX+HYW5ba69NcnKSdyY5PMl1k3wpybOS3LK19tOlnqy19m9JbpLkDUlaktkkZyV5YZITl+itb9Tus0lumOQVSX4ytPtJkpcnuWFr7fOrfuUAAAAAAAAAAADsUw5a7w1YK621DySp3Wz7kSR33412n0vyoN1od2Z6j38AAAAAAAAAAABsQvtTz3sAAAAAAAAAAACwT5C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BMx4/f9/713oQd7On2HHm7267RlgAAAABMn573AAAAAAAAAAAAYMok7wEAAAAAAAAAAMCUSd4DAAAAAAAAAACAKZO8BwAAAAAAAAAAAFMmeQ8AAAAAAAAAAACmTPIeAAAAAAAAAAAATJnkPQAAAAAAAAAAAJgyyXsAAAAAAAAAAAAwZZL3AAAAAAAAAAAAYMok7wEAAAAAAAAAAMCUSd4DAAAAAAAAAACAKZO8BwAAAACDqrpLVb23qr5XVT+tqtOq6rerarfiaFV186p6e1V9u6rOrqrPV9XTq+qwXbSbqarXVdU3quqcqvpiVf1ZVR21TP3bVFXbRXn07rwGAAAAAFgtcbaVOWitVgQAAAAA+7KqemqSPx4efinJT5LcMMmLk9yhqu7VWltYxfoekmRbkgOTfC3JmUmun+QPkty9qm7TWvvZEu1um+RdSQ5P8u0kn0uyJckTk9yrqm7RWjtrmaf9UZK5ZZZ9Y6XbDgAAAAC7S5xt5fS8BwAAAMCmV1U3T/JHSRaSPLi1ds3W2g2TnJjkrCT3SPKEVazv+CSvTA8oPjnJVVtrJya5VpL/TnLTJM9bot2RSd6YHlB8cZJjW2s3TnJcklOTXGNY73I+1Vq75TLl7SvdfgAAAADYHeJsqyN5DwAAAACSpyWpJK9orb1+NLO19pksBhOfWlUHr3B9pyQ5NMl7WmvPb621YX1fSfLwoc6jquoKE+0eneRySeaTPKG1dv7Q7rtJHpzkgiR3raoTV/sCAQAAAGAKxNlWQfIeAAAAAJtaVV0qyR2Gh0vdbfum9GEyjkly2xWsr5Lca7n1tdY+kmR7koOT3HNi8b2H6WtaaxdOtDsjyXuHh/fd1XYAAAAAwDSJs62e5D0AAAAANrsbJTkkyTlJTptcONyV+/Hh4c1WsL7jklxp+PvUZeqM5l+0vqo6KMmNV9tu8rmr6jVV9W9V9Y9V9cdV9XMr2GYAAAAA2FPibKt00FqvEAAAAACm6MCq+upyC1trV1nBOq41TM9orV2wTJ0vJbn9WN2VrO/cJF/fyfrG6ybJ8el3CY8vX0m7cVcfysjd0ocheUmS35m8yxgAAAAABuJsO5pKnE3PewAAAABsdkcP0+/vpM5o2dE7qTO5vh+01toq1nf0EstXuh1nJ3l1euDz2CSHJplJ8qIkLclvJvnTXW04AAAAAOwBcbZV0vMeAAAAAPuyC1d41+/OHDZMz9tJnXOH6eF7cX2Hjf29XNslt6O19tEkH52ouz3J71bV6enBxcdX1Utaa1/eyXYBAAAAsDmJs2X6cTY97wEAAACw2Z0zTA/ZSZ1Dh+nZe3F954z9vVzb1WzHyF8m+WqSA5PcYxXtAAAAAGA1xNlWSfIeAAAAAJvdSobqWMmQH5PrO6qqahXr+/4Sy/dkO5IkrbULk3xseHjCStsBAAAAwCqJs62S5D0AAAAANrsvDNPjquqgZepcY6LuStZ3aJIrr2J9pyc5f2L5nmzHuNF6l3t9AAAAALCnxNlWSfIeAAAAAJvdp9KDboclOXFyYVUdnOSmw8OPrmB9ZyT55vD3ScvUGc2/aH2ttQuSnLbadit0vWH61VW2AwAAAICVEmdbJcl7AAAAAGxqrbUfJXnv8PARS1S5X5JLJflukg+sYH0tyVuXW19V3SLJlvRA5jsmFr9lmD6sqg6caHdckjsMD9+8q+0Ya3fHJNcfHr53Z3UBAAAAYHeJs62e5D0AAAAASJ6bpCX59ap60GhmVd0wyQuHh89rrZ03tuzxVXV6Vb1hifU9P8l5Se5YVadUVQ1trpbkVUOdV7TWvjnR7mVJvpNkJskLh7uRU1XHJPm79OE43t1a++R4o6p6Q1XdrqoOGJtXVXWvJKPte09rbbV3EgMAAADAaoizrYLkvSRV9Zqqarsohy3T9uZV9faq+nZVnV1Vn6+qpy9Xf6zdTFW9rqq+UVXnVNUXq+rPquqovfIiAQAAAFhWa+3UJE9Pj5f93RCr+Uz68BpXSPKuJC+YaHZUkqslueIS6/tykkcmWUjyvCRnVtVpSb6Q5DpJPpnklCXa/SjJA5Ock+RxSb5WVZ9IHyLkpCSnJ3n4Ei/hTkn+LcmPqurTVfXRJGel32F8dJKPJ3nIyt4NAAAAANg94myrI3lvR19IcuoyZWGyclU9JMmHktwjyblJ5pOckOQPknywqo5Y6kmq6rbp/zgPTnJgks+l//M9Mcknq+oKa/qqAAAAANil1tpzk9w9yfuSHJMe55lL8vgk92ytXbjK9b02yclJ3pnk8CTXTfKlJM9KcsvW2k+XafdvSW6SfidvSzKbHiB8YZITl7iLOEmemuSNSc5MclySE5NUeqDxkUlOaq19ZzXbDwAAAAC7Q5xt5Q5aqxXtJ/6otfaalVSsquOTvDI9+e7JSf6stdaGLhn/JclN07M9f2ui3ZHpO/jwJC9O8qTW2vlDl4xvT8/sfGWSu63FCwIAAABg5Vpr70wPAq6k7rPSA4Q7q/OR9EDlarfjc0ketMuKi/Vflj4UCAAAAACsO3G2ldHz3u47Jcmh6WMYP7+11pKktfaVLHap+KgletF7dJLLpffS94TW2vlDu++m98R3QZK7VtWJU3gNAAAAAAAAAAAArAPJe7uhqirJvYaHr5xcPmR6bk9ycJJ7Tiy+9zB9zWQXkK21M5K8d3h43zXbYAAAAAAAAAAAADYUyXs7um9Vva2q3ldVb6iq366qSy9R77gkVxr+PnWZdY3m32w0o6oOSnLj1bYDAAAAAAAAAABg/3LQem/ABnPXiccPSPLsqnpwa+2fx+Zfa5iem+Try6zrSxN1k+T49N74xpevpB0AAAAAAAAAAAD7ET3vdV9M8vtJbpjkUkmOTHLHJB9NcnSSt1XVTcbqHz1Mf9Baa8us8/sTdSf//n6WtlQ7AAAAAAAAAAAA9iN63kvSWvvDJWb/a1X9e5IPJfn5JH+a5PbDssOG6Xk7We25w/TwsXmHjf29XNul2gEAAAAAAAAAALAf0fPeTrTWzkvy9OHhbapq1BveOcP0kJ00P3SYnj0275yxv5dru1Q7AAAAAAAAAAAA9iOS93btP4bpAUmuMfw9Gtr2qKqqZdodPVF38u/lhsVdqh0AAAAAAAAAAAD7Ecl7u3b+2N+jYYa/MEwPTXLlZdpdY6Jukpw+tr5rZGlLtQMAAAAAAAAAAGA/Inlv16439vdXh+kZSb45/H3SMu1G8z86mtFauyDJaattBwAAAAAAAAAAwP5F8t6uPXGYbm+tfS1JWmstyVuH+Y+YbFBVt0iyJb2XvXdMLH7LMH1YVR040e64JHcYHr55zzcdAAAAAAAAAACAjWjTJ+9V1S9W1R9X1dUn5l+6ql6c5EHDrD+YaPr8JOcluWNVnVJVNbS7WpJXDXVe0Vr75kS7lyX5TpKZJC+sqoOHdsck+bv0oXnf3Vr75Nq8QgAAAAAAAAAAADaaTZ+8l+QSSZ6a5EtV9dWq+lhVfSrJt5L8dpKW5NmttdePN2qtfTnJI5MsJHlekjOr6rQkX0hynSSfTHLK5JO11n6U5IFJzknyuCRfq6pPpA/Fe1KS05M8fC+8TgAAAAAAAAAAADYIyXs9ye65Sd6X5MIk108f8vZrSV6b5OattWct1bC19tokJyd5Z5LDk1w3yZeSPCvJLVtrP12m3b8luUmSN6QnB84mOSvJC5OcuERvfQAAAAAAAAAAAOxHDlrvDVhvrbUzkzxtD9p/JMndd6Pd57I4JC8AAAAAAAAAAACbiJ73AAAAAAAAAAAAYMok7wEAAAAAAAAAAMCUSd4DAAAAAAAAAACAKZO8BwAAAAAAAAAAAFMmeQ8AAAAAAAAAAACmTPIeAAAAAAAAAAAATJnkPQAAAAAAAAAAAJgyyXsAAAAAAAAAAAAwZZL3AAAAAAAAAAAAYMok7wEAAAAAAAAAAMCUSd4DAAAAAAAAAACAKZO8BwAAAAAAAAAAAFMmeQ8AAAAAAAAAAACmTPIeAAAAAAAAAAAATJnkPQAAAAAAAAAAAJiyg9Z7AwAAAAAAgOTH73v/em/CDvZ0e4683W3XaEsAAABg/6Tn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AAAKyPH7/v/eu9CTvY0+058na3XaMtAQDY+yTvAQAAAAAAAHuN5DAAAFiaYXMBAAAAAAAAAABgyvS8BwAAAAAAAADAfkXPr8C+QM97AAAAAAAAAAAAMGWS9wAAAAAAAAAAAGDKJO8BAAAAAAAAAADAlEneAwAAAAAAAAAAgCmTvAcAAEh4kcQAAHh4SURBVAAAAAAAAABTJnkPAAAAAAAAAAAApkzyHgAAAAAAAAAAAEyZ5D0AAAAAAAAAAACYMsl7AAAAAAAAAAAAMGWS9wAAAAAAAAAAAGDKJO8BAAAAAAAAAADAlEneAwAAAAAAAAAAgCk7aL03AAAAAAAAAAAA2Dx+/L73r/cm7GBPt+fI2912jbaEzUbPewAAAAAAAAAAADBlkvcAAAAAAAAAAABgyiTvAQAAAAAAAAAAwJRJ3gMAAAAAAAAAAIApk7wHAAAAAAAAAAAAUyZ5DwAAAAAAAAAAAKZM8h4AAAAAAAAAAABMmeQ9AAAAAAAAAAAAmDLJewAAAAAAAAAAADBlkvcAAAAAAAAAAABgyiTvAQAAAAAAAAAAwJRJ3gMAAAAAAAAAAIApk7wHAAAAAAAAAAAAUyZ5DwAAAAAAAAAAAKZM8h4AAAAAAAAAAABMmeQ9AAAAAAAAAAAAmDLJewAAAAAAAAAAADBlkvcAAAAAAAAAAABgyiTvAQAAAAAAAAAAwJRJ3gMAAAAAAAAAAIApk7wHAAAAAAAAAAAAUyZ5bx1V1V2q6r1V9b2q+mlVnVZVv11V9gsAAADAOljreE1V3byq3l5V366qs6vq81X19Ko6bBftZqrqdVX1jao6p6q+WFV/VlVH7aLdsVX111V1ZlWdW1VnVNVfVdWxu7P9AAAAALA7xNlWRpLYOqmqpyZ5V5LbJ/l+kv9NcsMkL07yVgl8AAAAANO11vGaqnpIkg8luUeSc5PMJzkhyR8k+WBVHbFMu9sm+WSSByc5MMnnklwxyROTfLKqrrBMu+sm+a8kj0xyZJLPJrlUkkcl+UxVbVnN9gMAAADA7hBnWzkJYuugqm6e5I+SLCR5cGvtmq21GyY5MclZ6f9oT1jHTQQAAADYVNY6XlNVxyd5ZXpQ8MlJrtpaOzHJtZL8d5KbJnneEu2OTPLGJIenBzOPba3dOMlxSU5Nco1hvZPtDkzypiSXSfLmJFce2h2b5C1JjknyRjeMAgAAALA3ibOtjmDd+nhakkryitba60czW2ufyeI/51Or6uD12DgAAACATWit4zWnJDk0yXtaa89vrbVhfV9J8vChzqOWuLv30Ukul3738BNaa+cP7b6bfofwBUnuWlUnTrS7d5LrJvlukl9rrf1saPfTJA8b5t8gyT1XuP0AAAAAsDvE2VZB8t6UVdWlktxheHix7M30zM0fpWdp3nZa2wUAAACwWa11vKaqKsm9lltfa+0jSbYnOTgXD/Lde5i+prV24US7M5K8d3h432Xa/X1r7ccT7X48vIYkud+uth8AAAAAdoc42+pJ3pu+GyU5JMk5SU6bXDhkeX58eHizKW4XAAAAwGa11vGa45Jcafj71GXqjOZftL6qOijJjVfbbvALu9kOAAAAANaKONsqHbQWK2FVrjVMz2itXbBMnS8luf1Y3d114MLCQg488MA9XM2+7YBLr32O6u1/ePs1X+dmZf9sbPbPxmb/bGz2z8Zm/2xs9s/GZv9sbPbPxmb/rL2FhYUkObCqvrpcndbaVVawqrWO14zqnJvk6ztZ33jdJDk+/S7h8eW7bFdVh6QHMlfS7viqOng0TAgrJs6W5HIHrP332Ld/8Q67rsSK2D8bm/2zsdk/G5v9s7HZPxub/bOx2T8bm/2zsdk/a0+crVuPOJvkvek7eph+fyd1RsuO3kmdFVtYWLhw17X2XwvfX1hJtVHkdVO/V+vB/tnY7J+Nzf7Z2Oyfjc3+2djsn43N/tnY7J+Nzf7ZK9Yqk2qt4zWjOj9orbVVrO/oJZavpN2lszjCxq7aHZDkUkm+u0w9dmKzx9nOWljR91jiu2xd2D8bm/2zsdk/G5v9s7HZPxub/bOx2T8bm/2zsdk/e4U4Wzf1OJvkvek7bJiet5M65w7Tw/fkiVprtSftN5NR5vAKs4SZMvtnY7N/Njb7Z2OzfzY2+2djs382NvtnY7N/Njb7Z92sdbxmd9d32Njfy7Xd03aTbVkBcbbV8V22sdk/G5v9s7HZPxub/bOx2T8bm/2zsdk/G5v9s7HZP+tCnG2V1r4fSXblnGF6yE7qHDpMz97L2wIAAADA2sdrdnd954z9vVzbPW032RYAAAAA1oo42ypJ3pu+lXT9uJIuJAEAAABYG2sdrxnVOaqqluuxban1fX+J5Stp98MkCxPLl2u3kORHy9QBAAAAgD0hzrZKkvem7wvD9LiqWm7Y4mtM1AUAAABg71nreM2ozqFJrryK9Z2e5PyJ5bts11o7L8kZK2x3emvt/GXqAAAAAMCeEGdbJcl70/ep9H+Ow5KcOLmwqg5OctPh4UenuF0AAAAAm9Vax2vOSPLN4e+Tlqkzmn/R+lprFyQ5bbXtJh6vth0AAAAArBVxtlWSvDdlrbUfJXnv8PARS1S5X5JLJflukg9MabMAAAAANq21jte01lqSty63vqq6RZIt6YHMd0wsfsswfVhVHTjR7rgkdxgevnmZdvevqiMn2h05vIYk+YddbT8AAAAA7A5xttWTvLc+npukJfn1qnrQaGZV3TDJC4eHzxu6YgQAAABg71t1vKaqHl9Vp1fVG5ZY3/OTnJfkjlV1SlXV0OZqSV411HlFa+2bE+1eluQ7SWaSvHC4GzlVdUySv0tyUJJ3t9Y+OdHuzUm2Jzkmyaur6oih3SWSvHqY/9kkb1vh+wEAAAAAu0OcbRWqJygybVX1f5I8Z3j4pSQ/SXL99ITKdyW5Z2vtwnXaPAAAAIBNZ7Xxmqp6VpJnJvn31tptlljfQ9MDegck+VqSbw3rOzjJJ5PcurX20yXa3T7JO9OHF/l2+vAgM0mOSHJ6kpsvEYxMVV0/yQeTHJ3kh0n+N8kJSS6d5HtJTm6tfX7l7wgAAAAArJ4428rpeW+dtNaem+TuSd6XnpF5QpK5JI+PxD0AAACAqVvreE1r7bVJTk4PEB6e5LrpwcpnJbnlUgHFod2/JblJkjek36U8m+Ss9DuTT1wqoDi0+2ySGyZ5RXpAdHaYvjzJDSXuAQAAADAN4mwrp+c9AAAAAAAAAAAAmDI97wEAAAAAAAAAAMCUSd4DAAAAAAAAAACAKZO8BwAAAAAAAAAAAFMmeQ8AAAAAAAAAAACmTPIeAAAAAAAAAAAATJnkPQAAAAAAAAAAAJgyyXsAAAAAAAAAAAAwZZL3AAAA2KmqqvXeBgAAAAAAgP2N5D0AAAAupqoOrarfr6rLtNaaBD4AAAD2tqo6pKqeXFW3Wu9tAQCAaZC8BwCwCrtKXqmqA6e1LaycpCPYLduSPCfJU9d7QwAAANj/VdVhSf44yZ8k+dXhMRuA2BoA66mqDvJbxP5M8h4A7GOqyu/3OhkChtcZ/j5oYlklSWvtwsllrI+qulRV/UKSDL2GHejzA6vyF0kuSPLoqpodPkc+QwAAAOwVrbVzkvxTku1J7pLkbuu7RYyMeuSfjAtIpAD2RUMvr4cMf9fEsgPH/vYdtwFU1Y2TPC6L1+d0osF+x4UX9hvDBXk/oLBGquq49d4GLq6qqrW2MPwtQWyKqmpLkp8l+UiStNYuGP/daa21od5vJPl8VV17XTaUJElVXSLJnyd5W1XdOumJla21haq6wfpuHewbWmunJnlZkksmedowb2FdNwoAmJrxC/RibgDsbWO/NR9L8vokV0ryK1V1xfXbKkaq6lpJfifJTYfHVVUHjGKibAxuuty4XMfeOIZrOP+Z5JbJ4rWdkdbahUO9JyV5oP22IdwhyZ8leVJVHTW2j36lqh5RVUes7+bBnvMDzj5vOEE4cLgg36rqWlU1O0wvMaqz3tvJotH+sF82pqo6rqo+lOSZksM2nuF77qCqekGS31vv7dlMWmvbk3whyVFV9bhh9uSdprdP8v+SfKa19j9T3kTGtNZ+muTrSS6f5ClJUlVHVdWrk3y6qp6xntvH4jHcem8Hu/TCJN9Kcr+qulsiEAwr4fsN2NdV1UGtWxj9vd7bxI781mxcS+0bcdCNwXnoxjb6rWmt/TjJO9JvoP3FJPdbz+3iIjdNH874OVV1lbHjhDtV1eOr6rLrvYGb2fD9dtDYjf8HTi5fny3DdeyNZUjyulOSn0tyt9F31/g+qKoDqurvkzwvyRedC62fsf3y4STfTj8mOKGqfqGqTk3y2iQPSHLMOm0irBkXXdjnDScIF1bVlavqtUk+keQ/kvx3kvcOiRSyrTeWA5KL38nAhnGrJCclOXKyZzE2jLsl+d0k164+jCt72Vgi66OG6Z9U1dHD788BY8tPHqZ/N7Tz+VlfL04fZuVOVfXGJGcl2Zrk00m+uI7btekNAavRMdxhVXWbqrrxELTyuVlnw/fa6Hjt9CTPGRY9fdh3et/bIKrq0CHge6WqOnRsvs/ROhk+PzV2B/DNq+ouVXVyVV1lrJ59BGxIo++n1toFw+NHJvmbqnpdVf1JVd1irK7Y8joYXYwfjqUPrqrL1jDkF+uvei9Uo+OAG1XVPav35H/oLpqylzkP3fiGY+lRwtF8ktekX0t4SFXNrtuGbXJjn49Tk/xvktsnuUlVXbuq3pY+zPFj0ntKZB0Mvz1tuJ5zZFU9Ncn/q6qXVdXWqrrc2Kgxvu+mzHXsjWP4rPwsfcSe/07ykPTroRcNDT5UvUL6d91H0q8lsE7GEvtPTfKCJEcmeUv6vrn58PdzWmtnrttGwhoRYGFDWu3BY1U9IP3H81eS/CjJPyT5UJKbpSdQPGmNN5HdMFywelmSV1TVG6vqPjUMzSrgu/7GPnfvT3JBkptV1bGSLNfH6G6siXmjz8mZSb6a5BZJ3C08BaMLV621f0//jTksyR+NVRklstwqyU+SfGq4cO/zs45aa2cled/w8H7pyXtPTnLn1trr1m3DGB964DHpAfn3Jvn4UF5SVddbx83b1EbJecPd88dV1dWSvCv9WPum6UPkOHbbAKrq0Uk+lf49d2aSD1fv7eBAvz/rZ/j8tOFi/XvTL3C9M8m/J3lPVT2qqi45ERQG2DDGLuzepqo+n+Sv0nsyuG/6sfS/VtVzq+qI4XjBd9mUjR1LPzz94u97kny8qu5WVZceltkv62T4XFy1qt6U5JNJ3pw+BOj/q6rLr+/WbW7OQze2sXPRC6vqGkmumH5D5puT3CQ9wYJ1MJy7HNBa+0qSZw6zX5a+f+6R/ln6vdba3Hpt4/6uqu5cVZdZbvlYb3sPT48P/FGSR6TfiP7qJP9UVfce6ooXrAHXsfdNo89Ka+0D6Ulfl0sfnv3qE1VvkOToJO9qrZ031Y3kYsY+b1dNcmGSY9M7Z3hoa+2+rbUPrtvGwRpywYUNaTUHj1V1bPrQkZdN8odJrttae1j6ScN90xMqnlBV990Lm8oKDD2BvD79gtWjkjw0PYnib5O8uXoX63pwWWdjFxDPT3Ja+mfH3T7rZOxurKtU1R2G2aMeED6Zfpfj1ZPcORGYn4axZMpThulvVNUNx5JcrpV+sv3p1trpAiHrr6p+J8ljx2a9o7X2Z621s4a7uX1u1smQFPYPSV6SfifjO9OHnP5ekkcn+buq+rmhrnOWKRp+e44ebrj4RJLPpQcUDx+q/G5VXdnF+vUz9AzyT0lemuRaST6b5INJZtOHOX5hDT282UfTNdx8ccCQWPmRJLdLP65+dpK3pV+AfFmG3iwdKwAbVVXdKsnrk2xJj93cMv0C1lOSfCE9DvfUUfX12MbNZPzmvuHvY6rqDUlekf77f5Vh+uok/yfxGzNNk+crQ6z6rUnuk+Qr6TfCHJzeC/wLqmpmqOezM2XOQze2sXPRv0o/F92e5F+SXD/9WuYdquqO67mNm9zod+WK6Tf+H5PkO0memOQerbW3rNeG7c+q6oiqelf6b8mdd/bdVFWPSz82OCTJ/01y4yR3SfI3Sa6T5EVV9YtDXd9xe8h17H3X2P//65N8NH2kqztU1cFj+/Uuw/Rfpr19XNxw/fra6cfXo3yCnyX558R3GvsP/8hsSMNJ2j2qDymQ6kNAHDRRZ3wIwxskeWJr7ZmttR8nSWvth+kXGz+b3oXqX5bhJaeuqq6YfsLwgPReJ7amBxT/MD3ge+MkL6uqE9dtIzehqtpSVdccBQprcWi8luSn6SfgV0s/mXDgs06GO4HPSO+l5aSJxa8dpneoqoME5ve+IYh44HCX6XOH2S8cq3LX9OSWf0gE4qeplu+l8rT0YNXvDY8fPJzkJYmeEdfXA5LcOz1AcpvW2i+31n4z/cLwn2UxCemiOyKZjqq6Qfox26OSfC19OIJ3pB8btPQ7G5+auCi8jh6X5E5JPpDkpNbabZP8YpJfTk/ie3SGxGX7aLqG9/vYJI9Pv0j/W0lu2lp7dpIHpfdeeW6Sx1XVPdZrOwFGJmNtw7xD0nvavWyS326tPbS19pHW2n+31p6f/h23kORpVfXzEvr3vvGh1oZZN0ly//RjtFulx9aenT4s65Oq6q7Jxc+T2DvGejt6YPVh7+6R5MT0RMqZ1to90/fXJ4fpw0pPyevFeegGVr3nw/cleWSS09OvHzwtPTaa9CS+B1XVJddlAzeZ0Y1Jo8dD4sTlk/xqkoPSOwBoSf65tXbOUN/xwBobhvf88PDwUem9Tl1M9V7DfjfJ15PcpbX2xNbap1tr/9xa25rek/JVkjy/qg7xHbfnXMfed431vvfZJK9LP7fZmuR6SVJVxyS5Q/pv0RfXZys3p/GblpbwlfTkvVuk34Axm+Q3a+gRflrbCHuTZAw2nOGE4OT0niT+qKoOba2d31q7oKouO7rIMTw+KMmt008UPjy2jiOHu0zenj4m/beSPKW1ds60X89mNXaidrf0HifenX7S8Dettc+31p6Z5IHpJ993SfKIIdFPwsteVlWPTPL59N4/HprsEGg8sLX20/SeQpIevBKw2st2khx5u7G//yLJPcceb0/yzSTXzpBkydpaZr+MguvPTv9tuW1VPXCYd8ckP87i54e9bHQiNzb0zdHD49EJ+IeSPLW19qfpieRHZbEnigvXYZPJRQHFZ6QPU3TX1trHRstaa19P8j9Jzk5ym6p61Pps5ab2gPRedv4hye2HoOKz04+5/yQ9ie83quqmiQT/aRt6mnhskn9LcsfW2seqqobvtPelD8l2UPod27+0jpu6mT0u/fjsca21l44uzLfWzk3//HxyqPcSFx6Bva2q7l07GQaytXbBUO9aY7NPSE8IPzX9GHp8fXdNT94b/f7ffFiPJKS9rKoenOSrSV6Tnnz0tiHx6MOttTOH47VnDdX/PHHOMy3Ve919XPqQd7+a5DeSvKS19sejWHRr7R+TPD/Jt9Pjob80tBUDnRLnoRvH8JlZ6jzybklumN5z5R2Gz9D/ba3dI8kfpw8zeafsGB9lLxjdKD4k6F+yqmaq6vDW2rfSz0d/Psmr0oebPKWqjhnqOx5YQ2Ofk5em37x3cpL7DjdaTLpLemcMf9X6cKCjdRxYfSjd2w+zrpv+OWMPuI6975k85hp7/A9J3pOeEHbPqjo4yTWTzCR5/5BgyRSMbm4Zblo6oqpuW1U3qT4CSQ1xtf9sfWSyl6dfi3tUenI/7BdcaGHdVdXW8R6lhgvuX0ofs3yU+JWq+r0k30jyxrE7TY9McqkkZ7bWPj7Uu1d6UtKL0i+aPC/Jsa21bdN4PXRjJ2r3SL/z962ttR8PJws1/Ah/Pj1o8s0k90o/2BX03fvel35yfUKSV1fVQ6vqUsOy0QHrl4bpEYm7tfem4aBzlDx5wDAdnYC/dJielt61/Z9V1Z2HeWelB+5vnv5dKIFijYwlhF0saXUIWh08XOR60jD7uVV1RPpvzpeHctFQ1ILxe8dYskqGE7m3JPnHqpqrqj+pqlskSWvt/KHJC5L8MMmv1jAUte+2vWP0P7+T//3rJrlEkv9orX1vrN1tq+ptSf46vRfLv03y93t3axlXVZdJvxh8dpIXtta+N1xYOXDYVy9OP4Y4OMnTEwn+6+AG6cdr/zhKuBh+b26X5A3pv02V3kPvh5ddC7ttZ7/r1e+Qv2360B3/MTb/2Kr6o/ReXm6R5L+S/Hpr7Sd7eXOBTaqqDqmql6ZfjLrvKFl4iYtWt6iq76T3BDY6n7xy+m/Jp4cLJKmq2ar66yRvTo/zvDe9R7E/n84rIr2niSS5e5KHp/c2MR4/SGvthelDTV6jqp40LBcn2MuG4+HT0n/nH5B+vvOvyUVJE6PP3b+mD1141SQPrarLiIGuHeeh+4aqOqC1tjDE106o3vN7qvfo9pCh2v8dzkUPHpIokn4u+jdJLp/kIVW1ZO9jrMwQx1zquGA0Os8ouf8307+7/jnJr1XVYa2101prn0j/zJyevt9OEv9ce8Pn5IAheej/JTknPXnyuqM6Y7/z1ximHxlbdrskb0m/GePnkrwyyeVG11JZOdex911j13p2OOYaXbtprX0z/bf/rPSbMG6SPrpFkrxpWEfVEj2Ws7bGrvX8VvrNFv+afpPyx5L8RVVdd+wG2XemH69dKckjq+rS67PVsLacvLNuqurQqnpeklcneeDEF+v/pt8telCSF1TVaIjCrw3THw31fpDkkPSg1KOHQOKb0i+YvCPJ1VtrTx2/03QsSYk1VP1ukndW1W+MzTs6ydWHh58epqM7sEYXet+Q3nPIFZOcXFWHT2mTN6XhZO+LSR6TxWEk/yI9+egSoxPzJKMg1qjnPXdr7yXDScLRVfWCLPaEeN6w+Avpd/5+McnDkhyf5FXDQeqX0w9aD00fdiVZ7BWOPTB2kvBLVfX6qnppVT2mht5BM3x/tdb+Nsl/pn/PvS89SHKF9OGjfqWqrpPkkPETQ4GstTN8di5XVa9M/x355fR9cJUkT05P5Lv36Heltfbf6YGQZDHp6MIVBPhZoSGQceDYSfRy//uHDtPThmXXq6oXp99peo/0Xl5u0voQbT+YysZvErWYJD6aTv7fH5GeLL6Q5MykByRH34uttbOS/Gn6Mfndqur+4+tj7xj7njow/Vgg6Z+T8c/P27LYS9KNW2uPar03ZdbIKFC73EX2YT+dm343/TeT/E9VHVa91+t3pQ83fUT6EJQ/11r7l+lsObAZDeeU/5H+fXT/JDca5k9+h/1OksskeeVYQv5Rw/TCqjqoqp6V5J+S/Hr6DWT3aK3dcTi+Zo0Mx9I7HKuNa62dmuT/pu+fH2e46XIUPxi7oPiEYfpHVXXZZljjNVHL3Pg1tq8+kp4s+6P0ePaod902dn70/fQkitOS3Dn9Rmb2kPPQfcNYUtjCcF3oj9Njnq8Ylp2dfpPYz9KTYTL0YnX+8PdZ6cl7H0sfLvwB038V+76qunNVfSb9f36pZJbRDeb3rKrT068b3Cw9qaWlJ7iObqj9r/RksIOT/FZ68j9rb/Td9qb035CrpydSHjnMHx2/XX6YXjDES1+a/v129yQfSnKj1toj9SK2Oq5j79uG76rRtZ7bV9XDq9+8NLrOMzp+flf65+UaSX4zi9fb7lBVN27dBWPrPXC5Y0N2X1UdX72Dhhenjzb2jiQvS++Q4bFJXldVs2NNXpJ+g9OvJrnVWPz0AOc/7KtcZGHdDHfvfig9OeUX04fnGi07J3041R+m33VwpfQThbu11p7TWvtJDV13J3nj0Ox56YHE+fQhpH65tfaV6ndoHZIkVfWLSR499sPM2rlNetfcT6l+p9woKHXGsHzUq94o6aUNiWTnpQe3kt7l/QVhTVTVlarqIcNJ+U2TiwIkBw7Bjxel3639lfQD0r+uqmsPzf89/fN3laq62nps/2ZR/Q7Sxyb53fSe9caHyv1pkrkk902/w/GR6Rd9/2bYpy8f6p1cVUe7Y3vnquoaowsa4xdDRoHesceXr6o3pA/3/YAkj04/EXhrVR0/JHyNgr5PHKY3Td9XP0m/APba9IDiO6vq96rqljUMIbGXX+amMeyDZyb5tfShwB+Y5Ngkv5A+HNFB6UlGdx9r9ldD3ZOHZIqkB092FuBnBYbf9DZ8Pi5fVb9V/a7U2yQXCwgfMUzvW1WPTQ+O/Fb6RcgHt9ZObq2dNnbx8rDqvVmxm+riPYrW8Hjy/34hvUewn2UxSWzS19PvSE2S/1P9znsXhddIVR1TVXev3gPI6PhtFKy/MD3om/TeWn4rS39+PjUWsDpoqQQAVq8t9j7x4Kp6flU9sqquOba8pd9Nf2F6wPc30u8C/qv0HhNfkuSKrbWXjK+3qq40TH2GgN02xL5+qYaedAZvTk+6m0nygFGsZuwY68pJ7pgem/vqWLvPDdPHpZ/TPCN9WLyntNZOGHo5uKjHt6q6WVWdOPztu2w31I7DEx7aJno2Hvstf1H6BeGj0uOl48d5FwwXKD+c5PXp50N/MqWXsN8aLv4dMHbh99rDhcVjkx3inAvpF34/NDS95TLHyXPp8YIjkvxKVZ0wrNdnZzc4D913THyvPTHJU5JsT09gOSDJ0UlGsbmfJUsmMs+nx6wPS3Kv0fkSq3KnJLNJ7jMZ8x/iowdV1ePThy4+Lj32fKPW2s+nJ/p/f1R9mL48/cbmO2RxuMmLvjv3+qvZj9Viwmsbi1v/ZXqvbr+WHv8c99Fh+tL047dHJ/l+kge01m7dWvtM9YSjA6onpN28qi6791/Jvs117H3P+DHV8Pm5XlX9W3ovbq9IH6XizVV1lbEE8XPSY52fTfKg9POns5P8dpKPV9Wnq+plVfWrVXWF1tqFE8mWjuPWxoPSb0z+SJLbtNbu3Vp7bJKT0s+DbpjkhaPKrbVPpyfWHpJ+THel4XxoYdj3lygdBrGvaa0pytRLkhqml0hPGnrwxPJrpV8YXEi/+PG1JNcalh2U5ICxurdK7557Ickrxp8jyaFjjy+b5JPpB0XXXO/3YH8o6XeIvi496PT7Sf572A/PGZYfmOT/DPvwbUmuMLH/x/8Pvji0vcV6v659vQyfkeekX9xdGMq5w7663KjOWP0t6RfqF9JP8k5Ov/D4ifQA/hXX+zXtDyU9EFUT80afgUun94S4kH7Cd/PRPho+WwtJHjk8flh6jy6fSXKf9B7H/ifJ9db7NW7kkt77wEKSZ4z2xxJ1Ru/5U4e670u/a+f3008YFpK8c4n997ph2d8M+/kX00/ER5+rUflS+vBSd17v92NfKkkOnHg8et/vlJ7g+v4kR0/uy/S7fy9I73FkZmzZA4b98eUkx4zNv2OSU8afQ9nhPT1iqfdm8rOUPmTn2RP/+89McvmxOpdM7+F1tPzCJH8wsZ7Dhumlkzwtya+u93uwr5bseNx8cvodi69KDxzeJ8lxY8svM/Z99+s7Wecj0y+oLCR52lL/C8pu7avfT/Ltsc/GOelDEZ00VucXh+++0ft/YZJnT6xn9Pm5xvCZvPZ6v7b9oaQPM/SfE99v/5XklyfqPXdYNtpH75n4HToki8ccd0rymgzH6IqiKLtT0i8UfmH4zjl5Ytmt05Mjvp3k3hPL7paxc6Rh3uhY+21j33X/b+K4+dDR7376hf33J/mzJAev93uxr5Uljq0fk54w8Q9Z7FV3h+Pw9IvxC8N+PWRi2YHD9Nix/XfjYZ5jtaX3wdEreX/Se698W3q8+tvpsZsXpffUNl7vIemJFZ9Lcttl1nXt9GGPz0/yf9b7PdjIZfL/f2y+89B9rCS5ffoIPHdNv4bwT0muMlHnHcO+ed7kfh77nrv3UOd76b2R+m7b+ft+mSQ/N/b4uukJkP+e3tvXZP2rpF8/+2GS+4y//1k8hzlgYvrQ4fvsc8P6Dxxrd0iSI9f7fdiXSi4eBz1s4vEfD5+Bt0x8x11v+G0aXQt60kS78Wulv5we+7nLer/ejVziOvY+V5Y4Prhc+nW0hfSed1+VxevY78xwnDxW/9nD99+H02/IfEr6ddKfZvH44bvpNwD8QZIHrvdr3l9KkhPSj+X+K8mlJpZV+jnQ6FjvYWPLrph+/Wch/Rrg6HP78GE/3Xtar0FR1qKs+wYoSsZOvpPMjv39xOGA6G+GL92XLNP+mPQ7SReGg5rLLFHnl7OYHPa76/2a9/WSHpx98/B+nj28t/8+dvDykyTXH+reYzhpODPJg5ba98NB7lnpiWJXXu/Xty+X9Ivynxj2wzfTe/p4RvrdvwvpQZAjxuqPAruz6XduLaT3xHe3JJ8aHt91fH8pq94nFwU3hseHTy4f+/vVw3v+nxkuBKdfeL9gOLG4xDDviUO9rw4nEgtJfml8nyoX2w+/PLxPX1/qeyZ9mNUfpgc6TkvvqWD8BPsKSb6VsYSWLAatrph+gr6Q5GZjbS45fLZ+LT1J5lvpPfAcurde5/5WJj4fk8H6/5uJk7Vh/pb0iyg/GZa/K2NJyOkJlm8flr02vefYl2QxiH/ier/ujVTSh3P6TJYIRiyxTx45fBa+OXyfvWJ4T89L7w3x0qN26b0ijn6rxvfP4ROfvScM6/z9CMrvyX680vC9Nn6hanQc9/H0AP3ouGyUTP6RJEdNrGd03HCPsfV8NUPQf/J/Qlnx/rlOeg+7oyDgq9LPb0ZJ4GdmMQB83fSeYRfSe2650th6Dpv4/DxnqHe39X6N+1qZ/L4ZvpvekX5R6h3pd1+PEl3n04eQHNW98thv0LPH5h+cIclibL/Pp/cIe531fs2KouzbJT3ZeyE9BnCJiWV/MPxmvyXJNcbmvyAT5zBjy+6WfuH3ggwXDodjuMPG6txoOI5YSHL/9X4PNmJJT+R6ygrq3W74TRgdq50/9vdrJ46XL5nFC1RPHOaN//6PjteeMdR5/3q/DxuxpCehbkuPfV1+8n0cq3fI2PHxQnqi7Kljj7+WsSS99NjBy4fP3IszxKmz47ntAenDsZ2VnoR56/V+PzZaifPQ/aoMn4t/Hd77t6bH30bnkAdmSP4e9vtC+g3pFy0fpqNEsesN++aC4fPjXGf59/3Kw/t5esYSIYbf74OWafOIjF2Lm/y8DfMOmnycnnS+kH5scelh/j3Tk55/I2PnQcqy+6smfivumOTP02OWvzA2/2pJPj283w/NYnz6clk8tvvgWP2DM3aDRXqHHN9Oj+VsWe/Xva+UuI69T5X0HsTvlZ58t5DkN8eWXS/9WHp0rHbZsWXXSfLB9POg35qY/8D0eN0oYfOiG5qVFe2T0e/4krHjLF6/e9nE/NtlMbl/If0G2EtNrPMhw/fat9NvFBg/Vv/15Z5TUTZiWfcNUDZnSQ9SjJ8QXy09WPJfGe5YzOKJ2U3SgxnfS+9GOLn4xZRrZvGC1wfSh6C8WXrPFK9P7/Xg/CR/mOHkQdmj/feHw3v96SR3GOYdluR+WQwg/u0w/1LpvR9dmN699Gj/jicznTS0+VT63WCCIru3X26YxcS9l2fsImB6N8/fGJb9Tibuzh6r9+fpFxu/nB7I+lmcKOzJPhk/qbtEetDv74fyovShVg8fq3PcMH8h/URtdpj/3vS7F8cDLc8ZvhtHB6FvXO/Xu9FL+gWtf0gPZkz+779zeB8/kX7R5Phh/kFZDCI+KItBryuNlg/TUW99/7nMcx+QiTuGlJ3uq/FjhMsO++c3hseVxSSKhSTHDvMvkx4w+d8sJrcuefdbkqsn+c7Y52dh+N7but6vfaOV4XdhIX0om6stsfzn0pO/b5sefPpIduxh6pHDe/vtJA8fmz+bHmhfSE+CmfxMXiOLCc0fytiFZmXV+/CKWUzi/1B6j6LXS7+bdJQc9o9JbjrUPzT9GGAhydMzJPBlxzuBnzrs638a6r10vV/nvlzSkyoW0s9nrjs2/4AsJir/8zCv0gPD300/VvilJdZ3zfSk8YX0ZOXLTuN17A8ly9wEkd5D3nlJHjc27xpZPG57f3YM+I4u8m/PWGB/WHbQ8N14Vvo56rK9XCqKouyqZDF2tiX9ouFdx5aNLmbMpN/0dW56jwWHpJ+ffj69d/CL9ZiXniA2+g36XHp87ZLDsqPSL4R9bVj+vEwk/CsXve+jc42f20m9k9NvolxITzq6aZIbD78l52QxxnPCWJu7ZjEB6SoT/wsXXRgbjhcWktxpvd+PjVbSeycc9cSybIJlem9h30sfWvXho/c4/QLjm4b2/52x3nGS/FJ6XOGrSe67zHqvOHa89svr/X5stBLnoftdGT4zX81i4sohuXgPY5fLYs+vbx6bPx5ffUx6jPsvspjg7CbZ5d/39w7v0+8ssexe6dcJLj02746j9z+LMc+rp9/4+pvp8blXpidDXGas3a3Sk5t/kn4O+p70446F9J7JN33vvBlizcPfyyaSJLlB+vnl6BjiK0meOVHnscOyj2fH44Ofz+KNFS9Pv1FzdFxwQvr56/npMdGHTX4GlYvtC9ex98GS5PHDe/yW9E5n/mps2ei66N3Tj9W+nj609Hj7Ryb5Ufp1oqVucjp8+M47bm+9hv2ppJ+TLBdrG/99H42W9Kjh8ajDmR8P8/89E+dUY99vB6b/no06Z1gYfodutN6vX1FWW9Z9A5TNVyYOdo4apiekD0/4s/RhVscvDl4yi8lib8/ySUdXHdaxsET53OiASdnj/XfVYT/9KEsMwZV+Mfi84X2/yzDvVlnsme+j6Scgo2SYe6UnwlyYiW6nlVXvm2cO7/GDx+ZdJj3gOxpCZ5SgcuJE29FJxqXSe9P52Vj9p4/XUXZr3zwki0HzC8fe228m+YuJupdNH5ZoIcnH0oP2o7uybj1W73LpgcbRunbofUdZcj9cYuzvwyamV8pi7wb/mx2HkRw/ifjHoc4fD4/Hh4L48vhnMAJTu7OPLvY9k+S+w/v6pew4HMTort6HDt9bHxr7jD1rJ88xOqn7xeF7840Zu/tucp9vtpJVDKmS5PJZvHv+L9MvjIx63h39zh+ZPoTReemBqWuP3uP0u7AX0u+Y35aeVHbz9OO+0QWVDya5+Xq/L/tCmfz8ZLEnvV9P72HvXZkYrib9ovLou+slo+++JL8yzPteerL4eK+9d0wfLmJb+jHdX2Zi6GplVfvtmsP31ifH3+fRPkwPOo6OrbcO849N70VkIf344uFJbjGs62npyRgCVXu2X+49fCaemn5+87QkHx5bPjp2vnYWL6z83sQ6/i2LF/T/NH2Y6l8bm/+DYf/qhUJRlDUvufhQQ49Jv6D+sSTXz+JNlH81LL9YDzzpycaj77jz03uIf/vw/bWQfiHlsev9WjdySe/NYyHJHy2xbPRbMuol7MlL1HlI+mgWP86OvblWkr8bHcMtte+G6b0yMWyessN7eK/0uMwzh//3yVjzwennIwtJfmWJdRyR5LPD8hdnsReQI9LPac5PTz47fvScE+1nMzFs6GYtcR66T5f0i+bL9aQzisFcIX2I9dE5zMV6pRwen5zFXqyfmbGewdJvqPlmemzu1sPyo9b79W/kkp68NYpBHz/xPp83fH5uMzb/clnsYfxt6T0YzSX5fi5+ze0VE8/10CT/M7b8k1niZrPNVobPx/OyY8x4Mqlr9Dm5XxZHfvmn9N+pS2Wih9jhd2bUI//TMnQOMHzHnZTFZJevDPvxbVm83vPfSe683u/LRi9xHXufK1mMg153eI9H13ruO8w/eKzOYem9VJ+X3iPs+E0Yx6R3vrGQHhO99DB/2d86Zef7ZPj7SklOSfKoDJ0CTdR9WBZjmb+Vfi1oIf1c6H5j9Ubfg4dnx17hD0iP3907yS3X+7Uryu6Wdd8AZXOW4UfuT9NPDm47zLt/+knEXMaGGxiWXSf9boYLs3iX4+hH9oCxL+uj0i8o/ml68suLMjFUq7LH++6k4YDm1OHx+NBPo8DjqAeqj4wOYNPvzprL4oWq/8xiby8L6Rcgj5zma9nXS3pPe+O96x2fsWBikrtkMZh1YXpA42+Hx3+endy9k35i+LYsBqwclO7+fnpw+t3y5w/fTTdI7+r59Vns+etJE20OzGKS2N+nByN/mqWD8i9KT1q61nq/1n2hDL8Zr0jy3rF5o+DuM4f3/H8y9OY2vk+G6c2GfXlOhsBydkxGHn2nLTn8hLLi/XSvJK9Lv4P699MDSwtJ/mCszuOH77Yvjb3vb8jEEJLD9Pj0E7elLsiM/45t6v2W3RtS5SFZ7Clk+/D9NZlEdq3hO+2CJM+YWPY7WRymfXRheGH4jD13s++TVey7nd21PeqlcjTk94EZu+sx/WLV1zNxt2l6bzujoPG/p19oeUf6hZQfJLnVxPPoOXll++oyE4/vlyUuvKcnJY+SvEbHbuND3RyexSHZRnVGvfNckN6bn8/P4vs13qPh5LB1B2Tx3PKEifd9Ib1nj8+kD80xOZRRDb8v56cfP1xvbNm1k7xwYl2j8t4kN1jv90VRlP2vpN+g8t30C4rjx7mXS+9FZyHJk7N4EfmUJdZRWbzgeGz6EHqnDfW/mn6z00syNuSkcrH3cHScdfn0i0+HLVPv0uk9GF6QseSjid+ap6YPMTmX5KSx+TdIv3h8YZJbjD/vMs8lrnPx9+QS2UksJf386BvDPrry8NkYxaBHCZK3Hj4bP8nYjbLpN2J+KP3m58fs6v9lM++fOA/dZ0smetMZ3vObpl88P3qYN54Ac6ux9/1RO1nvo8b2zf+mH1O/Mz02+tMscdFf2el++uPhvXzx2LzDkrx0+Hz8dXaMpd1k+DyOkih/kH4u9IT0eN1jh++2yRvNK72XvntG0t74+39I+sgHC+nXai65TL0jsngt55QsE2MZ+x2627AfzswwksJYnVulH6uNRu35Vvr56jMnvyuVne4717E3YFnJ/3B6T6GnD///T5xYNtonP5ee4P+T9GF2x4+/755+s/OZSe6+3q95Xy/D78coZjkqT8+OHTVcOv2cZ7T8gly819HRtZ6j05MvH7Ler01R1rqs+wYo+3/JxS9wHJ4+LvzoxPhBw/zLJnlZFnv+OGaszWhooYX0bp+vPJq/i+d2EXHt9+fNs9h72xGjfTz+fqcHGs8Y6j1mrO0Nhn3/veHE4fvpiWG3X+/XtS+V9BPg96QHEP9r9HkYlo0CxLfIYjDkzVnsSWd0d/2P0ofxmExiGf+s3jQ9EPaf48+hrGpfXXr4zjo7E8OgDN+FW8f2x+2H+aPP0fXShz1aSL9Qcn76XVtXGa+nrHqfXC6Ldx+O7nYcv6h15rDsEcPjpXqgGPWe8PdL/MZ9JMm/pAfBNm3wfQ/2z3FZvKh4dvqQkKOeW0cXREYXte6axaS+/81YN/bD79B4ksvT0hPPZ5d53rK/LnovVjukyhXSA76jgO7xo/d04v293/D7/7mMXXQcll8uvWv8F6YHEp8UPVCsdH8tO8T0MO/oLN48cZPxNlk8fjtk7PfmzzPcTJF+p+n905P6xoMr/5vkHstth7LsvrpVelD27UnuNTZ/1Lvo44bHN02/MDK6gPiOXLy3kdE+PCz92O556b2I/nWSZyW56nq/3o1Shu+fFw3v5cOGeUv18jpKUnn5UPdd6b3kvTH9mHshyZuWaj98zrYNdS42hHT6xa/HpveG/XsZu8ClKIqys7I7x6fDd9dCei+s159Y9svD7/q3xn7fvzj81jwmPdnooKWeP703kePTe/DxO7Mb+y/JLXPxXnZvkn6MvD0TPRmPHatdOz2x/JwkT8yOiTLPGfbjP671/9L+WJZ7H9KT+F6QoSeiLMbWjs5iT5PXX24d6T227JAYM8z/zWH/fjhLDLum7PBeOQ/dx8rEe33F9Jj/97N4cf7jSX5hid+Sp2SxV7FlY5zpN0N/IDuei34xE+eiyor21RHpSY8LGetRMv1c8nPDZ+R+2TG+cEL6uek9MiSbZfE89ID0m20vuklQ2eU+OH74n3/J8DlY6rfkt4b39F1j83aapJTF3nv/Kkt01DA873XSe3o9Zne3fzOUuI694cvk5yG9h73LZqxTmCx2snC5LPae97Iklx3t54l1/EZ6wtipGUuCHfblaP9LEFv5Ptoh5jz8fc/063FfTY+L/kV6gus56cnlozh0ZfEG2K+N9tmw7PCJ36gnD+t4ss+Psr+Vdd8AZf8tS/wI3ia9t6lR8tC2JCdM1LlDeoDxa0nuP7HsSsMB7kKSPxybf+30nkB+cXh80FLPr6zZfr16elDx9Ix1qT62fPT+/14Wu7S9ykSd44f13Hhivh/Znb/3M9mxJ5BPpN8NOn5QWekX298/1Hn82LLRgeupw7K3ZCfDrKZ34b09vXc4w+Ht3j67QfodIp8aDjAPnPyOyuJQN38/1Bk/sL1K+sXj0T4/PRMX8DdzyVh35hPzd5qIlT6Mw0J6gGoUgBr1EjrqAenrGQtKDdNRAP/Y4XdqIcldh3mjz9eSPSooK96no4tPn85wJ3V6csr9kvzHsOxvhvmXTvLKLA5FdMVh/ngy5iXTL8IspHeXf9lpvp59sWSVQ6oMy35p+J77SYbE1yXWe8X0xKKF9BP10WfOHb+7t59WM8T06Hfkd5doM/p+u+fY78wOQ3sMxwN3Th9K9yET7R1v73pfjXr8GP2WfyM9GDU6HtiaxWSxp2UxUezzGRsuZew36NJjbScDl3oIWXof/Pbwnn4mOw6pMfoff3F68v510m8w+pOxOkenD0s82n/XWea9v8XQ9nuj/WZ/KIqyJyV9CMmrDn8fNLFsqSSH8fPI1w3fWS9Icomx+YekX2T8WXqCxb+mJ0KM3yizPT2Z/+7ZSbxAWfX+/POM9XQ49ht0mSz2bHTjnezf0XnS34zXSU9gGp2b6hVk6ff+Rhm7WTITvdylX5x92vAevnP8WDg9fvmh4fNy3yXWPTo+u/3Qfi5j8bP02OcoKe2u6/1ebOQS56H7bElPGv9mFntnfXl6UvjP0m/+f+BE/eunx63PztLnqOOfz6PSe5R9YJL7rPdr3ZdLeqLq6Htu/GbXZ6THrv8xO++J9ODsmDgxGlpXL4iL78nOYtGVHZO8Rr81F/0mZfH47deGx8ueT44dB9woPY5zdnpPfDt0sqGsfr/FdewNWSZ+G26ffh7zjfTEu09nrDfxsc/BPdNjPV8Zve9L1DkufSSfC9KPt8fPna6dsWMSZef7Z7ljq/RE/M8kmRmb9+vDMcJZGW60HebfMMkXhs/PY5b4fJ6QxeTxD8S1UmU/LOu+Acr+WSa/pIcDnvGLVf8xtmx82K7D0nuLOD89segaE+v5pfQTv4Ukj04fDmp7VnCXqbJm+/bg9JO8hfShDC8x2o8T9R41tq9eMMxbrqtvAZNdv++3GDtoeXeGu4GXqXvTLF70PXb8vR/232j4vIX0AMtSCQCjz+QoWfCW6/0ebLSSFQxrksVhVP9rJ+/xNcf2xyhYP97bweWzGBBZyER37JuxpAfXR3dY33OYt8PQNcPfOwyLN/b3oVkMoD9jfH8Mf79vWPbsJZaNnudxWUx0ucSeviblogShn6X3RHntJZZfLz1ov5DkLsO8k9MvpoyS866RnsA8usN+tC8/muTk9X6N+0rJyoZUueLYssPThwA5L/347erD/Mljg9um99r29Qy9ke7qe1TZ5b5abojpPxyWH5g+bN6FSd6W5Arj7/vY9BJZvHh/ixU8r6Sknb8/o/d1axaHfPj39ATIw7Pj3aNXzI5DR/woO958UVkcFuKo9ESMX1/q+ZRl98ehw3fTX6f3OnHAxPL5sd+Kj42936Ng+mFZ7JHvtcs8x+Hp56ajG2R2SIK1nxRFWU1JcrUscR6ZXfe+Mrqh6OT0RIof5OLDeZ2UfoHr2+k98R2enhjxgvSREUbH2+dm8RhbT/y7vy9HxwT3z+INrqOREQ5IP7cd9YD8oiXaj4+uMLpJ48iJOluT/N56v9aNWIZj3H8cjoVvNLHsF7LY08dMkk+mx6MfMVankvzt8N7/ZcaGdJ1Y1x2H47mPZaJHpfTel5dNiFF2eB+dh+5DZfh8PDS9N50fpl/TGU9eHe3PD2TsHHP43ntYetLlJ5L83DB/8hjdPlrb/XVAFnvlf8DY/GulJ1Oel37T0/jNTjvc1Dz8fYX0GwEuSihXlny/l+vp9bD03rz+Yon3eZSQ8sRVPtczs9hrv2O21b13rmPvQyX9OtkoIX8hPZbz7izeyPJ/khw+Vv/g9F7eFtI7AFjy85EeW/1i+nH6L6/369yXS/qNSaek94j3wCRHDu/rqHfrUazsUkO989OvQZ8wzK8k9x722XnpI5P8Svq50B+lD/+9MPxu/fx6v15F2Rtl3TdA2b9L+vBAhw9/jw979/Jh3njvOKOA1o2Guj9O8ltLrPMpY+tZSA+OPGu9X+tmKul3lpyffsJ3u7H5B2QxWPzs9JPwHwx1t4zqrPf274sl/YLhhUn+JDsGAZe6MPiAoe7rx/bL6OLjIem9jf1Pes8gX80SSTJD3cPTh8z9aQQaJ9+b8WSua6ff8XG5sXmjk+5bpV8U+dToMzCxnlG9vxq+z/5imeW3/v/t3Xm8bXP9+PHX545kTKKUuQxlSMhQmYmKJBkyJJWQUFKJvj+lVKZm0qgJafSNjFGiCJEvFVFkimQm3HvP+/fH+7Psdfbd58737HPufT0fj8/j3LPW2vvsvdbde631+bw/7zfZ6bX+nHoPo7mRN8gn1H12Np1B9vbnYL+6zWG0yjrRucnevD7+oeb/d+t51mmdY5btelxzrhpHpr8/rt/7Y15p5EDiM8AV9ff2NUKz/5trgN/RmTG/IZ0y4U+Rs7Zubx3D72HWkJk9FjNaUqX9mXslOeD7KHBg1/M1n5tFgY/Vc9QltAZebDN9jJZjxktM70B2lNxJLfPR49i8lJzteNf0Pi84iDKjx2hJchB4gOy0ek5r3bPnkvrz83W7O7s+V90ZeY8hr6uP8DhMtb+nN6GiXUaluX5u7lPXbX12rqTHwDx5vfdQ3abJ3tPd0b8q8Me6zVT3sTabzTYzjc4A38719/a18VbkQMYX6znmFT0ef3x9/I/oyj5NZhmbTGas6M4k8mLyXuoH5CDwSnPyfc2rrfucMMQ2Temuz7eWjan7+zHgBurEydY1QtMn8IZ6DX1Be3mPv+H1Qde+aH0Wzqu/r0inzO2Hmv1NjzJ3dd12dfkD5HX1sxmQW9cUr6/bXMYQ2fjrsfb4TPuYeR/av30/K2XaVwRuJPuY21VhViUH2P9D5371K9Q+nLrNcnQqkRznZ2PYjvMr6z6/EViitfzdZADmNcB6PR73gvo5OrhuM0De6zrZf/B+WpsMgGzODRN7bPPa1jnltXXZ2HoeOrau+wyt/oMZ+LsvJO9jB8jxWMffZv7YOY49whtZCak5b1xFq38TeE39TD0C7M7g7KIbkNfYD9d17WDk5lguDny7nq9e1+/3OtIa9X6Q6VT/AN5Z93P7//3lZJKZtXo87ypklspJwJFd695PTjhrnmcSnWuKY7pfi802L7W+vwDbvNvI7B4D1NTowLbkbIPJZAfjtNI+719PtJfTo2wEOTvrGDKt91Jz6z3Yhjw+Y+gMGJ9N100d2dn7FzLN8JfrdqfWdd6Mz/z+Hk8GotzHEGmaGTwg3AQePcPUJYv3Igce9yVnPl4ILN7j+dYh00UPABdg2dxe+3zpelH/OBnscG/dr+1ZpmuTnVgPkzNGumf/Nh3xh9Ip4eGF54zt/5fQCYrYr7V8K3JGdfsm4VpaWYro3Jg1WXS+01rXBIl9ta77YY+/3WwzVSeMbbaO6UZ1n/+j+U5rHavmszKBDEIaAPZvPXZlcnbdlWTmsT8AP6aVaQQ7r2b2eMx0SRWys+tRcvDkle1j2NpmXfIa4RzPLbN1fGamxPSi5MzuKWSmyvXq8nam0qYcyHXkLEk/L7N/jPaj1dnbWj7VtTB57dyUmjqAqYMs1qzfaQPA+bSC0m2D9tMEpg5Caf8/X4gMRDm9taw5v3ybTsfiQkMcpyPqNr/pdTzJAZdDyftYSxfabLbZamRG6SZTW3NN/ELgDAbf6wzUa7P9GZyRamU6GXb2YHCf2spkAMsk4BA6k5jGD9f7m5cagyf3LUcOALavn5tB/LXIftEpwIat9avTqZBwXq/jQCerzjfq773OU/a3Dd4fz2bnJzOuDZDZcZrPzRW0StkyuMzd0V3P1ZQyvBTYtsffaq4jDvVYzPZx8z50+Pf5TJVp71r/CeqAPDnx6J1kabwmOOl4spLMPXSVvSWDXu8mM4puPSN/zzZHjvcP6/E5orXseXTGAY6ljhWQGcx3IvsJmozyA2Sf6eL9fi8jrdXvqUFB+nX5dtSy32R21s/U7c5i8P3kXnT6eVbt8fxj6GTtfT2Drz8OJK8hLCE588ft5ziOPeIbnWvhU2hNuCTHgs6qx2uAzOK2VtdjjyDHSs/r9dmq27yUruzW83sjg+v+RQZLDhqr6bHtK8gkJveSAftHMji5wjp1u0EVrsiAyofJAMsNup5zqbr+c2Smy8Mwu6htPmh9fwG20d3oUcecTlDDe+qX8tfodDQ2qZ/PBhbu9Xz15wr1hDupXtw0JwZLdI2QVo9RU6rwFvLmfHVyptb1ZImVdYHF6jb3M0TgmW26+3ohMhDlQTodIosDW9QbgJ+TM+bPAF5W13+TzgDvLmSg02fJmQlX122m+gy2/uYH6uOvod54zM+tx/fcGuQsxQHyBq3JivAEcELXtqfVdd+nljFurWsyVTY391+aW+9hNDam0eFNdlTsSyc4byngueRMnifq52F/skP+KfLGoSm12syU75VFp8nmtgSdMoavbT/ONteO94r1s3Q7tVOr+5jXn03wxD+ZOkB5MbLDeOmu5QbFzvzxmJWSKiuS2V0mkZ34zazVdmfkeGD5fr+/0dyYtRLTm9CZPXwVOXjcnIPeXD93U4C39fv9zSuNvCaezOBBkUXIUojrkdk/9qZmqaBTFuIJ4Nx6DtuWLPFxV113Lj1mq9qeHVj6IBm8umFd1v7uWaye95uOw82ax9WfS9KZydsMHnYPXi5B5/rv3XVZ9zXiIp5zbDbbnGrAN+p3zpH190/RGZTak+yHaQbhHwRO6nr8wXXd7+kazCXvpR6u1wWWHJr2cZhuIBawDDlZ4l4yI/LPaAV50Qkk+2w9Jr9gcID5jmRmsQGyP6c5ly1Jp7/gZnpk9LfN0DFsgusGyACuA+jKtEv2cb+evM6+nVZfWL2GuLxeLz9G3ge9ol6rnUsnGHD5fr/X0d7wPnS49/fydV/PbJn2Zvynnd36EDp9bCe1ljfnsp8wOMh8ia7vxMX6vT/mh0b2nw7UY7VKa/kbyX62O4BtWsvXree03wAnUjP82wbt0+Ycv2brXLMQGRR5Np1rsSaYfw2y//NpWn0w5ITMq+v2n6RW+anfi+2Al9eS1wztzGMGjU/7GDmOPUIasPI0jtGQk1PIIL2TW8tfQpY2bgKLr6QzXn1k1/lpJfL+aXI9V011nWDreUxWJe8/JgHv6d5ndb/+kcwE/xEy+cx6rfVbkOPTA8ApQ/yNF9IZy/4Snb5q+9Vs823r+wuwzRuNTGv/7MVk/bk22Wl1KbWTsJ5QH6A1KDKN59yJvGG4kR6zGm39b2R2tsvp3JQ80fr30WQAxQTy5u5+DAKbnX39XjqBkj8jO4P/02PfXwmsT94c3tJa37Tbm89T67PavvlrX3zt2+/3PdIaWapmfL0BGCAH3hcjgyn3bx2HrVuPWZscFJlCpkt/Xl3eTrfezG7cp/s4zO+NaWTRIbMfNhkKjiYDJZ6klpaq2yxHZ0bj1XQ6Spob9F5ZdJptmsGuu/q9H+aHVj9b59R9/lFgobq8e8b8fvU4DwAn1mVjhtjWG73ZOyYzXVIF2JkMNPoLNSOcbY4fl1ktMb0ZnYGwh8lrhhvoXCMcj7NM5+Rxemn9nPwdOJycGPFDOmW+m/YAsEt9zN50Ouu7tzms3+9ppLd6LTAAnN9atj15H/IZctCj+Wxc0tqmOe8fVtddM42/0WSDuaX5XsQMITabbS41MjvLs9kKyImSP+v+3qnXzveRAyt7tZYvAlxcH/9hBpcsfC6dbGInUgexbM/un0IORC1Xf2/3m3QHd28C3Emnb+ax+u/H6GRIbgainlevDQaa839dvkA9Z02p6ybV67j76+//oWaEsc3UcRxLpz+tace11nd/lhalk4X/W13rXsvgzJftPtALGSKTi22Wjpv3ocO7v6dVpn3r+v/+ZOAg4IV1efdnZxNyctlt3fuf7C9tJmAe0rXu1WRf9elMY5K5bY4f86Yv9OutZeOAz9flp1Eny9bv0SXomiRrm2qfNuf5Y+o+/FvXOaLdVz2eDEIeIMfWlmytewsZ1PcgXaUh67E4gJxsfg+wcb/f92hrOI7dz30/rp5LBoA3dR2D9oSW0uvf9fdmXG1VOhkT76EGwZJJTAbIvs7Nuh67D3ldfRM1UYNtusdsLPD2uk+vo3Nf1By3ZhLyHfVc/t66vPk+HEcGhj9aj9NGzfN2/Z2tyEpMd1GrWHQfe5ttfmp9fwG20d/I4JVHgC+0L+LJmVuX1y/m1VrLj6pf6JfSmiXXWt9E0j+3PucAOUPSG7gR2MjZWvuQNyHnkp2/67TWL0PeuA/gzKzZ2c8T6JTIe4KcJfJT8kZve7IjvymTd1J9zDpkqvvfkZ38n6YGw0znb80XA5DTugAkO+q7O6JOoNOBcT7wwR6PO7xuc1PX8qPIG+v/kLO4mhuNlervA1ieuNdxmF4WnSWA19XPxE3kQPoXWuubG4nn18/BAHB4XTa29RzdWXTapVn+Xs9BPWd/2eb4Md+KHKj6P2CL9rGkc+P3cbJc9cN129Xax9s2x4/JDJdUqeuWIK/fJpGd/HbwzvljMrMlpg9oPXYtMivMg+Qg/0Nkeakt+/2+5sVGBkq0ywsNkION367fZc0M1CuB1etjmnPbJ+o58N2YhWJ6+7n5/780nckrh7X27wBwHBkYsQSZpXeAOlGl67zfDLK8o/7eHaAxjk72hK/0+73bbLZ5v9Epw35jPfc3JbnGMXhS0ydb2y3WevyO9dr5dmo5ya51p9Mjk+/83shyT4MCG3pss179+SPynvQIMvhrQzr9me1g7+4MLzdQ+wBa57IdgK+T9zq31+u5U7HU2owcszFdP5t9uiEZiHlA3e9T6AQgTTXZi8yQfCcZfLlD998gyxr+hLwfOrO9DfYZzMnj6X3o8O3rXmXal6YT4N1uV1GzJrU/c2RpyQHgqLpsLJ0+nJe1Hn8ptWpMXbcANRjANqzHfCKdpACbt5avT04me5S8D3VC7PT35VgG91U3QXnPkAEte9Pjfh54MXBJ9/dcXfcJslTlADkJ43jg/XSSaDxKXkuY3W3mjpXj2P3d/wvQGV87u9mnXZ+f/eo2h1HLudfl3eN0zXX6dxkc5L8onQk1n6de79V1i9PJlmyQ/4wft6XoBEp+qmtdITNPNmPWu/d4/MJ0AsO/3/XY5jO0GJ3JuBdTA2xttvm19f0F2EZ3I2/kbq9fqvcB3+xa3wSlfKi17Dl0AiXeOZ3n37J+sXsTNwoaPQLD6ARiXAe8ADuyZncfvwR4FbXUQ9fF7TuaC5yux4xjcIfWfH/jTXbqLdvsn6517X26YOvfm5OdvI/Un4Nm0Le2a7IYHdRatgg5mPIQnQ6x35GDKAPkLNfN+r1fRmJj2ll0jqnnoeaGbTI1SIWpb+q2bZ2rmllCzWBXryw6zQ2kGSiG93iPIQdCmhv57tn0LyZn0n8S+HLd7tS6zvPL3DkmM1VSpa7bkpxRdw6tThTbHDsmc6LE9Ar1edbtWm4Q7Jw9VmOA15BlOY4mr+EWp5Zpq99p19XjtGld5nfZLO7r+vMgBg8w/pKu2e/A7nXdrXSCJprz/vZ0Mhwt0H7u1uM3JQf09+/3+7bZbPN+q+eSR+t30yPA2kNs91LgD3QF7td1p9XlX6CrVKhtyP2+dv2uf4SujGpkH0szOWzPut/36fEcTemuTzfHsrXusrruw93r6u/LkP0/7YHLQQECts5+mYFtusvgfau9vGvbiWQ2ywFyIkCTEX787L4O20wdV+9Dh3d/d5dp/yCdoJW9yXJ4TeDQBT0e//O6bu/Wsua+dMd6Hmu+N7/Y7/dre/azNECWkmyXoT66Lj/K77Xp7sP2eX0tMvCoyWQ5ANzSWj+eroxiZNaqSWR/dDuo9blkBrF/kX3d7fvbi4A1+/3eR1vDcewR0eq17bV1n+7XWr4V2T/T/r9+LfCuHs+xYV1/J51g8nbA+Ol1/b31M9b+3K2FgWGzcty2Ie+L7gI2qMuac/wryWyhA8Bb2+taj1+bTPDzZGub7nuf9ckSvT+nNZZts82Pre8vwDY6Wo8v22ZwZHE69chvrj+PpBP8sFlddgmtDkI6Aya3AS/o8ffsjJoHGvA2cuBrSq8LLdts79+xDE6d/s76ufoeeUPYfQE0VTa5+bGRs6kGgBums91RwJ8YPEOnSe39T4Yu5bpV3ebxru+98cBbyZvsKeQN49/J2XTOlJt6/89IFp3PkOW5X0nnBq8Z/Jhqn9KZNXxK97HDLDojppFBRc1A1y31u211ctbv9eQN4brkrKwBMpBzhX6/7nm5MWMlVV7UWjcBeHm/X/e82pgDJaZ7PKed8sN3/LqP0xX1GO3Qj9czLzVgTQZnOvwpgztqm4xH48igvmdnDjN44KW51vhs97rWNhPmxnuw2Wy2Xo0MBB8gB0zWH2KbhegMuH+NHHBs+u6aTGIDwOv6/X5GSwPeRS3D1VrWnEuOpRPs/S9qZjwGZ0TcgMy88zS1QkVr3db18Q8CL209/1QZ37EvZ6jjM2hfkZmLv1Tbp6lZjeu6ZkB3mdZ1wqvax6TruVemKxi213GpPz02c+8Yex86fPu6Xab9ZWT2tR8xuN95STIYYgB4T11W6jH5NBmE9Fm6Bt3rcboP2JcM4vsfPzf9b/XYXcXUQZfLYPWk6e279r3j4nTGR39Dlr19Jdl/OQAcXLfrda55LvCdut3J3c9PTvbbkcwcewiwSb/f+0hv3fsZx7H7cQymVe1qXD0XNMF5S9XPwZ/JzG1nkKXWryCrWN0LvL4+trmW24ZOf0+zrDnOC5OJNe4m+4YupmsSjm2Wjuki5PX1APC91vJmvzf3RZcN8fgJ5Lhe8xlbvP341jYGv9psYfCebSZaPfHt3WP5UWRH1Glk0NAz5E3YQmSa2hvrBdEruh7XDJh8st/vzTbH/o88l5xlslu9WWlu+j+L6aLn5n4fWy9qHyfL6Lys369ppDc6s+B2rr9339jtVtef0LV8RTpp63dr9n+P528yh325exuyc2QZMjPCkv3eFyO5MYNZdMi0680NwE3UcgRMHcC6Rr0RHABe0z72mEVnRDWy7PflrWP+ROvfR5NBmxPqueZ+urKH2eb48bCkyghrWGJ6VDU6A/3d2Xo/UD9XP+5eZ5ul/bwcGajfXIc9SI9s1fX3V9dtHqMO8tLJtNcu7dXM5Haihc1m62trXRsfXn/vdR/aDIZdUH9vBzYdD3wfWKTf72U0NmogAzCxtezuur9/T2vSX9fjmlKSZ/U4FzVZ4E7t9/sbzY2c6HURg/sMmoH2d7a2a66Rj6zrr+jxXE0fxFiyPO5k4G/N9YBt2I+t96HDu7+bMu3XkxUPXlKXj2t9ft5KJ+NRO3DyzfU78Q4yS99zyACm5nvuA/V5en5X2vp2zFdr3ROZjWrW9mFTFeSaeh3W3FNuSdfkfnpPCtuYDG59kJpN1HvP2T4mjmP3/xhMYOjEF0sD/0unj//d5MTjnVvbLkcmbRio5/sJrXXbAP+t56qlGDzutiaZgfdk4I9k8N9qc+t9zmutdR3cKzP1OuTY8xPAW+qypq9zGTqZLd/aXtd6/PJ0kjUcMtTfsdlsBu/ZZrCRg+R31C/WjwHLtNa9pC7/Vv0Cv6T+/v/q+jPq702E/MT6cyMyev4JHHSfJ1r9v3ApnY6yy6gBMrY5vq+XI2cMvQU4j84A5YFYSmVG9t9KdZ/9s7Ws0OmMajLsbdSsa213SF33RzozrZufY7uef4BOJ7833rN2rKaXRae5qViJTgmOZlZjrxuNT9Rtzu3xHGbRGUGNvAHfB7gQOJcMyFintX4ZckDm2c+Zba4eD0uqjKCGJaZHdSNndZ9FJ4vS6zw2c2zfNmVwv1737zensW3z2Tijtay5ljuprvttv9+TzWazRQTAi+r30r+pk5Va65rBsNeQAfvXAc+py3oGkNtmeL8vX+9HH6BOSqXTr7lrPSYPUDNF9OgbWIZOkN8bu47XKq37XLOFzfyxGVOPQdNffTGwR92ve5EDtvfRmbTZHvhtHrNn/b19f9OuAvAbcoC4Z8ZL27AcZ+9Dh29ft8u0/wNYcYjtfk7XhGdy7OhTXY9vvt8uwgDYEdvIzG/f8HM0U/tsVzL4643khOJv08o4SaefuXtyf6/gvQXp9FX/tDlXYd/ArB4bx7H7fwwmkqXXfw9sWJe1x3KWILMlP0EmYbgF+EJrffP5eT6dsZ7DW+vH0alg8SlqpmVynPQ2smLWwvUYOx43Y8dsyPHk1vGYUI9rc03WBCU39zztCQALtB/b/JucADCJvD43qNJmG6L1/QXYRk8jUwTfWG/CTmRw2aFLyfKSC5EdWzfVL+qdgP9X//3dun37RP2tuu7Ifr8/2xz5PzKOnFX0MepMIdtc2c+LkLMU7qLTEXIpsHa/X9toamTHxLPfP13faX8iO9gXZ+rsbYuSab0HgIPqsvaFaPM8n2ouZvv9XkdzYwaz6NQbgD3qNv9HJ1NO9/Fbik7mRct5j5JGLQvatazJPHYd8IKhbjJtc+wYWFJlhDUsMT2qGhmM/GVy1nBz/XYFraBk2xzd36sBD9GVqaVrmxXr52IAeENd1nTQL1KvOZxdb7PZRkwj++IGgFOa62NaQXnAR2n1v9nmyD5fALiy7teP1WXtDB+X1nWf6rGuGew6tG7zBzoBgM26A2lllbcNeRx6ZZpcE/g7GVz3IQYH521Hp2/6BqYOvNy5rru3fa9JZg/7UP13ISsmOMmvv8fe+9Dh3d9Nmfbb6CpfR6e/c10ykGUSrUlkZKDFfsCt9f70VuAD/X5PtukeczPzz9z+WqmeX54mEyrc1bomG9v1s9fk/mZdeyxhVTJJwLNjDbbZOkaOY/f/GBxd99f5rWXbk/0vx5ATJL5St5kMHFC36R7H2bZuc1/7nAS8gZzQNLley93S+qx9EMcIZuZYtb+LXkFeUx9IjrMt0bXtinQCKg+ty5pJLwvSyRT/4SGO55JkJss/0Mrea7PZBre+vwDb6GpkJ8bN9Qv46LpsHJ0glaYM4VZk59bdwOeAKWSwxEp1fZPd6gXUTBM2m23GG/Be4BwyQ9w2reWl+6LINuQ+XLh1Uf/C1vKmo+rMaTz2zXWbfwJL12Vjun5OaD3/Wv1+v6O5MYNZdOoNQJPJ6PhpPN+B5ID+FnP6tdqG7f/E28jyOVMwCHM497slVUZYwxLTo6aRpVgfIEtMXQzs1u/XNK+21rXY/9CZFTyxa5umg7EpXfzb1rKJ7Z82m802UhoZSDalfm+dBLyste5t5CDlg8Cr+/1aR1OjM6g7KLN+a/1mdZ8/BLy0ORb15zqta69lh3i+seQg1QCdMlHdpaQcZOx9bMYweFCxXbb47eSkiE1by9YlMyBNojN5pZ1Vpx1ceUFd911ygPI0MhhjoPuaGTO39Pv/gfehw7u/m/vL/evvU/3/p5Ol+qc9vs8mAitTg2ZtttHYmDropDmnjycn5j1Mq7JL9+ekdS1wbN3uovby5rlaz/l+MtPv9v1+7/NCw3Hsfu33dvbiJqDuMOD81vXyZ8i+yleSQd7tYK9e55sf1G1O6Vq+GxlI9igZUP4HHOuZ1eO2ZL0OHuhqf2l/J9XP0G513U107ouarOLb0DV5vMc1wpL9fr8220hvzRepNMNKKVuQA04ABwOnkl/KvwBOjoiD6nbrAGcCy5IdjH8nSxn+cthftDSPKaWMIQOa/tNaNjYipvTxZY06pZT9gK8C34+Iveuy48gZOrtExI9LKSW6TpZ1//8Y2BH4fER8oGv9uIiYXErZBvh3RFw3DG9nnldKWY1Mub4YsGVEXNpjm82Bn5E3bW+NiN+WUsZExEBrm0G/a+QrpTyXvKl/PnAA8Nq66njgmIh4vF+vbX5TSvkOORj2Hs85I0MpZSng9eSg/SSyE/mE5txTSlmGDExakQwmv7FPL3W+V0pZixzAv8HPz9zTXLuVUhYmO3BXA/aNiNPqNVxp9n8pZVGylNf6wEci4ri+vXBJmgGllD3IUm2TyYwTV5Pn+DXIyXzHk4FKT/XtRY4S3X0opZSFIuKJrm2ac8rXySzH342IfdqPL6V8lcw29aOI2LXX3yilbA+cTQ7MrxQRD83ddze6lVIKOdg3uf6+KpnB+JfAqRHxZCnlRWRm/T+Rg8C7kX05q5IDxu8FHif7EB4mS7fdUkpZICKeKqWsTpb/fGnrT99IZtX5xdx/l5oZ3ocOn3r/eBc58ehFETGp6Udr/VyaPP+8GHhzRJxdP7fF/jaNZjMyvlJKWZHM0rY3GdyyRr1WeHYMofVZmUB+npYkJ/CdVdfvCOwJHBERfyulLAI86ffbnOM4dn+0/u8fBHyxtep84IsRcX7dbgHyWu148nO0cUQ80mMcZw0yA++CwCYRcXlr3SJk5axlIuKqufzW5imte5x1yM/GemS26u+QkyU2JSe3/AfYH/h5vadZijyuuwCfi4jDup7vu+R321cj4sBhf2PSPMDgPc2U1hfw/mQmgwXI2SMnAveQkfK7R8Rddft1yRlYy5ADVYdGxBd7PrmkWWIg0qyrA7gPkaXRtoiIX5dSriG/s14N/HOom+ZSynpkJ/AAsFFE/NEAyrmndeP3P2Q2qUuB10fE013bLQx8nJyxeAawZ3cHikafUspLyMyLm9ZFlwMfbd+wa3h4zhnZhhh03oos53IjWULsPr8PNa9rXTfsSWbU+Tvw2oi4t65/LvAq4DJgB+CbwB4RcXa/XrMkzYgaHHEvGbR0dv33K+vPEyLiij6+vFGpTgB7LzkoOIYctPp9RNzRCr5bhRw4XIysfnBxKWViRDxdzyn3ktmON4+I3zQT+rr+zpHA2U6k6PQvD7Hu2X1XB3aPJ48PwPXAZhHxaNdjXk1m3FuWLGH8ybr8RcA3gNcBp0fEnnV5c52wMbARGfB3WUR8f86+U80p3ocOr1LKiWS/2mci4qPt/s7W5+dAMqj2HmD1iHisjy9Zmi3dwac18Gt3ckzzP8CFEXFRa/vtyQCWFwK7NgGs7XNba3J/c0/6L/KctCawNfAcMkjsy8PyJucjjmP3VyllTbLvfpG66OfAW3oEt64EfB/YkLrPh0ik8QngKOC8iHhD+zmG5x3Nu0opJwGHkt9NR8TgZDFHAEeSk2KPiYhL63flpuTnZRKZPOOy1j3Ty8iMiIsCW0XEJcP7jqTRz+A9zZTWRc94Mnr6M2QWnLeT9dD3JANgbmqdgHcBPkKeqHeMiJv69PIlaSq1s/Zy4Apge+A2cpbJNhExqbVdrxuH48nU37+IiDcN36ue/7TOP0Nl0RnT6uBfk5wxtzrwzoj4dt9euOaIUso48sZwY+CqiLiwzy9JGhVKKW8DvkTORH1PRHyjv69IGn6llHPI7JRfJQcYVwfeB2xCzhb+qZ2+kkaTUsorgD+SWd6XLqUsHGainiGtgfQCLEwO5DaBYU+T5R6fJktB7dgM6tbHHkGWW/ttRGxal02IiGdKKe8nB4Svj4hX1nXNPayZ4FtKKe8B1gY+HRF3tpaPBQZaA7v7k/3Oi5KTUJavm64ZEf9sPW5hsuTdy4D3RsQpdfkYcrD+VDJzyNPkMb2glDK+q7+nHZg0VeClNL+pgbNPkBldXxIRf28NzDffbYUcoP99dFUkkUarkln1PkdO8ILOtQFk9rYfRsS/S2afPBz4AFnW870R8ehQwemllFPJsdMF66IbyFKhF8y9dzP/chy7v0opywGfJq/D3kxmQF6nTowZlKGSDJL9Hp1r79t6XDsvRU68XAXYz77NwWY1aUUNtLsO+BuwXrQyt9fvuKOB99RFhwFfqvdRC9V1hwE/IgNh29l5TwDeCmwXEX+ejbcmzZcM3tNMa3c+kSUJvg88Qwa+bA68PSK+1+rAGkemWL+jjy9bkoZUSvktmWnvKmAD4B9kWdxrgWvIDHyTW9s3F6IvIi9uFwDWj4hrh/3Fz0dmIIvOEsA6ZMf+O4APkeWPLx7qOSVpXlIsMS09q3XdsD45oPIS4EkywwHAhcBeEfHvfr1GSZpVpZQLyZKGewDMyoDN/KoGiY0jJwb9isyo/xWyP2CX2tYGzgWObu7z6/3mZWSQ2Hsi4uvtILBSys1kCdZmXa/se/N1RviSpc8uAJYmyw2e2R3IWErZjMxmtAZZGvpkMuPeKcA9EbFe1/arkxP8bgc2iIgn6/ImUPMbwL51899ExOZDvLb5OqhS6lZK2Z28hv55ROzUta75fE2MrooY0mhVSnkDGbj3EuA3wLeAS4D1yaxfy5GB55+r229MThB7MZk17Ls9nrMJen0esBZZmvJvEfHzuf+O5m+OY/dXKeW5EfFQKeXrwDuBb0fEO3tstyR5rbczcGJEHD7E8x1ITqJ5i9ncOur9yUIRcWf3vcf0rm1Llu/+CfDliDikLluIHFc7kEye8QBwZER8veuxa5DjpysA+0TEma3vO68NpNlg8J5mWynlaGA/4AV10UUR8br+vSJJmjk1CO9OYAqZwWA5sjMZ4EFyFvelwG+BmyPikdZjdyI7kK8c1hc9nxsii87BZKDKzsAlEfFw316gJPVBscS01FMpZRsywOXlwN3AcWFpSUmjWDtTmGZcyTJ4ZwGnk+eEicAb2/eOpZTVyMC9FcmAsU+2JoztCpxBTvhbPyIeLKUsEBFPlVK2q4+bAjynndlNHaWUD5MluE4GPtEKtpsAfI0M6psM/BD4SkRc2co2+Z2IeEdX1pZlgDuAx4F1a4awBZrsIaWUK4G/AK8BVgb2iIgzhu8dS6NTzax3D9k/ulVEXGJmSs2rasa9M8lAvf8HnBQRT9R1WwKfJSdKXg18JLJ85CJkVqrPkpMB3l0zixkMPgI5jt0f9br698BiwJYRcWmPbTYHfgY8RZZh/a2Zq6evlLI8eU9yY0Ss1Vo+zfvErmyTZ5LX2+8rWQ78EGCLuumJZJ/yVPc0NavlfmS1l78Cm0TEA3PqvUnzszH9fgEaveqMBcjZKMcDj9Xfly2lvLQ/r0qSZl5E3E3O7B5LzqhbDtgR+AI5u+T15PfclcDVpZTzSimvqY/9qYF7w6d17vk4cCuwPznL/kdk4N5FwGUG7kmaT90OfJLsbN42IjYxcE+CiLgwIt4ObB8RbzJwT9JoZ+DeLHsBWQ5tE2Aj4LyIeLiUMq6ksRHxV7IU1L1kqa/XtB7/E+A8MrCvyQzyDEBEnAecAGxq4N7UWvfy3yfLa32kCdyrJpL9L9cCu0bEXq2+lg3rz3/AVJkmHwd+Tg4K71vXN4F7hwGvAs4HPkxmojZwT5oB9XO2bf31jLrMwD3Nq15GZmjfPiKOiYgnSilrlFK+BpxDBu79iwzue1spZaGIeIy8JvgVOYFyVwADjEYWx7H7pwaJ/ZXc9wBHlVIm9tj0auCbwFLA/nWSxkANIgf8XPVSs0TeAqxRStkZcjJMc59YStm6lHJGKeXkUspBpZQXdj3FP4BHgA1KKT8BfkoG7p0DrBwRh0fEpBqoRyllpdbfngT8gpxc8w/Aex9pDjHznuaI+uV9ODnTZPeI+F2fX5IkzZRSyoJkp28hL07/UZcvAqxCprXfluzk/2FEHNiv16pkFh1JkiRJUtu0sk2UUpYCPkpmbYcsvfWzVpmnpsTaBDKb8V5kpvePAP+t6zYisxs/CmwWEX/qLg9ldpAZU8t13RUR19TflwCeamXjG18HDT8DfIjO8Xp2/9ZB+beSpY+XILPz/w14AzkA+Vtgx4h4qPV35+vyxdLMKFmm/X4yK2b42dG8qpbBvQYI8rxyOLA2md31EDKo/0xgAeDwiDi9jovuQmbqvZXMvnet1wEjk+PYw6t1Xb0wmXxhNWDfiDitXr+NaYLCSylrkp+v1YF3RsS3+/bCR5EaUHcrcBewfN3fSwMnAbt3bX418LaIuK0+dlXgNGCDuv5m4KCI+FVdP448Rs+UUhYDLgROjojv1PUFWDIi/j0336M0vzHznuaIiJgUEcdGxPJe8EgajSLiv8Ce9deT4NkbjMci4tqIOJUsx7qcgXsjg1l0JEmSJEmQQXvQyUpYSlmvlLJaO6tKRNwPnA1cXxdtVH8O1PVRB9yfAX5c120PTK7rSkT8ngwUW4wMBKQrcK84YD9tpZQxpZSPkxk+9imlPA8gIh6MiCfr+kKWz4UcyJ0CPFS3awL3mn19DpmdHzI7/4lk4N6lwAEG7kmzZbuI2DMiBvzsaF4WEb+r5/+VyYDxlwOfBlaKiP8F/gncQGbx3aWUslzNPvVbsiLMK4CD6oQArwNGIMexh1fruvpx4Ni6+KhSygvrOWVyKWWJWpr6fuB7wMPAnX16yaNORPwd+BbwYup9CTn5aHfgN8A+dfnvyMyhJ7cee3Pd5r/AbeQkmV/V6/AFImJyDdybABxXH79i6/Fh4J4055l5T3OMnR+SRrvaOXwPsDSwVURc0sz07vNLkyRJkiRJ01HLRh1BDr4X4Gkyq8RPI+LKUspzyYwrxwJ/Ad4QEbc3WXJaWUImAjcBKwGbRMTlrb+xEjmw/4mIuGc439+8opSyPVlGbTwZYPfLIbabQGYUWQxYJSLuq8unyrBYSnkjWTnhRcBlEXF2XW6ftSRpumplnh8AOwJHRcSxdfmEGsTyKfIa427gCxFxQl2/PfAd4NvARxxLGLm8JuifUso5wOvJLMlfJidnHAy8lkyacUlEPNy3FzhK1cyGj9Zf1yC/i24HdmtNaloS+D9y3POAmqiEUsrK5H3SxuR33zER8bfWc28HHEVOeDoD+EBzLS5p7jB4T5KkllLK2sB1wL8jYul+vx5JkiRJkjRttUTUscA7yEx6VwGTgE3qJveQk/T+Wkp5OZk9b2PgYxHx2dbzNMF7K5DZdMYD60dEzywglsbrbajyxe1B81LKccAHgR8CH46If3ZvC6xAZgu5JyLW7VGieE3gHzWrywy/DkmSupVSnk8G7o8HXhMRN7XLe5ZSDiCvHyaTJSgPiYhraknJhSPi7r69eGmEak2QWZ8MEHsJ8CTwnLrJRcAeEfFAv17jaFdK2Y8MirwBmEhWqrq1lr4tETGplPJW8pr7bmDD5vuqlLIDOSlpY+AW4DKyhO62wOZkFc9vAf/jpCVp7rNsriRJLRHxJ+Bi4KJWqRZJkiRJkjRy7UQG7v0Z2DYiXg1sTZa9/TWwDHBiLaP7Z+C7ZHDfwaWULWCqbCzPI7NTPA4806tvwMC9qZU0ppXpY61SystLKYu2AiPH181PB64FdgC2qAOMzz5PPRZLAc8H/lUD8Z6u619VSjmLHGDcuP24+nMMdMooS5I0Ax4jS3ZOIq8BAMZGRFPG/XXkeeuHZCaqbQEi4hED96TemmvliLgaOIgsj/tX4BfAayPidQbuzbZvkPcsawELAFMAaunbSfXfPwL+l8xQ/f7WY88hy+ueT2a6fhdwPLAlma1vx4h4l4F70vAweE+SpKltFxF7RsSAadQlSZIkSRq5aqacj5OZcHaPiIsBImJSRJxLBvXdA2wH7AlMAC4Afg68EDi1lPIGYJH6fG8GzgLGAadExH29+gYM3JtapIFSyuq1PNofgCvJ/b1/3aYZRLyeDOAbQw4artZ+nvrPl9f1v4uIKaWU5Uopx5IDjTuTZcLu6n6cx0aSNAsmAdcDSwKvK6Us05yzata9HcjzT5Mx9pP9eqHSaBQRF0bE28nMcG+KiCv6/ZrmBfW69/X11wFq8F6jlDK2/vMY4BngkFLKeq3H30peV78WeBtZOnzLiFgnIv537r56SW2WzZUkSZIkSZIkjUqllHXJ7Hp/AzaAToBYUza1lPIu4GtkGai3RMSfSynbA58HVgSeBm4DFgJeDIwFvkkOzj84rG9olOkuTVtK2YQMflyKLM31FLByXb0n8JNWBr0XkcdlO+BI4EsR8XjruH0I+AwZgDkReB8Z0PcIeWy+NhzvUZI0fyilvAL4EVm2/TIyU9XryWy+NwNbR8RdQz1ekvqllHI5mZH6wIj4aillXCtzaLPNScCh5CSmnZsJL2YUl0YGM+9JkiRJkiRJkkarsWTQ3bLAghExqVXmthmE+h5wA7AqsElddg3w4/rv35FZ4i4GziSzTbw7Ih7sVTJXHa0SuduVUpYkM+wtBLw3IpYlBxGPqZv/D60yt7XM4PeAB4C9gXXazwm8qv48AvgqGbj3BeCFTeBeu9yuJEmzo2aFPZoMPt8c+BwZuHcVsIeBe5JGsF3qz0+UUsZHxORSyhjI4Ly67rNk1uodge2bBxq4J40MBu9JkiRJkiRJkkar+4C/kuXuXg2DyqdGzeL2NJnhDeAtdd29wNn1sasBF9aAvb0i4lJ4NqucpWumoZSyYCnlXOBcYFdgIzJw7xSAiPg3Wdb4NGAVYO+aca/xCzKz0arALqWUperzTgTurNusAlwIrB4R74+Ip5qgve6MIpIkzY6I+AEZ2PJe4DgyY+9GEfHHvr4wSZqGiLiHDDhekrz2Bih13UDNrncfmdUa4CullEWG/5VKGorBe5IkSZIkSZKk0eoe4FbgBcDGzSBUkzGvlcXt0frzwVLKAvXf1wPfqo/dt5Sycn3shK7HaggR8V/gCmAy8EngOcAvIbN8tMpwfZXMfrgTsGkpZWx9/BPA98myx7uSx7DUgMtrgHOAHSJi24i4uZQytj6nQXuSpLkiIq6PiFMi4iMR8bN+vx5JmkFHAgF8pJSyUkRMaa6563KAU8hsomdFxGP9eJGSejN4T5IkSZIkSZI0KkXEJOCLwBQyMGyzujxq8Nj4uulS9eczEfFU3eZJMmPcr4BN6WTle2bY3sAo0Br0617ejC+cDFxOlssdCzwPMstHU4YrIv5AliReEHg78NLmeSLi18CPgEXrulXrqrMiYoeIOKd5HRExxdJekiRJ0mD1HmfP+usJddmU+jNKKeNqVvHNIuIDfXqZkoZg8J4kSZIkSZIkaTS7hCyBuzpwcCllY3g2eGxSKWUZMrDvaeAsGBSQdgvwnbput1LKunX9fN93XrPclWbQr5SyWHt9LcE1NiIeJssSPwoMACt0PU+zL38I/AbYEnh9KWXB1manA38H3kQNtKyBmbSy9JkJUZIkSRramcB9wI6llC0ASinjAJrM1TXDtaQRZr7vgJAkSZIkSZIkjV41E9sHgd+SgWE/LaW8v5SyTillf+A8YGMyu9vl9TFTWj9/Xde9AjioBqTN19ndamnaKTVLx0allO8BPyulXFtK+VAp5eV10zEAEXEmcD6wJPCmpnxxXddk3/sHWSL3UTLD3lqtbf4MfBRYOyIua78Wg/YkSZKk6auZ9batv55Rl03u3yuSNKNKfn4lSZIkSZIkSRq9SilrA18ANqmLJgPj6r9PBo6IiMeGeOwbge8C3wY+0mR9m5+VUpYEPgPsWxf9B5gILAzcCmwaEffWQL+BUsqGwE/I8rc7RcRFrecqNRBwUeDLwO7kMflkRPy76++Omd+DJyVJkqRZVUq5ELgf2JuM6TMoSBrhDN6TJEmSJEmSJM0TasDZ5sAuwCPAE8C3IuJPdf2gwLBWUNnCwGIRcXc/XvdIU0pZCzgJ2AL4A/ANMmveGOA44ECyVPG7I+KB1uM+DXy4rntPRNzfWtfs622AnwEPAptHxK3D864kSZKkeV/NJG72amkUMXhPkiRJkiRJkjRPaALEevy7Ke9qRreW9j5qLVuADNTbCfgq8LGI+E9dtxbw/4AdgUIG8X2zyVRYSlmeDNxbC9gH+EH3wGEppQC7AZdExH1z7c1JkiRJkjQKjOn3C5AkSZIkSZIkaU7oVRKqybZn4N5gdb9Mtb8i4ingaeATEXFgRPynlLJSKeUE4NfAm4Hb6uYHA6u0HnsH8LX66/uAFbr+Zol0RkTcV0oZO6fflyRJkiRJo4nBe5IkSZIkSZKkeU4TmGbQ3mA18x0RMVBKeV4p5ahSypp1XRNM9z7g5LpsUzIg7wPAZGCviFgFuABYDXhbLTvcOA04H1gX2LOUsmCzojtY0HJekiRJkqT5ncF7kiRJkiRJkiTN45rAvFYp4QlkgN4ngN3ruin154MRcX8pZSHgEGAL4NvAyhHxg/qU360/30UG6jWZ9Z6szwuwP/C8ufzWJEmSJEkatQzekyRJkiRJkiRpHlaD6qbUf29eSjkY2AO4BngA2LaUslWzbeuhBwM7AucAh0TEY6WU8XXd74G7gecD7y6lPK+V7fAcMnvfxhFx11x/g5IkSZIkjVLj+v0CJEmSJEmSJEnS3BMRUUpZAfgi8Ma6eArwILAksBCweynl9xHxRCllXERMppM179yIeLz1OIBlgaWBh4GdgfNLKac3ZYoj4iuQGf8sjytJkiRJUm9m3pMkSZIkSZIkaR5SShnT9fvzyVK2bwSuAN4MLA7sCvwKWBB4HbADQA3cA1i0/lysPs8CTXAesDxwL/AzYAKwF/Ccrr9bDNyTJEmSJGlopWaxlyRJkiRJkiRJo1gpZUwruK69/M3Aj4DLgR0i4tHWuuWBo4B3AucB72lK3dZSuhcCjwAbRsTNdfmbgO+SgX/7koF734yIJ+fi25MkSZIkaZ5j5j1JkiRJkiRJkuYBTeBeKWWLUsoJpZRSV21Ojgf8PiIeLaWMbz3mDuCrZGDfFsAurXUXAz8lM++dV0r5YSnlEjIQEOD0iHg4Ir4UEU+WUsbO7fcoSZIkSdK8ZFy/X4AkSZIkSZIkSZo1pZRxETG5BuotBHwceH9d/Tsy+O6Z+vs99efkwc/CDcCZwPrArqWUSyPiurruMGAA2BlYoS67CXh/De5rXoclciVJkiRJmkkG70mSJEmSJEmSNErVwL2xwFjgFcChwFXA54Gz62ZNFZ7V6s8CROs5JpVS/gDcDrwM2KOUcn2kO0opewJfBpau2zeZ95qgvYiIZ59PkiRJkiTNmOL9tCRJkiRJkiRJo1MpZQvgLOAMMvBuHLB9RDza2mZd4GrgaWC1GpA3tjtTXinlj2QA4I3AhyPivFLKmKYcb9e24yKiO4OfJEmSJEmaCWOmv4kkSZIkSZIkSRqhXgAsAmwCbACcFRGP1mx8jZvILHwTgSPqsgHIzHmllIl12VPAvcAawFtLKYtExEAtyTuIgXuSJEmSJM0+g/ckSZIkSZIkSRrBugLxul0MnAKsCTwH+ENd3i6L+xRwKvBfYL9SyhubMre14u3TpZSXAesBXwWuB7YGNmq2maNvSJIkSZIkAQbvSZIkSZIkSZI0IjVBe01521LKeqWU1UopL222iYj7yax619VF2zWrup7uEuD4+u+TSymHllKWK6WML6XsDvwCuAU4DbgIeBFZhpdemfckSZIkSdLsM3hPkiRJkiRJkqQRqBW0t3Mp5Voyy95VwBWllONKKRvWTa8Hflz/vVUp5cUREaWUMa3neiYijq7bLQmcBFwO/A34AbAscGpE3An8pT5sy/pYM+9JkiRJkjQXGLwnSZIkSZIkSdIIVEpZupTyTeAsYG3gJjLD3pLAB4Efl1JWi4iHgP8lg/HWB3YGiIiB1nM1pXffC+wDXA08AywAXApsEhFfqtvcWtctVkqZODffoyRJkiRJ8zOD9yRJkiRJkiRJGpl2At4B/BnYNiJeDWwNbA/8GlgGOLGW0f0zWfI2gLeVUtYCaLLvNVn8IuLfEXEWsA3wamDziNgyIq5s/d03ABOA2yLi6bn9JiVJkiRJml8Vs91LkiRJkiRJkjSylFKeT2baWxxYNyL+r2v98sAVZADfMcCxdMrhvhU4PiI+PAt/dy/gG8DdwI4RccNsvA1JkiRJkjQNZt6TJEmSJEmSJGnkWQ5YELgR+GspZXyzopQyNiLuAI6ui3YBVo6Iu4HvAf8C3lpK2bpuX4b6I7U076KllK1LKT8BvgOMJwP4bp7WYyVJkiRJ0uwxeE+SJEmSJEmSpJFnLLAQsCywYERMagXSDdSf3wNuAFYFNqnLrgHOAFYgy+cuGhExjSC8PYCrgAuANwN/AraMiGMj4umwfI8kSZIkSXONwXuSJEmSJEmSJI089wF/BSYBrwZoAulqMN7YiHga+Frd/i113b+AHwF/Ad4OvKH92EYrmO+XZPDe94HdImKdiLh0Lr4vSZIkSZJUjev3C5AkSZIkSZIkSVO5B7gVeCOwcSnl8oh4rJRSIk2p2z1afz5YSlkgIp4C/o/Myvci4Ge9nrwVCPjXUsqhwGOt55QkSZIkScPAzHuSJEmSJEmSJI0wETEJ+CIwBdgJ2Kwuj1LKmFLK+LrpUvXnMzVwj4h4AjgpIt4XEU9No2Ru87ceNnBPkiRJkqThZ/CeJEmSJEmSJEkj0yXA2cDqwMGllI0BImIgIiaVUpYhA/ueBs4CKKWMqds80/zeXTJXkiRJkiSNDJbNlSRJkiRJkiRpBIqIgVLKB4HnA1sCa5ZSPgv8GtgAOABYE/g+cHnzmO7nGM7XLEmSJEmSZlxxwp0kSZIkSZIkSSNXKWVt4AvAJnXRZDqT808GjoiIx/rx2iRJkiRJ0qwzeE+SJEmSJEmSpBGulLIksDmwC/AI8ATwrYj4U10/xix7kiRJkiSNLgbvSZIkSZIkSZI0wpVSStQO/a5/jwHL40qSJEmSNBqNm/4mkiRJkiRJkiSpn6LHTHyz7UmSJEmSNLqZeU+SJEmSJEmSJEmSJEmSpGE2pt8vQJIkSZIkSZIkSZIkSZKk+Y3Be5IkSZIkSZIkSZIkSZIkDTOD9yRJkiRJkiRJkiRJkiRJGmYG70mSJEmSJEmSJEmSJEmSNMwM3pMkSZIkSZIkSZIkSZIkaZgZvCdJkiRJkiRJkiRJkiRJ0jAzeE+SJEmSJEmSJEmSJEmSpGFm8J4kSZIkSZIkSZIkSZIkScPM4D1JkiRJkiRJkiRJkiRJkoaZwXuSJEmSJEmSJEmSJEmSJA0zg/ckSZIkSZIkSZIkSZIkSRpmBu9JkiRJkiRJkiRJkiRJkjTMDN6TJEmSJEmSJEmSJEmSJGmYGbwnSZIkSZIkSZIkSZIkSdIwM3hPkiRJkiRJkiRJkiRJkqRhZvCeJEmSJEmSJEmSJEmSJEnDzOA9SZIkSZIkSZIkSZIkSZKGmcF7kiRJkiRJkiRJkiRJkiQNs/8PYfwVX5asTYg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2530" name="AutoShape 2" descr="data:image/png;base64,iVBORw0KGgoAAAANSUhEUgAABAUAAAHnCAYAAADATeRaAAAAOXRFWHRTb2Z0d2FyZQBNYXRwbG90bGliIHZlcnNpb24zLjMuMiwgaHR0cHM6Ly9tYXRwbG90bGliLm9yZy8vihELAAAACXBIWXMAABJ0AAASdAHeZh94AABa/klEQVR4nO3dd7gsRZ3/8feH5FUwcUlGUFh1VVxFMf1cRQwYcEHEhGExrIl1dVdMqIAERdccMAuGxYwooASRa44gAgIq6DUBEq5IvoB+f39UHxmGOfeec+bMCXfer+fpZ85UV1dXz9R0zflOdXWqCkmSJEmSNH7Wmu8KSJIkSZKk+WFQQJIkSZKkMWVQQJIkSZKkMWVQQJIkSZKkMWVQQJIkSZKkMWVQQJIkSZKkMWVQQJIkSZKkMWVQQJIkSZKkMWVQQJIkSZKkMWVQQJIkSZKkMWVQQJIkSZKkMWVQYEwl2T1JJbk6yeYD1i9Lcvo81W27rm67zsf+pyvJFkmOTrKiq/e7VpF3eZenkvw9yV+TnJnkk0kePYfVXnSS3D3Jvkm2mMUy56SdL+T3PcmhSZbPZx16JdktycunkG/3ntd0VcvyWa7fgnq9pH7277PH/n1uLMb+vavvVPqgZbO832WzUWaS93X126wvfcOu/V6bZIO+dbfvtnnHNPe1PMmhM6znlN7HJLft3pN7z2Q/gnXmuwKadzcBDgCeNd8VWcTeCTwAeC5wPnDeavJ/D9iz+3sD4K7A04Bjk3wJeHpVXTuiui5mdwf2AZYBy+e1JjOzUN/3/YF3z8N+J7MbcE/gXavJdzTwoL60HwBfBN7ek7Zy1mrWLLTXS5qM/fvw7N/nxmLs3z8KHNPz/DbA4cB7gcN60i+d5f2+ZJbKORHYA9gO+GxP+sOA67q/H8INj/HhPdtOxxOZ/deh321pbWg5cMqI97VGMiigY4Ddkrytqn4+35WZS0luClxdVTVkUfcEflxVR0wx/yVV9cOe598A3p9kX9oJ7QDg1UPWSQvPgnzfq+qcud7nbKiqC4ELe9OSAPy573We7f0uytdLY8n+3f5dI1JVfwT+OPG8Z5TD70fcB50xS0UtA4obBwW2A34ChBYEOKZv3d+Bb09nR1X1sxnXUnPGywf0VuBi4C2rytQNoaskuw9YV12HN/F8YkjVvZJ8oRtCtyLJO5Ksk+SuSY5Jclk3pOhVk+x2SbfN+UmuSvKtJPcZsP/7Jflqt4+rk/wsyVP68kwMp3x0ko8nuRC4kvZLymTHfMckn05yQZKV3TDAVyRZq1u/XZICtgIe2zNUbItVvZaTqap9gV8A/5lkSU89NkxycJI/JbkmyW+SHJjkBnVPslaSlyY5pXu9LknywyT/1pPnBu9VT/oNhnb1vF7bJ/lIkouTXNoNg1w/yWZJPt/t47wkb0uybl+Z6yV5fZKzutfvwiSHJNl4wL6PSvKYJCd3dT8ryXN76wN8oXt6Ys9rvXu3/j5dGRPv1blpQz5vP5XXPsm/dq/VVd3rvH+Stbt1SfLrJMcO2G6Drn2/fyr7GWQW3vdKGwb4nCS/7I7hp0ke2NX9lUl+m+TyJN9MslXf9jcaDt9T5rO6dn9lkp8n2bEv31bde/rrLs+fkhyZZOu+fBNDhp/eHcO5XXv6RpK79uRbBjwe2LznPR7qS32ShyQ5Ie18c2WS7yd5fF+eifb+qO54ViS5ojuWO0/h9VrtZ0+aB/bvkx+z/bv9+8j7966cf0vyg7T+57Ikxyd5UF+eic/VfZIc3r0ff+3aaP9reqPLB5LcJMneXTu+untPT0zy4MnqVVUXA6fR/tHvtR0tYPAtrh8Z0Lvu5Kr6a7ffW3Tt47dd+/1TknclWb+vfje6fCDJPZIc170uFyZ5f5LHd69Df51Ism2S73T5f5PkNb2fV1ogA+CQnja0b7f+fkk+29Xjqu7xMxl8edVDuvfr6p728vwM+PwneWqX94q071jHZsB5bLEwKKDLaJHrHZJsP8tlfx74OfAk4CPAf9OG4h1BG/r7ROCbwFuS7DJg+zcBdwae3y23BZal50t6kofThuvdCngRsBNt2NDnMuALDvBx4FracMpdu79vpDsJfx94NPAG4N9oEf+3Ae/rsp1MG758fleHB3XL6oYXrsqRwM2A+3X1WEIbpvVs4B20f5g+DbyKNkyt16G0Yc0/AZ5KG7L4VWCLIerzUeCvXVkH0IZ2f4T2/v2c9hp+AngF8NKJjboT9VeA19CG0T2++/tRtPfwpn37+RfakO930t7DU4GPJXlot/5oYK/u7z24/rU+uut8jgc27dY9Cng58Hvg5lM4xs1oUfL/6/b9ReD1dEPEu1+a3gs8Ksk/9W37bOAWwFBfGhjufQfYkfYZeQ3wdNpxH017Tf8f8J/AC2hDNL+UtJ/UV+Px3XZ70z7DK4Av54b/JN+W9k/Ha4DH0F7/64Afpeef/R5vAjbv6voC4J+AIye+oNGGRX6P9pl6UM8yI0keRjvH3BJ4Hu21uazb51MHbPIx2q8gu9Ha0P1p7fVWq9nVocz+Z08alv37APbv/2D/PuL+PclutNfqUlr/8zzg1rTX6SEDNvkycDbttd8X2Jl26cm6A/JO7GMd4Ou0tnwU7bO3O62N33E1VTwRuGuS23RlLQW2pgUEvgVsk+QW3bo70D6zJ3bPb9bl+XfgPcBjaQHI3YGvrup7Rre/b9Eur3kx7bW+Odd//vptRnsPP037vH4deDPwzG79ycBzur8P4Po29NEubQvgl7S2swNttM5tgJ8k2ainXveitbebdcf1ImAb4HUDjmEv4DPAGcBTaOedmwPfSXL3yY59QasqlzFcaB/aonVO6wHn0A0X6tYvA07vyb9Fl3/3AWUVsG/P8327tP/py/ezLv2JPWnrABcAX+pJ267Ld9JEfbr0zYFrgI/0pJ1JOxms07evI4FzgbX6jvcTU3x93tzlv39f+sG0fxru0pO2HDhqiuWuMi/tBFTAU7rnL+yeP7kv36u69Ed1z/+1e37AavZ/g/eqr16HDmgf7+nL9+Uu/b8HvLcn9Tx/Wpdvl7589+vSX9y376uAO/akLaH9s/nBnrRdu2236yvzvl36TjP4HCzrtv23vvQPA3+bqBPtRH8p8K6+fL8Avjlf73vPe3oesH5P2k5d+s+44WfoZV361j1phwLLB7ST84Gb96Rt2r0mr1nFcawNrAv8CnhHT/p2XZlH9+V/cpf+wJ60o/rrM433s4D39Tz/AfBnYIO+Op4G/IHrz3cT7f3wvvIe3KW/brLXiyl+9lxc5mrB/n11r4/9u/37rPXvAz5He3bP1wL+RAuCrNWTbwNav/S9AZ+rd/SVuVuX/oy+41rW8/xZXZ7nz+A1mviu8PTu+S60YNoG3etyHfD4bt2zu7yP7Z6/pnsd79dX5pN6803SBt9K+6zdvW/bY/rbQc/72P95/QVwzID2d6Pz2IDjXhtYH7gc+K+e9M93aRv1pK3V7auALbq0O3SvU/9naAPa97HPTfe9WAiLIwVEVV1Di5zejxbtmi1H9T0/k/ah+nrPvq+jRUU3H7D9YdV9yrq8v6NFPh8ObegycDda9JC0oYvrdFHTr9GigP2/Vn5pinXfHjijqn7cl34o7Tqr2f7VZUJ/ZHV74ApadLu/HgCP6B4f2z0O+4t1v0HvIbTIfn9673u4I3AJ7RfZ3vflFNo/m9v1bX9KVf1+4klVXU37x3JQu+h3NvAX2i9SL5pBhPayqvpqX9phtI7goV19LgMOAXafGBbX/fJ2dyaPbE/HTN/3CSdW1RU9zyfep6/3foZ60qfyup7YHTcAVfVn2hf8f2zbva97JTkjyTW0LxDX0EYA/POAMvtf51OnUZ9p6d6nBwBfrKrLJ9Kr6m/Ap4Dbc+Pzw//1Pqmq7wO/48ZDKHuN6rMnDc3+fSD798b+nZH273eljYD5VFX9fSKx64++BDyw+7W91//1Pf88rV9dXR90NW2kzHR9i/bP+Xbd8+2An1bV5d3rcnLPvrfr6vLd7vmOwOnAKX3t4Fiun6tgMg+jBSb750f4zCT5zx/weT2VKX53SLsU5C1Jzk5yXXccl9MCA73fVR5GCwRdNJHQvXef7ytyB1rQ85N9x3417TXdbir1WmgMCmjCZ2kf/gNXNUxpmlb0Pb8GuLLrEPrTl3Bj50+StrT7e9Pu8W20iF3vcnC3biNuaKpD/5ZOkvfcnvWjMHGC693P+X3/2FFVF9BOahP12JgWsR30mg1j0Hs4WXrve7gpbcjnNdz4vdmMG78vFw/Y90qgfxjijVS7tu1htC8kbwJ+kXbN4Run2Jb/PCBt4nXsfZ/fS4ucP6N7/p+0SYa+MoV9rM5M3/cJ03mfYPDnrd9U3pN30GbjPwJ4Au2f8G1pQ08HvXf9ZU7cGWC17/MM3Jr2JXw6n+PVnXMGGdVnT5ot9u83ZP/e2L9fbxT9+0T5k7W1tWj91KC6Af8IrF3M6vugc3sDD1NVVZfQXtuJf/wfTvundkLvP7gPpwUMJn4s2BS4FzduA5fR+t7+dtBrKYPfm0FpMEQb6hxGe08/SvuH/v607yoX9pUx1XpNnJ9+wo2P/6ms+tgXLO8+IKBdV5Xk1bRraV4wIMtER98/+c2oOk9oncugtImTw0Qk780Mvs4a2jVEvWpgrhu7mPZLRL/b9u171nTXXz2B9svBT3vq8YAk6f3ikGQT2ud3oh4X0oZDbcaqvxitZPDkS7P9Pl5Eq/tjJll/2STpM1JVpwFP617De9GGR+5NG7Z40Go233RA2kTb+0dHVFVnJ/k6sEf3+G/APt0vzzM25Ps+354JfLKq9upN7K7Ru2ReanS9v9B+AZnO53iyc87Zq9jPVD970rywf78R+/fh2L9PzUT5k7W1v9P6qf66/WniSffr81IG/1M84ULgIUnWmklggDZHwCu66+nvQbt8ZcK3gP/p1m3BDX/Jv4j2HjyXwVb1ObqYVb83sybJLWmjGt5YVQf1pN8E2HCG9Zo4tl1pownXCI4U0D9U1TdoXxr2pl0X0+vPtC8O9+pL32mEVXp670QlabOEPph2fRFV9Uvg18C/VNVPJ1lm2jmdANw9yTZ96RPXVJ04w3JXZR/acLV39/zacgLtvdh5QD0m1sP1QzZfvJp9LKfvPeyGyfW/38M6itaRrT3J+9L/ZW4qVvurcjU/r6r/pv1T2v/+DXLz3HiW+N0YfNudd9Nev0/Qfrn5yBTKX51h3vf5Vlz/vgCQNrP/7YYoczrR/0l1l1P8CNild+KrbpKsZ9J+BfpV32bP6H2SNnPz5nTnnElM9bMnzRv79xuwfx+O/fvU/JL2D/5ufW19fdp19z+oqiv7tnlG3/On0AJEy1axn6/TRnLsPsN6TrT3fWivy3d71n23Z11vXmjtYEvg4knawfJV7PNbwD0HXA7ytBkdQTNZGyrayIWVfenPpwXb+uu1fd/kg2vR5j/qdSxtNM+Wk52fhjiOeeNIAfV7NW0CoE1oE2sA//il4dPAc5OcQxsefH/ayXVUNqHNdv4R2uzhb6R9cXlzT54XAl9Pu53MobQT8Ia0a4S2qar+D/JUvZPWMR+dZG9aJPDxtNnRP1BV/f9MTMetkjyw+3t92nVnT6NNJvR5rj/5AnySNuPuJ9JuhXIa8BDaTL1f677oUVXfSfIp4PVJNqWdrFcC96EN6XxvV96ngP2T7Ec7+d2dNqTqr0MczyCfpXVuX0vybuDHtGFVt6cNQftKVX15mmWe3j2+IMlltLbwW9oMsy+hDWH/De3kvwtteOPxUyj3YuADSe5I+yfxccB/0N7n3/dmrKrjk5zRHcOnu2GeUzXr7/sCcBTtOsyzaNf33Rd4JT33bp6B02j/yL+Ydi76+xAd7GtpbeDEJG+jDXd9Ce3e40/vH7YL3C/JR2m3x7oDcCDtnHIwk5jGZ0+ab/bvjf37cOzfp6Cq/p52S87/A45K8iHaSI5XdvV/zYDNdumueT+e9qv9/rTPY/817b0+Q5t5/4Npd/05kfaj7wOAM6vqs6up6rdpQZAncsPLA6iqS5L8vFt3Le1OHBPeRQtufDvJO+kmVKTd8eDRwNur6keT7PNdtBEGX+8+g3+mnW/u1q2fyYiHc2gjF56R5EzanAHnVtW5Sb4NvDLJRbTg2cNod4K4pK+MA2kjek5IcmBX3oton+V/1Kuqlnf1PjDtjinH0EZ9bEo7d15RVfuw2NQCmO3QZe4XemYnHrDu/7p1p/el34IWOT2f9mH7Ku1XtGLw7MQb9W1/KHD5gP0t44YzIW/Xbf9MWuT2AloH8W3gvgO2vxfwOdpJ5Rra8LoTgBdO5XhX8RrdsXstLurKPQvYk55ZZLt8y5ne7MTVLX+nDbM7i/bl4NGTbLMh8AHaNWjXdmW8CbhJX761aLdbOY32heES2sRNO/bkWY92y5jf0+7jvIx2u6DlDJ6duH9W2Sm/t7Sg4yto16td1R3rmcAHga1W9/rRN8Nul/Yy2heD67p67E770nUYbYj3ld1x/wj49ym8H8toX0YeRrs27OrudT6Qvhmve7bZp9v3A6bRlkb5vhc9M+53aVvQMwvygM/Wrn3v3fLVldlzHL3t5Fa0a/T+TBsW+x3al9obvHeD9ttXz9170m5N+6d8Yvh/TeN1HvRaPIR2Pri8ax8/oOcz0dfeH9W9J3/p8h7d21ZX8Xqt9rPn4jJXC/bvU3mN7N/t3wdtM+3+vWfbLRjc7+4E/LB7nS6n3f7ywZO89tvQPnuX0e6IcBiwyRReuyW0wNqvuvZxEe1z8qAp1v1H3f7/d8C6d3brvjtg3fq0wMVZPe3yVNp8Q5v2tYND+7a9By34cRUtePNRrh+tc6/JziF97XJ5X9rTunZ4DT3nLtroxS/S5su4lDa64h6T1Osh3ft1Ne1881auvyPILQe8t9+kBd6u7sr7AvCI6bafhbBM3J5GkjQFSX5K+0d12/mui2ZH2j3PDwG2rUU67E+SNJz56t+T7EsLSGxcPTPfj5skHwaeDiytdueUBSHJcbTbEd5lvusySl4+IEmrkeQWtCHnO9KGyD9xfmskSZKGZf8+P7rh9+fSRodsQHv9nw8cMJ8BgSTvAH4G/IE2kucZtFGEz5uvOs0VgwKStHrb0K7Tu5g2g+0R81sdSZI0C+zf58e1tPkVbk/7f/TXwP/QLiuaT2sD+9HuOFDAGcCzqurT81qrOeDlA5IkSZIkjakFd0vCJDdP8tYkxyW5MEl119oMyrtNkm8kuTzJJUkO72aBHJT3pUnOSrIyyW+T7JNk3QH5NklyaJKLklyZ5AdJHjHLhylJkiRJ0rxbcEEB2r1PX0C7bccRk2VKcjfajJTr0e7j+VzgLsB3kmzcl/d1tOEohwM70G4vtRfw/r58N6HN1vkI2iyoO9FmvD0mycOGPjJJkiRJkhaQBXf5QJLAP+6buxFwIe0an3378n2edi/RLavq0i5tc9o1Ke+sqld3aUtp98z+ZFW9sGf7vYADgHtW1Rld2ktogYIHV9UPurR1aPcIvbyqHjCyA5ckSZIkaY4tuJEC1VlVnu4f9R2BL00EBLptf0ebLKR35tDH0O7feUhfMYcAAXbuSXsi8MuJgEBX5nXAp4H7J7ndtA9IkiRJkqQFasEFBaZoS+CmwKkD1p0KbJVkSff8nt3jab2Zquo84KKe9RN5JysT4B4zrbAkSZIkSQvNYr0l4dLuccWAdStoIwBuDZzX5V1ZVVdMkndpz/OlqyiTvrw3kGQTYOO+5A1o8xycDszbPTclSeqxHnAH4FtV9df5rsxiYl8vSVokptXXL9agwIRVXWZQk/y9ujKmk7fXS4B9VrFekqSFZCfgq/NdiUXGvl6StJhMqa9frEGBi7vHQb/cb0j75/2SnrxLktysqq4ckPekvnInKxMGjyKYcDDwhb60uwFfPOKII9hqq61WsakkSXPj7LPPZueddwb4wzxXZTGyr5ckLXjT7esXa1DgHOAqYOsB67YGzq6qq7vnp/Wk/2giU5LNgI1ow/3oyTtZmfTlvYGqugC4oDetu5ECW221Ffe4h9MRSJIWFIe6T5N9vSRpkZlSX78oJxrs7ghwJLBLkptPpCe5I+02hYf3ZD8GuBrYva+Y3WkjCo7oSfsycLck/7j1YHeng2cCP6qqc2ftICRJkiRJmmcLcqRAkscC6wMT//DfPcmu3d9f6y4D2Af4CXBUkoNotx3cj3ZHgbdPlFVVK5IcAOyfZAVwHLAtsC/w0ao6o2fXHwf2AL6Q5DW0XwNeAtwVeOQojlWSJEmSpPmyIIMCwAeAzXueP7lbAO4ELK+qs5JsB7wF+CJwHfBNYM+qurC3sKo6MMlltH/49wTOBw4CDuzLtzLJI4C3Au8FbgacAjy2qr41i8cnSZIkSdK8W5BBgaraYor5TmKKv+BX1XuA90wh35+Bf59KmZIkSZIkLWaLck4BSZIkSZI0PI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qUUbFEhynyRHJDk3yZVJzkqyd5Kb9eXbJsk3klye5JIkhye58yRlvrQrZ2WS3ybZJ8m6c3NEkiRJkiTNrUUZFEhyd+D7wBbAy4Edgc8CewOf6cl3N2AZsB7wFOC5wF2A7yTZuK/M1wHvBg4HdgAOBvYC3j/KY5EkSZIkab6sM98VmKHdgCXAk6rqnC7tm0luA7wgya2r6i/AfsBKYMequhQgyUnAr4E9gVd3aUuB1wMfqaq9uvKWdaMEDkjyrqo6Y64OTpIkSZKkubAoRwoA13aPf+1LvwT4O3BNknVoIwi+NBEQAKiq3wEnAk/s2e4xtCDDIX3lHQIE2Hm2Ki5JkiRJ0kKxWIMCn6AFAD6Q5M5Jbp5kR+CFwPur6gpgS+CmwKkDtj8V2CrJku75PbvH03ozVdV5wEU96yVJkiRJWmMsyssHqmp5kgcBXwbO6Vn1HtocAwBLu8cVA4pYQRsBcGvgvC7vyi6YMCjv0gHpN5BkE2DjvuQtV7edJElaHOzrJUlrokUZFEiyBXAk8GdgV+BC4AG0eQE2AJ7Xk71WUVRN8veq8k3mJcA+U8gnSZIWJ/t6SdIaZ1EGBYCDgFsA9+75df/bSS4CPp7kk8D5XfqgX/k3pP2jf0n3/GJgSZKbVdWVA/KeNIU6HQx8oS9tS+ArU9hWkiQtfPb1kqQ1zmINCtwbOGPAcP+fdI/3BL4HXAVsPWD7rYGzq+rq7vlpPek/msiUZDNgI+D01VWoqi4ALuhNS7K6zSRJ0iJhXy9JWhMt1okGzwXukWSDvvQHdY9/rKrraJcY7JLk5hMZktwReDhweM92xwBXA7v3lbc7bUTBEbNVcUmSJEmSForFOlLgXbR/1I9P8k7aHQIeCLwWOAP4epdvH9rogaOSHES77eB+Xf63TxRWVSuSHADsn2QFcBywLbAv8NGqOmP0hyRJkiRJ0txalCMFquqrwCOAS4F3A0cB/w58CHhoVV3T5TsL2A64FvgicChwdpfnwr4yD6TduWBXWlDgpbS5C/YY9fFIkiRJkjQfFutIAarqRODEKeQ7CXjkFMt8D+22hpIkSZIkrfEW5UgBSZIkSZI0PIMCkiRJkiSNKYMCkiRJkiSNKYMCkiRJkiSNKYMCkiRJkiSNKYMCkiRJkiSNKYMCkiRJkiSNKYMCkiRJkiSNKYMCkiRJkiSNqRkHBZLcNslde56vneRVST6b5LmzUz1JkiRJkjQq6wyx7YeA3wN7dM/fAOwNXAI8Ock1VfXp4aonSZIkSZJGZZjLB7YBTux5/h/AO6tqQ+DDXB8skCRJkiRJC9AwQYGlwPkASf4ZuA1waLfuS8BdB28mSZIkSZIWgmGCAn8FNun+fiiwoqpO654XsN4wFZMkSZIkSaM1zJwCPwZeneRa4GXAcT3r7gycO0zFJEmSJEnSaA0zUmBv2j//XwE2BQ7sWbczLWggSZIkSZIWqBmPFKiqnyXZHLgbcHZVXdqz+mDg18NWTpIkSZIkjc6MRwokeTZw06o6uS8gAPAD4IFD1UySJEmSJI3UMJcPHAJsOcm6O3XrJUmSJEnSAjVMUCCrWLcE+NsQZUuSJEmSpBGb1pwCSe4IbNGTdJ8kS/qy3RR4AfD74aomSZIkSZJGaboTDT4H2Aeobjl4QJ6JEQQvG6JekiRJkqRFaof9j57vKiw6x77h8fOy3+kGBT4PnE77x//zwF7c+C4DK4HTq2r50LWTJEmSJEkjM62gQFWdCZwJkOQ5wFFVdfEoKiZJkiRJkkZruiMF/qGqPjGbFZEkSZIkSXNrxkEBgCQPAXYDNqdNMNirquoRw5QvSZIkSZJGZ8ZBge7ygY8BK4Bf0eYSuEGWIeolSZIkSZJGbJiRAq+iTTb471XVHxCQJEmSJEkL3FpDbLs58FEDApIkSZIkLU7DBAXOBDadrYpIkiRJkqS5NUxQYC/gNUluN1uVkSRJkiRJc2eYOQX2AG4J/CrJKcDFfeurqnYaonxJkiRJkjRCwwQF7gX8DbgAuG239KohypYkSZIkSSM246BAVW0xi/WQJI2JI7fccr6rsOg84Zxz5rsKkiRpDTXMnAKSJEmSJGkRGyookOQmSV6Y5DNJjk/yT136TknuPDtVlCRJkiRJozDjyweSbAScCNwDOJ92e8Kbd6t3BnYAXjJk/SRJkiRJ0ogMM1LgrcCtgPsBdwTSs+5E4GFDlC1JkiRJkkZsmLsP7Ai8uqpOTrJ237o/ArcfomxJkiRJkjRiw4wUuAXwu0nWrctwAQdJkiRJkjRiwwQFfgs8aJJ19wd+OUTZkiRJkiRpxIYJCvwf8OokO3H9fAKVZFvgZcCnhq2cJEmSJEkanWGG+L8F+H/Al4G/dGnHAkuBY4B3D1c1SZIkSZI0SjMOClTVtUkeBzwVeDztloQXAUcBn62qv89OFSVJkiRJ0igMNRlgVRXw2W6RJEnSEHbY/+j5rsKic+wbHj/fVZCkRW2YOQUkSZIkSdIiNuORAknWBl4KPAPYHFjSl6Wq6pZD1E2SJEmSJI3QMJcPHAS8AjgFOB64ZjYqJEmSJEmS5sYwQYFnAAdV1V6zVRlJkiRJkjR3hplT4KbAN2arIpIkSZIkaW4NExQ4DnjAbFVEkiRJkiTNrWEuH/gv4OgkVwBfA1b0Z6iqG6VJkiRJkqSFYZigwKXAL4F3dssgaw9RviRJkiRJGqFhggIfBJ4CfAU4E+8+IEmSJEnSojJMUGBn4LVV9bZZqoskSZIkSZpDw0w0eC3ws9mqiCRJkiRJmlvDBAUOB3aYrYpIkiRJkqS5NczlA58BPpJkXeBoBt994OQhypckSZIkSSM0TFDghO7xZbTbE/YKUHj3AUmSJEmSFqxhggLPmbVaSJIkSZKkOTfjoEBVfWI2KzITSR4C7AU8CFgC/BH4ZFXt35NnG+CtwAOB64BvAntW1W8GlPdSYA/gTsC5wKHAm6rq2tEeiSRJkiRJc2+YiQbnVZLdgG8BfwWeDTwOeAvt0oWJPHcDlgHrAU8BngvcBfhOko37ynsd8G6un0DxYFrA4f0jPhRJkiRJkubFjEcKJPn4arJUVT1vpuWvZt+3Az4MfKiqXtKz6sS+rPsBK4Edq+rSbtuTgF8DewKv7tKWAq8HPlJVe3XbLusmUTwgybuq6oxRHIskSZIkSfNlmDkFtqdNJthrKbABcEm3jMrzgfVpIwMGSrIOsCPtcoJLJ9Kr6ndJTgSeSBcUAB5Du/zgkL5iDgEOBHYGDApIkiRJktYoM758oKq2qKo79S23AB4JXADsNGu1vLGH0m6BeLckpyS5LskFST6Y5BZdni2BmwKnDtj+VGCrJEu65/fsHk/rzVRV5wEX9ayXJEmSJGmNMcxIgYGq6ptJ3ke7Pn/72S6/czvgZsAXgDcDLwe2Bd4I3DPJv9JGLUALHvRbQZt74NbAeV3elVV1xSR5lw5Iv4EkmwAb9yVvubrtJEnS4mBfL0laE816UKBzBnDQiMqGNsJhCfDGqprYz7Ik1wDvAh4BXNml91/i0Ksm+XtV+SbzEmCfKeSTJEmLk329JGmNM6q7DzyMNux+VC7uHo/tS/9697hNT55Bv/JvSPtH/5Ke8pYkudkkeQeNNuh3MO0yg95llJdQSJKkuWVfL0la4wxz94G9ByTfBLgX8Fjgf2da9hScCjxwULW6x78D5wBXAVsPyLc1cHZVXd09P60n/Uf/KCzZDNgIOH11FaqqC2hzKVxfmWSS3DNz5JaOUJyuJ5xzznxXQZK0hpiLvl6SpLk2zOUD+w5IWwksB/ZmtEGBLwEvoAUfftaT/rju8YdVdV2SI4Fdkryqqi4DSHJH4OHAO3u2Owa4GtidnqBA97yAI2b/ECRJkiRJml8zDgpU1aguPZjKvo/r/uHfO8lawA+B+9Gu8zuqqr7bZd0H+AlwVJKDaPMQ7Ee7tOHtPeWtSHIAsH+SFcBxtIkL9wU+WlXejlCSJEmStMaZt3/sZ8FTaZMKvoA2l8CLab/+7zqRoarOArYDrgW+CBwKnA08tKou7C2sqg6k3cVgV1pQ4KW0yRL3GOVBSJIkSZI0X4aZU2BHYIuqet+AdXsAv62qrw1TuVWpqquA13TLqvKdBDxyimW+B3jP8LWTJEmSJGnhG2akwOuADSZZtz6w1xBlS5IkSZKkERsmKHA34ORJ1v0MuPsQZUuSJEmSpBEbJihwE2C9Vay76RBlS5IkSZKkERsmKPBLYMdJ1u0I/GqIsiVJkiRJ0ogNExT4OPD8JG9MsilAkk2T7As8H/jYLNRPkiRJkiSNyIzvPgC8D9gWeAPw+iR/A9YGAnyqm8lfkiRJkiQtUDMOClRVAc9O8hHgscBGwIXA16vqu7NUP0mSJEmSNCLDjBQAoKq+A3xnFuoiSZIkSZLm0NBBgSSPAB4BLAUuAr5RVScOW64kSZIkSRqtGQcFkqwHfAl4HG0egeu68l6T5GjgSVV17azUUpIkSZIkzbph7j6wN7AD8Bpg06paD9gUeHWXvvfw1ZMkSZIkSaMyzOUDTwfeVFX/O5FQVRcCb0uyAfBs2p0JJEmSJEnSAjTMSIHbM/kEg98BbjdE2ZIkSZIkacSGCQpcCGw9ybqtu/WSJEmSJGmBGiYo8FVgvyS79CYm2QnYF/jKEGVLkiRJkqQRG2ZOgdcB/w/4QpIrgPNpEw1uAJzWrZckSZIkSQvUjIMCVfWXJPcHdgceDiwFTgZOAD5ZVStnpYaSJEmSJGkkhhkpQPeP/4e6RZIkSZIkLSIzDgokWQ+4H3DbLulc4KdVdc1sVEySJEmSJI3WtIMCSdYGDgD+E7hZ3+orkrwL2Leq/j589SRJkiRJ0qjMZKTAZ4BdgV8ARwK/AwJsDvwbbYLBrYDdZqmOkiRJkiRpBKYVFEjyKFpAYN+q2m9Altcm2Rd4Q5KPVdUJs1BHSZIkSZI0AmtNM/8zge9MEhAAoKr2Bb4LPGuIekmSJEmSpBGbblBgW+CzU8j3WeD+06+OJEmSJEmaK9MNCtwW+OUU8v0SuN30qyNJkiRJkubKdCcavDlw+RTyXQGsP/3qSJpvR2655XxXYdF5wjnnzHcVJEmSpBmZ7kiBADWNvJIkSZIkaYGayS0J357kktXkudUMypUkSZIkSXNoukGB3wN36Jap5JUkSZIkSQvUtIICVbXFiOohSZIkSZLm2HTnFJAkSZIkSWsIgwKSJEmSJI0pgwKSJEmSJI0pgwKSJEmSJI0pgwKSJEmSJI2paQUFkrwjyR26v++YZN3RVEuSJEmSJI3adEcKvBy4Tff3b4H7zGptJEmSJEnSnJluUOAvwKbd3wFqdqsjSZIkSZLmyjrTzP9D4GNJftw9f3uSSybJW1W104xrJkmSJEmSRmq6QYGXAO8C7kEbJbAVsHKSvI4ikCRJkiRpAZtWUKCqfgc8ESDJ34Gdq+rHq95KkiRJkiQtRMPckvDhwBmzVRFJkiRJkjS3pnv5wD9U1bcAkmwFbA8sBS4CTqyqs2enepIkSZIkaVRmHBRIEuC9wIu44YiDvyc5uKr+a9jKSZIkSZKk0Rnm8oH/pk08+CHgAcAduscPAi9J8t/DV0+SJEmSJI3KjEcKAM8H3ltVL+tJ+xPwkyR/A/4DeOcwlZMkSZIkSaMzzEiBOwNHTbLuqG69JEmSJElaoIYJCvwV2HySdZsDlw5RtiRJkiRJGrFhggLHAwckuW9vYpJ7A28Ejh2ibEmSJEmSNGLDBAVeC1wH/DjJaUmOS3IacBLw9269JEmSJElaoGYcFKiqPwD3Bt4KXAHcqXs8CLhPVf1xNiooSZIkSZJGY5i7D1BVF+GIAEmSJEmSFqVhLh+QJEmSJEmLmEEBSZIkSZLGlEEBSZIkSZLGlEEBSZIkSZLG1IyDAknWS5LZrIwkSZIkSZo7MwoKJFkCXAXsPKu1kSRJkiRJc2ZGQYGquhq4GLhidqsjSZIkSZLmyjBzChwJPHG2KjKsJM9PUkkuH7BumyTfSHJ5kkuSHJ7kzpOU89IkZyVZmeS3SfZJsu7oj0CSJEmSpLm1zhDbfhb4WJKPA4cD5wHVm6GqTh6i/ClLcjvgbcC5wC371t0NWAacAjwFWALsB3wnyb2r6sKevK8D9gcOAo4DtgUOAG4HvGDUxyFJkiRJ0lwaJihwbPe4O/DvfetCCxCsPUT50/FB4NvACmDXvnX7ASuBHavqUoAkJwG/BvYEXt2lLQVeD3ykqvbqtl3WjRI4IMm7quqMkR+JJEmSJElzZJigwHNmrRZDSPJM4GHA3Wm/6veuWwfYEfjkREAAoKp+l+RE2uUPr+6SH0MbRXBI3y4OAQ6kTapoUECSJEmStMaYcVCgqj4xmxWZiSSbAO8CXlNVfxxwh8QtgZsCpw7Y/FTgUUmWdBMn3rNLP603U1Wdl+SinvWSJEnSorXD/kfPdxUWnWPf8Pj5roI0MsOMFPiHJHcFNgJOqaq5vCPBwcAvgQ9Msn5p97hiwLoVtMscbk2bD2EpsHKS+q/oKWugLkCxcV/ylqvaRpIkLR729ZKkNdFQQYEkzwbeBNymS9oWODnJ54Hjq+ojQ9ZvVft+EvAE4D5VVavJvqr1Ncnf0ykD4CXAPqvJI0mSFi/7eknSGmfGtyRM8mTgUOBk4D9pv7pPOJk20/9IJNkAeD/wXuDcJLdKcitgvW79rZKsD1zcbTLoV/4Naf/oX9I9vxhYkuRmk+QdNNqg18G0Swx6l52meEiSJGnhs6+XJK1xhhkp8FrgkKp6XpK1af+kTzgTeOlQNVu1jYBNgVd0S7+/AF+h3YngKmDrAXm2Bs7u5hOA6+cS2Br40USmJJt1+zt9VRWqqguAC3rTBsxxIEmSFin7eknSmmiYoMA/c/3M/f1Wew3+kM4HHj4g/TW0OxE8Frioqq5LciSwS5JXVdVlAEnu2G3/zp5tjwGupt1i8Uc96bvTRhQcMbuHIEmSJEnS/BomKHAlcMtJ1t2O9mv9SHS/7i/rT0+yO/C3qupdtw/wE+CoJAfRbju4H3AR8PaeMlckOQDYP8kK4DjaHAn7Ah+tKm9HKEmSJElao8x4TgHge8B/ZvC4ud0Z8E/7fKiqs4DtgGuBL9LmQTgbeGhVXdiX90Dg5bTLDo6jXQJxELDHnFVYkiRJkqQ5MsxIgf2A7wI/Bg6jDbHfJckbgYcC9x++etNTVbvTAhL96ScBj5xiGe8B3jOrFZMkSZIkaQGa8UiBqvop7dr9DWjD8APsBdwFeFxVrXJiPkmSJEmSNL+GGSlAVZ0I/HOSLWl3A7ioqn41KzWTJEmSJEkjNVRQYEJVnQOcMxtlSZIkSZKkuTHMRIMk2SLJh5L8KsnF3eOHktxptiooSZIkSZJGY8ZBgST3Bn5Gm9jvT7TZ+v/UPf9Zt16SJEmSJC1Qw1w+8C7gQuCRVfX7icQkmwPHA+8EHj5U7SRJkiRJ0sgMc/nA/YF9egMCAFX1O2Bf4AFDlC1JkiRJkkZsmKDAX7tlkEuAS4coW5IkSZIkjdgwQYHDgOdPsu4/gM8MUbYkSZIkSRqxac0pkGSXnqcnAbsm+TEtAHA+sBnwdGAT4AuzVUlJkiRJkjT7pjvR4BeBAtLzeAfgfgPyfoo2mkCSJEmSJC1A0w0KeDcBSZIkSZLWENMKClTVt0ZVEUmSJEmSNLeGmWhQkiRJkiQtYtO9fOAGkuwMPAPYHFjSt7qq6l+GKV+SJEmSJI3OjIMCSV4JvAW4EDgbuGK2KiVJkiRJkkZvmJECLwE+Drywqv42S/WRJEmSJElzZJg5BZYChxkQkCRJkiRpcRomKPA94J9nqyKSJEmSJGluDXP5wMuBLyf5A3BMVV0zO1WSJEmSJElzYZigwNnAN4AvA5Xkyr71VVW3HKJ8SZIkSZI0QsMEBd4K/CdwCnAm4EgBSZIkSZIWkWGCArsDb6mq185SXSRJkiRJ0hwaZqLBtYHjZ6sikiRJkiRpbg0TFDgOeOBsVUSSJEmSJM2tYS4f2B/4XJIrgKOBFf0ZqupGaZIkSZIkaWEYJijw8+7xHd0yyNpDlC9JkiRJkkZomKDAfkDNVkUkSZIkSdLcmnFQoKr2ncV6SJIkSZKkOTbMRIOSJEmSJGkRm/FIgSR7ryZLVdX+My1fkiRJkiSN1jBzCuy7mvVFu0OBJEmSJElagGZ8+UBVrdW/ABsBzwdOB7aYpTpKkiRJkqQRmNU5BapqRVV9HDgMeM9sli1JkiRJkmbXqCYa/DHwiBGVLUmSJEmSZsGoggL/Alw+orIlSZIkSdIsGObuA88ekHwT4F7Ac4FPz7RsSZIkSZI0esPcfeDQSdKvpgUE9hyibEmSJEmSNGLDBAXuNCDt6qr68xBlSpIkSZKkOTLjoEBV/W42KyJJkiRJkubWqCYalCRJkiRJC9y0RgokOXUa2auq/mWa9ZEkSZIkSXNkupcPrABqNXk2AO47hXySJEmSJGkeTSsoUFXbTbYuyTrAC4C9aQGBw4aqmSRJkiRJGqlZmVMgyZOBM4D3Aj8H7ltVz5qNsiVJkiRJ0mgMFRRIsl2SHwGfAy4FHl1VO1TVKbNROUmSJEmSNDozCgok2TrJ14ATgKXAblV1v6o6YVZrJ0mSJEmSRmZaQYEkd0jyCeBk2mSCLwf+uao+O4K6SZIkSZKkEZru3Qd+BawHHAO8FbgM2DrJwMxVdfJQtZMkSZIkSSMz3aDATbrHxwKPWUW+0O5AsPZMKiVJkiRJkkZvukGB54ykFpIkSZIkac5NKyhQVZ8YVUUkSZIkSdLcGuqWhJIkSZIkafEyKCBJkiRJ0pgyKCBJkiRJ0pgyKCBJkiRJ0pgyKCBJkiRJ0pgyKCBJkiRJ0pgyKCBJkiRJ0pgyKCBJkiRJ0phatEGBJNsn+XiSs5JckeRPSb6S5L4D8m6T5BtJLk9ySZLDk9x5knJf2pW5Mslvk+yTZN3RH5EkSZIkSXNr0QYFgBcDWwDvBh4HvAzYBPhhku0nMiW5G7AMWA94CvBc4C7Ad5Js3Ftgktd15R0O7AAcDOwFvH+0hyJJkiRJ0txbZ74rMIQ9quqC3oQkxwBn0/6R/2aXvB+wEtixqi7t8p0E/BrYE3h1l7YUeD3wkaraq9t2WTdK4IAk76qqM0Z8TJIkSZIkzZlFO1KgPyDQpV0OnAHcASDJOsCOwJcmAgJdvt8BJwJP7Nn8McAS4JC+Yg8BAuw8i9WXJEmSJGneLdqgwCBJbglsA/yiS9oSuClw6oDspwJbJVnSPb9n93hab6aqOg+4qGe9JEmSJElrhMV8+cAg7wfWBw7sni/tHlcMyLuCNgLg1sB5Xd6VVXXFJHmXDkj/hySbABv3JW85tWpLkqSFzr5ekrQmWmOCAkn2B54BvLSqTupbXavYtCb5e1X5BnkJsM9q8kiSpMXLvl6StMZZI4ICSfahTRL4uqp6X8+qi7vHQb/yb0j7R/+SnrxLktysqq4ckLc/0NDvYOALfWlbAl9ZzXaSJGlxsK+XJK1xFn1QoAsI7AvsW1Vv6lt9DnAVsPWATbcGzq6qq7vnp/Wk/6in/M2AjYDTV1WPbuLD/rshTO0gJEnSgmdfL0laEy3qiQaTvIEWEDigqt7Yv76qrgOOBHZJcvOe7e4IPBw4vCf7McDVwO59xexOG1FwxOzVXJIkSZKk+bdoRwokeQWwH+2f+aOTPLB3fVX9sPtzH+AnwFFJDqLddnA/2h0F3t6Tf0WSA4D9k6wAjgO2pQUdPlpVZ4z2iCRJkiRJmluLNigAPKF7fEy39AtAVZ2VZDvgLcAXgeuAbwJ7VtWFvRtU1YFJLgP2APYEzgcO4vq7GUiSJEmStMZYtEGBqtpuGnlPAh45xbzvAd4zw2pJkiRJkrRoLOo5BSRJkiRJ0s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OiTZIMk70pybpKrk5yS5GnzXS9JkiRJkmbbOvNdgQXocGBb4DXAr4DdgM8kWauqDpvXmkmSJEmSNIsMCvRI8jjgUcBuVfWZLvnEJJsD/5vkc1X1t/mroSRJkiRJs8fLB27oicDlwBf60g8Bbgs8YM5rJEmSJEnSiBgUuKF7AmdW1XV96af2rJckSZIkaY3g5QM3tBT4zYD0FT3rB0qyCbBxX/LdAM4+++xZqdzvr7lmVsoZJ7/4xS/muwqLju1s+mxn02Mbm77ZbGM9fdJ6s1bomJiLvv7yC343K+WME8/B02c7mz7b2fTZzqZvttrZdPv6VNWs7HhNkORXwDlV9di+9NsA5wKvraqDJtl2X2CfkVdSkqTZsVNVfXW+K7GY2NdLkhaZKfX1jhS4oYsZPBpgw+5xxYB1Ew7mxnMRbADcBTgdWFN/GtsS+AqwE3DOPNdFay7bmebCuLSz9YA7AN+a74osQuPa18P4fD40f2xjmgvj0s6m1dcbFLih04CnJ1mnb16BrbvH0yfbsKouAC4YsOpHs1i/BSfJxJ/nVJXjqjQStjPNhTFrZz+b7wosRuPa18PYfT40D2xjmgtj1s6m3Nc70eANfZkW8X9SX/q/0y4fWOM7fUmSJEnS+HCkQI+q+nqS44EPJLkFcDbwdOAxwDOr6m/zWkFJkiRJkmaRQYEb2wU4ENiPNpfAWcDTq+qz81orSZIkSZJmmUGBPlV1OfCybtHqXQi8sXuURsV2prlgO5Mm5+dDo2Yb01ywnQ3gLQklSZIkSRpTTjQoSZIkSdKYMiggSZIkSdKYMiggSZIkSdKYMiggSZIkSdKYMiiwBkpSU1y2m8V9bjeCMl+a5KwkK5P8Nsk+SdadrfI1c2tCG0vy8iSHd22rkiybjXI1exZ7O0tylyRvS3JSkkuSrEjyvSS7Dl9TjbvF/vnoKdO+fgFbE9qZ/f3Cttjb2JrS13tLwjXTg/qevwF4OLB9X/oZs7jPk7v9zkqZSV4H7A8cBBwHbAscANwOeMFs7ENDWfRtDHgRcAXwTeAJs1SmZtdib2ePBh4PfAr4Ca3PfSrwhST7VNV+s7APja/F/vmwr18cFn07w/5+oVvsbWyN6Ou9JeEYSHIosGtVbTDfdZmKJEuBPwKfrKoX9qTvRfuycM+qms0Tg4a02NoYQJK1qurv3d+nAxdV1XbzWyutymJrZ0k2Ai6uvo42yVG0LzwbVtXKeamc1jiL8PNhX78ILbZ2Bvb3i81ia2NrSl/v5QNjKsmGSQ5O8qck1yT5TZIDk9ykL18leV+SFyb5VTe874wkT+vLN3AYTpIHJDkyycVJrk5yTpJ3raZ6jwGWAIf0pR8CBNh5+kesubbA2xgTXxC0uC3kdlZVF/V/Sej8GLgZsOFMjlmaqoX8+cC+fo2xwNuZ/f0aYCG3sTWlr/fygTGUZAlwIrAlsA9wKvCvwGuBe9OGwPT6N1qka2/a8KuXAJ9Jcl1VfXEV+9kBOBI4E/gf4PfAFrRhNqtyz+7xtN7EqjovyUU967VALYI2pjXAIm5nDwcuBC6Y4fbSai2Cz4d9/RpgEbQzLXKLuI0trr6+qlzW8AU4FLi85/kLgQKe3JfvVV36o3rSCrgS2LQnbW3aB+bXPWnbdXm360k7u1uWTLO+HwaunmTdL4Fj5/s1dVncbWxA/U8Hls336+iyZrezrqznd+X/13y/ni5r1rLYPh/29YtzWWztbED97e8X+LLY21hX1qLr6718YDxtT4uc9UfLDu0eH9GXfkJV/XniSVX9DfgcsFWS2w/aQZK70CJ6H6uqq2dQx1VNduFEGAvfYmhjWvwWVTtL8ljg/V193ztMWdIULIbPh3394rcY2pkWt0XVxhZrX29QYDwtBc6vLpQ1oaouAK7r1vc6f0AZE2n9eSds3D3+cQb1uxhYkuRmA9ZtCKyYQZmaWwu9jWnNsGjaWTcs8XDgeOAZ/XWWRmChfz7s69cMC72dafFbNG1sMff1BgXG08XApknSm5hkE9o8Exf15d9sQBkTaRdPso8Lu8eBEbnVmLi+cOu++m0GbEQb+qWFbaG3Ma0ZFkU7674kHAF8C3hSVV0z07KkaVjonw/7+jXDQm9nWvwWRRtb7H29QYHxdAKwATee2ffZPet7PSLJphNPkqxNu//mOVU1MKJWVb8CzgGe2z8z6BQcA1wN7N6XvjttOOER0yxPc2+htzGtGRZ8O0vyaNo567vAzrUIbkukNcZC/3zY168ZFno70+K34NvYmtDXe/eB8fRJYA/gE0m2oEXrHwLsBXytqr7Rl/8i4JtJ9uf6WTzvBjyNVduDNovnD5O8kzaL5x2BHarqGZNtVFUrkhwA7J9kBXAcsC2wL/DR8r7Fi8GCbmMASe5Hm1UW4BYtKbt2z39SVb9b3UFq3i3odpbkIbQvCecDbwLu3fdDxxlVdenqD1OakQX9+bCvX2Ms6HYG9vdrgAXdxtaYvn6+Zzp0Gf1C3yyeXdqGwAeAc4FrgeW0hnyTvnwFvA94MW1GzmtoM3ju1pdvO/pm8ezSHwh8DbiE9ovA2cA7pljv/6LNQLwS+B3ti8K68/16uqwZbayrc02y7D7fr6nL4m9n3TlrsjZ2o324uAyzLLbPR8+29vWLaFmM7Qz7+0W1LLY2xhrS16c7GGmgJAW8v6r+c77rojWTbUxzwXYmTc7Ph+aC7UyjZhubOecUkCRJkiRpTBkUkCRJkiRpTHn5gCRJkiRJY8qRApIkSZIkjSmDAhq5JMuTHDrf9dBoJHlwkn2T3Gq+66Lxk2T3JNXdpmgi7dAky+evVtL4sa9fs9nXa77Z34+WQQFJw3owsA9wq3muhzRhf+CJ810JSVqD2NdrIbK/nyXrzHcFJEmaTVV1znzXQZIkjZb9/exxpMAYS7JTklOTrEzymyQv64aGVV++JUnenOS3Sa5J8qck7+8fQpZk3SRvTXJ+kiuTfDfJ/ef0oDSnkuwL/G/39LfdsK5Ksl1Pnqcm+UGSK5JcnuTYJPfpK+d+ST7bDT+9qnv8TJLN+/JNDB3bPslHklyc5NIkn0yyfpLNknw+ySVJzkvytiTrjvhl0AIzaDhh127el+RZSc7szlE/T7LjgO3/KclhSS7ozo9nJtljzg5AmkX29RqWfb0WKvv72eNIgTGV5DHA4cC3gafS2sKewKZ9+QIcATwCeDPwHeBewBuBByV5UFWt7LJ/BHg28DbgeOCe3T5uPuLD0fz5KLAh8FJgF+C8Lv0MgCR7AQcAh3SP6wGvBL6T5P5VdUaXfwvgl8BngRXAbYAXAz9JcvequmjAfg8HngbcB3gTrQ3ftUv/MPBI4NXAucA7ZvOgtWg9HtgW2Bu4HHgV8OUkd62q3wAkuTvwfeD3wCuA84EdgPck2aiq3jgvNZdmwL5es8S+XouN/f10VZXLGC7Aj2kfgvV60jYALmrN4h9pOwAFvLJv+6d06f/RPb9b9/wdffl269IPne9jdhlZW9qze4+36Eu/A3At8J6+9A1oXyg+t4oy1wbWp53I/6snffduX/1lfrlL/+++9J8BJ833a+QyuqWnTWzRk3YosLwvX9E6/Jv3pG0K/A14TU/aMcAfgFv0bf9e4Crg1vN9zC4uU13s611ma7Gvd5nvxf5+tIuXD4yhJOsD9wOOqKprJtKr6nLgyL7s23ePh/alfwG4gvarAsDDu8f/68v3eeC6IausxWkHWkT/k0nWmViAq4FvAdtNZEyyQZK3JDk7yXW0NnM57cvCPw8o+6i+52d2j0cPSN8cqTmxqi6beFJVfwYuoGsjSZbQzmlfBq7sa7dfA5YAD5z7akvTZ1+vOWJfr4XI/n6avHxgPN0aCPDnAev605YC11XVhb2JVVVJzu/W0/N4fl++65JcPHyVtQhNDE/9ySTr/97z92G0k/P+Xf5LaZHerwE3HbDtir7n16wifckU66s136Bz0Uqub2NLaf3iS7tlkI1GUC9pFOzrNRfs67UQ2d9Pk0GB8fQX2kl40wHrNut7fjGwTpKNe78sdNcfbsb1ncDFPdv/qSffOlz/JULjZeLawF2B302WKcktgR2BN1bVQT3pN6FdwyjNlb/Qhhd+Cnj/JHl+O3fVkYZiX6+5YF+vxcj+vo9BgTFUVVck+Smwc5I9J4YVJtmAdsLudQJtco5nAu/sSX8SbbjXCd3zZd3jM4CTevI9BdvZmm5i8qn+KP+xtKGBW1bVl1axfdF+zVrZl/582vWG0pyoqiuTnEib0OrU3iHX0mJjX69ZZl+vNYb9/Y15Ah9fe9OuyTo2ybtpJ+RX0q7t6o3YHk874b8lyS2A73H9jMQ/o0XYqKozk3waeHmSa4Fv0GYk3pM2POwGJm4fUlVbjODYNLdO6x5fluQTtAmHfllVy5PsDRyY5M60CV3+QvvV6v7AFVW1T1VdmuTbwCuTXAQsBx4GPA+4ZLYrm+RQ4N+BO1XV8tkuX4vey4Dv0mbN/gCtPd4c2Ap4QlVNXHtNkmXAw6oq81BPaSrs6zVb7Ou1prG/7+FEg2Oqqo6h/QKwFPgc7TYuXwa+Qs/Judo0nDt3659Du+5rT9oXhO3r+lsUQTuxv4M2O+hXab8cPInWOfRbn+tvaaNFrKqW0W5h9QTayfUnwH27dW+mDSm8C/AJ2pfOt9Imevl2TzG7ASd26w6nTY71KOCvI6jyBrRZZS8ZQdla5KrdOmsb4HTarbWOAz5Ga8cn9GXfgL5rq6WFxL5es8W+Xmsa+/sbSnfrBYkk6wKnAH+qqkePcD93B34B7FhV/TPISiPVTZr1qap65XzXRYtXkpvTJrt6eVVNdj2itODY12sc2NdrtoxLf+/lA2MsycdoQwbPo00a9CLaLWFeNuJdPxz4gV8SNNeS3AO4GfCW+a6LFr2H0iZa+8h8V0RaFft6jRv7es2ysejvHSkwxpJ8HngwsDHt2rCTgTd1ww0lSdIiZ18vSVodgwKSJEmSJI0pJxqUJEmSJGlMGRSQJEmSJGlMGRSQJI2NJLsnqSRbjKj8xyXZd5J1y7t7Z0uSpBGxr58+5xSQJI2NJBsDWwI/67v3+myV/z5gj6rKgHX3AS6tqnNme7+SJKmxr58+b0koSZoTSW4KXF3zGI2uqguBC+dp3z+bj/1KkjRX7OsXZ1/v5QNjLMnGST6c5A9JVia5MMn3kjyyJ8+jknwlyR+TXJ3k7CQfSrJRT55/7YboPH3APp7drdt2ro5LcyfJTklO7drPb5K8LMm+Saov3x5Jvp3kgiRXJDktyauSrNuXb1mS05M8KMn3k1zVDcN6Trf+8UlOTnJlV8ZjBtTpn5Ic1u1rZZIzk+wx2ldivCR5SJITklzWvRffT/L4vjwTQ/ceneTjSS4ErgRukmavJL/rzis/7c41y5Is6yljSZK3JzklyV+TrEjygyQ7DahTJXlfkmd17/mVSX6eZMdJ6rVF93y77vmgZXnPdk9NclyS87p2eWaSg5Ks35PnUGCPnvpU375uNKQwyR2TfLqvvb4iyVo9ebboytkzyf8k+W2Sy7vX4oHTfPs0ZmJfr1kQ+/uxE/v6serrHSkw3j4FbAO8DvgVcKvu+dKePFsCPwA+CvwV2AL4H+C7Sbauqmur6jtJfkb7gHymbx//Cfykqn4ywuPQPOg66MOBbwNPpZ1P9gQ2HZB9S+Aw4LfANcC/0Nrd3YDn9uXdDDgEeCvwR+ClwMeT3AHYFXgTrS3uDRyR5M5VdW5Xp7sD3wd+D7wCOB/YAXhPko2q6o2zcvBjLMnDgOOBU4HnASuBlwBHJnl6VX2ub5OPA0cDzwLWp90n/UDgtcCHaW3oDrRzzLq0c9GEmwAbAm8D/gSsBzwSODzJc6rqk337ejywLa1tXA68CvhykrtW1W8mOaSTgQf1pf0T8DHgF31pXwPeBVxBa7uvBu4PbN/l2b87xl37yjxv0I7Thjd+vzuuNwDLgR27492S9rr22gM4C3h5z/6+luROVfXXSY5Psq/XUOzvx499/Rj29VXlMqYLcBnwzmnkD60juCNQwL/1rNu9S7t3T9q2Xdqz5/tYXUbSfn5M64zX60nbALionVom3W6trh09C7gOuHXPumVdm7lvT9qGXb4rgdv2pP9Ll/elPWnHAH8AbtG3z/cCV/Xuy2XG7/sPgD8DG/SkrQ2c1r32E3PVTJwTPtG3/a2Bq4HP9qU/sMu/bBX7XrtrOx8FTu5bV7QvhTfvSdsU+Bvwmp60iXptMck+NgHOAU4HbjVJnolz4UO7su7Vs+59k7V/2heBQ3uev7nb/v59+Q4G/g7cpXu+RZfvVGDtnnwT59inzXe7cFm4C/b1LkMu2N+P3YJ9fe+5cCz6ei8fGG8/BnZP8vokD+wf2gWQZJMkH0zyB9qJ+lrgd93qf+7J+hngArrhNJ2X0q7n6Y8mapHrhlHdDziiqq6ZSK+qy4EjB+S/T5KvJrmYduK+Fvgk7cR/l77s51XVST1lrqC1rVOq+4Wgc2b3uHm3jyXAI4AvA1cmWWdioUV9l9A6I81Q974/APhi914DUFV/o/0aeXvgrn2bfanv+QNpvwp8vjexqn5I60j79/nktKHOl3P9Oeh53PD8M+HEqrqsp8w/09rO5tM4vqNpbeWxVXVJz7o7pw1TPZ/r2/C3utWD6jIV2wNnVNWP+9IPpX0Z2b4v/ejutZ5wavc4pePT2LKv14zZ348f+/rx7OsNCoy3pwKfAJ5PiwiuSPLJJJsBdNe5HAfsQhva9Qja8JmJE+1NJwqqNrPnh4DdktyqGyrzFOCjNYJZPzXvbk07kf15wLobpCW5I/Ad4HbAy4B/pUU9J75U3pQbWjGgzGv603u+nCzpHpfSIrovpZ3Ee5evdXk2QsOYeN8HDZGb+AK3tC+9P+/E+qm0nV1oXyj+BDyTNkxvW9owxSU32houHpC2khu3sRvpvkx+kfal9XFV9YeedRvQ2vADgNcD23X12KXLstryJ7GU6b2WNzi+nnPrTPev8WBfr2HY348f+/ox7OudU2CMVdVFtOtVXt6dyP8NOIg2pOYxwD1pQ7Z2r6pPTGyXZKtJivwA8BraNWNLaO3rg6Oqv+bVX2hDmQZdT7hZ3/Odadde7VJVE788keTeI6jTRBT7/ZPk+e0s73Pc/IU21O02A9bdtnu8qC+9f/bhic5usrazvOf5M2nv2VOrG0MHkOQmU6zvdHyY9s/Q46rq533rtqcd33ZVNfGLAUluNeQ+L2Z6r6U0bfb1GpL9/fixrx/Dvt6RAgKgqn5fVe+jTSqyzURy99gf/X/hJGWcB3yBNmHGi4Ajq+r3I6iu5llVXQH8FNg5yXoT6V2Udcf+7N3jyp58Af5jlut0JXAicB/g1Kr66YBlUHRZU9S97z8Cdkm75RDwj18an0mbKOpXk2w+4Ue0tvDU3sRuZt3+oXEFXNP3JWEzYKeZHsMgSQ4AngM8v6q+MSDLdM6FK7sypxLRPwG4e5Jt+tKf3e3zxCmUIU2Zfb2my/5+/NjXj2df70iBMZXklrRGeBhthsvLaENkJmaYpUs/BzioO6mvAJ4APGoVRb+bdiKA9sHr3+8WtGjgJ6pq92GPQ/Nqb9o1WccmeTftesFX0maC3bAn3/G04YCfSfJW2i9LL6YNT5ttLwO+C3wnyQdokeibA1sBT6iqf1y3lXY7nIdVVUZQjzXZa2nv6YlJ3kZ7b19C+7Xx6b2d+iBVtSLJO4DXJvkL7ZrQ2wP70IbX/b0n+1G0LyUH04b73YE2c+95tBmCh5bkybSZsb8I/Co3vO3Pymr3G/4+7ZeTDyZ5I22I6jNov672O617fHWSr9N+zTq191rcHu+kfSk4OsnetGu4H097PT9QVav70jXoeLbAc6w69vWaJfb348e+fsz6eoMC4+tqWof+LNpsl+vSZpZ9C+2aQqrq2iRPoHX+H6JN/PEN2m1CBv4qUFU/Trvf51VVdcKALBt0jwNv26HFo6qOSfIkYD/aBFPn02ZSvS2tXU3kO6vLdwDtS+jFtC+o7wC+Pst1OqOLxL6h298mwCXAr7n+OsMJG3R11jRU1beSbA+8kTZJzlrAz2kzlB81xWJeR7vVz4to/1CcRfvieCDt/ZrY1yFJNunyPRf4DW3Y88QXi9lwj+5x127p9TvazMUXp92b+e3Ap7u6f4X2C8jJfdscBvw/Wme/N+26zDsxYGKlqrowyYNpMxO/GbgF7RhfRft8zITnWPWyr9fQ7O/Hj339+PX1WU2gR5qWJPeinTT2qKqDB6x/Ce2LyJbdbKFag6TNan0K8KeqevQ8V2dSSW5O+zXs5VU12fWImkNJ7kT7wvDGqnrTfNdnsfIcq7lgXy/7e82Eff3sGMU51pECmhVJtqRdI/QmWtTq0EmyPhx4j18S1gxJPkYbXnYebeKYF9Fu2fKy+azXFDyUNsvtR+a7IuMoyb8AT6cN1buUdmujV3V/f2weq7Ym8ByrkbGvH1/295ou+/qRmvVzrCMFNCuSHEobQnYm8MKq+t781khzIcnngQcDG9OuvToZeFNVHTOvFdOC1s1q/kHadXq3Av4KLANeV1W/nL+aSVoV+/rxZX+v6bKvX1wMCkiSJEmSNKa8JaEkSZIkSWPKoIDmVZJl3a1itMgk2TdJJdloDve5LMnpc7U/jacky7th0hPPb9u193vPX62kxcu+fvGyr9eayr7+hpxoUJKkG3oibSKkCbel3RZpOW22bUmStLjZ1/cwKCBJEpDkplV1VVX9bL7rIkmSZp99/WBePrAG6xnydZ8khye5NMlfk3w6ycZ9eZ+a5AdJrkhyeZJjk9xnQJn/1uW7MsllSY5P8qCZ7neSeq+X5PVJzkqyMsmFSQ6ZyraaF5sm+Uz3Hv85yceT3HJiZZIlSd6c5LdJrknypyTvT3Kr/oKS7Na1r8u75ZQkz1vVzpM8sWuPH02yTpd2vyRfTbIiydVJfpbkKT3bbJHkuiSvHVDeQ7v2++ShXhXNiST36H+/kty3S/tFX96vJjmp+3t5kqOS7NK1j6tpvxDcYEhhku2An3RFHNKVW0n27Sl3le1NGiX7es0R+3rNG/v60TMoMB6+DJwN7ArsC+wMHJtkXYAkewGfAc4AnkK73dDNge8kuftEIUl2A75CG2rzdOB5wK2BZUkeMt39DpJkrW4frwEOAx7f/f2obj83nf7ha8S+BPwKeBJwELAb8E6AJAGOAPYEPkV7P98B/DvwzSQ3mSgkyX7A/wHnArvThnV9gnZP7IGS/DfwBdptkZ5fVdcleTjwPdrtb14E7EQbBva5JLsDVNVy4KvAi5Ks3Vfsf3Z1+PK0XwnNuar6Be2+2Y/sSX4kcBVw9yS3Bei+RD4M+EZPvm2A/wXeAzyG1pb7nQw8p/v7AOBB3fLRrtzVtjdpjtjXa5Ts6zVv7OvnQFW5rKELrXMu4B196bt16c8A7kC73+x7+vJsQPvwfa57vhbwJ+BUYK2+fH8Gvjed/fakLQOW9Tx/Wpdnl75t79elv3i+X1eXG73Pr+xLfz/tJB1gh0nyPKVL/4/u+Z2A64BPr2afy4DTu/b4XmBlb3vq8pxJO7mv05d+JO0LwFrd8+26Ouzck+e23edh7/l+fV2m1RY/BZzT8/x44MPACuDZXdqDu/f7Ud3z5V2bu8uA8pYDh/Y8nzj/7D4g75Tam4vLqBb7epc5al/29S7z3Rbt60e4OFJgPPxf3/PP0z4gD6edyNcBPplknYkFuBr4Fu1kCnBX2kn0U1X194mCqupyWsTtgUluNo39TmZH4BLgyL76nAKc31MfLRxf7Xt+KrAE2ATYvks7tC/PF4ArgEd0zx8FrE37krE6S2i/SDwDeHRV/aOdJdkKuBtd2+trQ18DbkNry1TVMuDnwB49Zb+I1iF8eAr10MJxAnDnJHdKsgR4CHAMcCKtbUH7RWEl8N2e7U6tql/NdKfTaW/SHLCv1yjZ12u+2dePkBMNjofze59UG3Z1MbAU2LRL/smNtmomvhQs7R7PG5DnXFo099bAlVPc72Q2pQ3NuWaS9XN2SxxN2cV9z1d2jzelvdfXVdWFvRmqqpKcz/VtYeIa0j9OYX+b0H71+gbw/b51E+35bd0ySG8beg/w0SR3BX4D/Afwxao6f+CWWqgmhgk+EvgtsC7wTVp7eEPPuu9V1VU92w06n03HdNubNEr29Rol+3rNN/v6ETIoMB42ow0HBP5xvc1S2gn+oi55V+B3qyhjojO4zYB1t6V9ofjLNPY7mYu69Y+ZZP1lq9hWC8/FwDpJNu79stBdf7gZ139BnVh3e+APqynz98D/0K4DPDzJk6vq6m7dRHt+M3D4JNv/sufvw4C30H5B+GFXp6n8gqEFpKr+mORXtC8Dy4GfVtUlSU4ADk7yAOCBdJML9W465K6n296kUbKv13yxr9fI2dePlkGB8fAM4KSe50+hvffLaMNrrgO2rKpBE29M+CWt098tyduqu5Amyfq0SWd+UFVX9m2zqv1O5ijatYZrV9WPVn1YWgROAF4FPJNuQqLOk4D1u/UAxwF/A14M/GB1hVbVcUl2AI4GjkqyU1VdUVW/TPJr4F+qaq8plHN1kg/TJhx6MHBKVX1v6oenBeQbtHPMH2jtgqr6VZLfA/vRflH4xuSbr1LvL2L/MN32Jo2Yfb3mi3295op9/YgYFBgPuyS5jjYhxz2A/WnXV32+qq5JsjdwYJI7067N+QttqMz9gSuqap+q+nuSV9GupzkqyYeAmwCvpA0BfM109ruKun6W9gXja0neDfyYNhnM7WnXJ36lqpwpdvE4HjgWeEuSW9Bmbr0X8EbgZ7RJY6iq5UneBLyhm3X6M8BfgbsDG1VVf9SXqvpukkfQ2uxxSR5XVX8FXgh8PcmxtOsb/wRsCPwzsE1V9d9+6GDal5n7As+fzYPXnDoBeAltCN/L+9KfQzuvnXTjzabkHNqEWs9IciZwOXBuVZ3L9NubNCr29Zov9vWaK/b1ozLfMx26jG7h+hljt6FNEHMZ7RZDhwGb9OXdiXZdzl9pEw8tp00Q84gB+X5I+9BcTovGPXiI/S6jZ0biLm0d4BW0CYeu6rY/E/ggsNV8v64uN3qfN+pL371L36J7voR2+6LltOtHz6V1zrcaUOazaF8OJ973k+mZBbZrL6f3bXMP2vViJ03UhfZl5HO02bKv6dafALxwkmM5kTb88abz/bq6zLg93or2C9TlwLo96RMzoX+pL/9y4KhJylpOz4zEXdrTuvPQNV15+/asm1Z7c3GZzWWafa59vctM25d9vcu8L9jXj2xJd5BaAyXZl3ZdzcZVddFqsi/6/UozkWQT2jW2762qV813fSRpOuzrpdWzr5dWzcsHJI2lJLcH7kwbFvt34N3zWyNJkjSb7OulqVlrvisgSfPk+bQhivcAnlFVf1p1dkmStMjY10tT4OUDkiRJkiSNKUcKSJIkSZI0pgwKSJIkSZI0pgwKSJIkSZI0pgwKSJIkSZI0pgwKSJIkSZI0pgwKSJIkSZI0pgwKSJIkSZI0pgwKSJIkSZI0pgwKSJIkSZI0pgwKSJIkSZI0pgwKSJIkSZI0pv4/paVccCqGAI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2532" name="AutoShape 4" descr="data:image/png;base64,iVBORw0KGgoAAAANSUhEUgAABAUAAAHnCAYAAADATeRaAAAAOXRFWHRTb2Z0d2FyZQBNYXRwbG90bGliIHZlcnNpb24zLjMuMiwgaHR0cHM6Ly9tYXRwbG90bGliLm9yZy8vihELAAAACXBIWXMAABJ0AAASdAHeZh94AABa/klEQVR4nO3dd7gsRZ3/8feH5FUwcUlGUFh1VVxFMf1cRQwYcEHEhGExrIl1dVdMqIAERdccMAuGxYwooASRa44gAgIq6DUBEq5IvoB+f39UHxmGOfeec+bMCXfer+fpZ85UV1dXz9R0zflOdXWqCkmSJEmSNH7Wmu8KSJIkSZKk+WFQQJIkSZKkMWVQQJIkSZKkMWVQQJIkSZKkMWVQQJIkSZKkMWVQQJIkSZKkMWVQQJIkSZKkMWVQQJIkSZKkMWVQQJIkSZKkMWVQQJIkSZKkMWVQQJIkSZKkMWVQYEwl2T1JJbk6yeYD1i9Lcvo81W27rm67zsf+pyvJFkmOTrKiq/e7VpF3eZenkvw9yV+TnJnkk0kePYfVXnSS3D3Jvkm2mMUy56SdL+T3PcmhSZbPZx16JdktycunkG/3ntd0VcvyWa7fgnq9pH7277PH/n1uLMb+vavvVPqgZbO832WzUWaS93X126wvfcOu/V6bZIO+dbfvtnnHNPe1PMmhM6znlN7HJLft3pN7z2Q/gnXmuwKadzcBDgCeNd8VWcTeCTwAeC5wPnDeavJ/D9iz+3sD4K7A04Bjk3wJeHpVXTuiui5mdwf2AZYBy+e1JjOzUN/3/YF3z8N+J7MbcE/gXavJdzTwoL60HwBfBN7ek7Zy1mrWLLTXS5qM/fvw7N/nxmLs3z8KHNPz/DbA4cB7gcN60i+d5f2+ZJbKORHYA9gO+GxP+sOA67q/H8INj/HhPdtOxxOZ/deh321pbWg5cMqI97VGMiigY4Ddkrytqn4+35WZS0luClxdVTVkUfcEflxVR0wx/yVV9cOe598A3p9kX9oJ7QDg1UPWSQvPgnzfq+qcud7nbKiqC4ELe9OSAPy573We7f0uytdLY8n+3f5dI1JVfwT+OPG8Z5TD70fcB50xS0UtA4obBwW2A34ChBYEOKZv3d+Bb09nR1X1sxnXUnPGywf0VuBi4C2rytQNoaskuw9YV12HN/F8YkjVvZJ8oRtCtyLJO5Ksk+SuSY5Jclk3pOhVk+x2SbfN+UmuSvKtJPcZsP/7Jflqt4+rk/wsyVP68kwMp3x0ko8nuRC4kvZLymTHfMckn05yQZKV3TDAVyRZq1u/XZICtgIe2zNUbItVvZaTqap9gV8A/5lkSU89NkxycJI/JbkmyW+SHJjkBnVPslaSlyY5pXu9LknywyT/1pPnBu9VT/oNhnb1vF7bJ/lIkouTXNoNg1w/yWZJPt/t47wkb0uybl+Z6yV5fZKzutfvwiSHJNl4wL6PSvKYJCd3dT8ryXN76wN8oXt6Ys9rvXu3/j5dGRPv1blpQz5vP5XXPsm/dq/VVd3rvH+Stbt1SfLrJMcO2G6Drn2/fyr7GWQW3vdKGwb4nCS/7I7hp0ke2NX9lUl+m+TyJN9MslXf9jcaDt9T5rO6dn9lkp8n2bEv31bde/rrLs+fkhyZZOu+fBNDhp/eHcO5XXv6RpK79uRbBjwe2LznPR7qS32ShyQ5Ie18c2WS7yd5fF+eifb+qO54ViS5ojuWO0/h9VrtZ0+aB/bvkx+z/bv9+8j7966cf0vyg7T+57Ikxyd5UF+eic/VfZIc3r0ff+3aaP9reqPLB5LcJMneXTu+untPT0zy4MnqVVUXA6fR/tHvtR0tYPAtrh8Z0Lvu5Kr6a7ffW3Tt47dd+/1TknclWb+vfje6fCDJPZIc170uFyZ5f5LHd69Df51Ism2S73T5f5PkNb2fV1ogA+CQnja0b7f+fkk+29Xjqu7xMxl8edVDuvfr6p728vwM+PwneWqX94q071jHZsB5bLEwKKDLaJHrHZJsP8tlfx74OfAk4CPAf9OG4h1BG/r7ROCbwFuS7DJg+zcBdwae3y23BZal50t6kofThuvdCngRsBNt2NDnMuALDvBx4FracMpdu79vpDsJfx94NPAG4N9oEf+3Ae/rsp1MG758fleHB3XL6oYXrsqRwM2A+3X1WEIbpvVs4B20f5g+DbyKNkyt16G0Yc0/AZ5KG7L4VWCLIerzUeCvXVkH0IZ2f4T2/v2c9hp+AngF8NKJjboT9VeA19CG0T2++/tRtPfwpn37+RfakO930t7DU4GPJXlot/5oYK/u7z24/rU+uut8jgc27dY9Cng58Hvg5lM4xs1oUfL/6/b9ReD1dEPEu1+a3gs8Ksk/9W37bOAWwFBfGhjufQfYkfYZeQ3wdNpxH017Tf8f8J/AC2hDNL+UtJ/UV+Px3XZ70z7DK4Av54b/JN+W9k/Ha4DH0F7/64Afpeef/R5vAjbv6voC4J+AIye+oNGGRX6P9pl6UM8yI0keRjvH3BJ4Hu21uazb51MHbPIx2q8gu9Ha0P1p7fVWq9nVocz+Z08alv37APbv/2D/PuL+PclutNfqUlr/8zzg1rTX6SEDNvkycDbttd8X2Jl26cm6A/JO7GMd4Ou0tnwU7bO3O62N33E1VTwRuGuS23RlLQW2pgUEvgVsk+QW3bo70D6zJ3bPb9bl+XfgPcBjaQHI3YGvrup7Rre/b9Eur3kx7bW+Odd//vptRnsPP037vH4deDPwzG79ycBzur8P4Po29NEubQvgl7S2swNttM5tgJ8k2ainXveitbebdcf1ImAb4HUDjmEv4DPAGcBTaOedmwPfSXL3yY59QasqlzFcaB/aonVO6wHn0A0X6tYvA07vyb9Fl3/3AWUVsG/P8327tP/py/ezLv2JPWnrABcAX+pJ267Ld9JEfbr0zYFrgI/0pJ1JOxms07evI4FzgbX6jvcTU3x93tzlv39f+sG0fxru0pO2HDhqiuWuMi/tBFTAU7rnL+yeP7kv36u69Ed1z/+1e37AavZ/g/eqr16HDmgf7+nL9+Uu/b8HvLcn9Tx/Wpdvl7589+vSX9y376uAO/akLaH9s/nBnrRdu2236yvzvl36TjP4HCzrtv23vvQPA3+bqBPtRH8p8K6+fL8Avjlf73vPe3oesH5P2k5d+s+44WfoZV361j1phwLLB7ST84Gb96Rt2r0mr1nFcawNrAv8CnhHT/p2XZlH9+V/cpf+wJ60o/rrM433s4D39Tz/AfBnYIO+Op4G/IHrz3cT7f3wvvIe3KW/brLXiyl+9lxc5mrB/n11r4/9u/37rPXvAz5He3bP1wL+RAuCrNWTbwNav/S9AZ+rd/SVuVuX/oy+41rW8/xZXZ7nz+A1mviu8PTu+S60YNoG3etyHfD4bt2zu7yP7Z6/pnsd79dX5pN6803SBt9K+6zdvW/bY/rbQc/72P95/QVwzID2d6Pz2IDjXhtYH7gc+K+e9M93aRv1pK3V7auALbq0O3SvU/9naAPa97HPTfe9WAiLIwVEVV1Di5zejxbtmi1H9T0/k/ah+nrPvq+jRUU3H7D9YdV9yrq8v6NFPh8ObegycDda9JC0oYvrdFHTr9GigP2/Vn5pinXfHjijqn7cl34o7Tqr2f7VZUJ/ZHV74ApadLu/HgCP6B4f2z0O+4t1v0HvIbTIfn9673u4I3AJ7RfZ3vflFNo/m9v1bX9KVf1+4klVXU37x3JQu+h3NvAX2i9SL5pBhPayqvpqX9phtI7goV19LgMOAXafGBbX/fJ2dyaPbE/HTN/3CSdW1RU9zyfep6/3foZ60qfyup7YHTcAVfVn2hf8f2zbva97JTkjyTW0LxDX0EYA/POAMvtf51OnUZ9p6d6nBwBfrKrLJ9Kr6m/Ap4Dbc+Pzw//1Pqmq7wO/48ZDKHuN6rMnDc3+fSD798b+nZH273eljYD5VFX9fSKx64++BDyw+7W91//1Pf88rV9dXR90NW2kzHR9i/bP+Xbd8+2An1bV5d3rcnLPvrfr6vLd7vmOwOnAKX3t4Fiun6tgMg+jBSb750f4zCT5zx/weT2VKX53SLsU5C1Jzk5yXXccl9MCA73fVR5GCwRdNJHQvXef7ytyB1rQ85N9x3417TXdbir1WmgMCmjCZ2kf/gNXNUxpmlb0Pb8GuLLrEPrTl3Bj50+StrT7e9Pu8W20iF3vcnC3biNuaKpD/5ZOkvfcnvWjMHGC693P+X3/2FFVF9BOahP12JgWsR30mg1j0Hs4WXrve7gpbcjnNdz4vdmMG78vFw/Y90qgfxjijVS7tu1htC8kbwJ+kXbN4Run2Jb/PCBt4nXsfZ/fS4ucP6N7/p+0SYa+MoV9rM5M3/cJ03mfYPDnrd9U3pN30GbjPwJ4Au2f8G1pQ08HvXf9ZU7cGWC17/MM3Jr2JXw6n+PVnXMGGdVnT5ot9u83ZP/e2L9fbxT9+0T5k7W1tWj91KC6Af8IrF3M6vugc3sDD1NVVZfQXtuJf/wfTvundkLvP7gPpwUMJn4s2BS4FzduA5fR+t7+dtBrKYPfm0FpMEQb6hxGe08/SvuH/v607yoX9pUx1XpNnJ9+wo2P/6ms+tgXLO8+IKBdV5Xk1bRraV4wIMtER98/+c2oOk9oncugtImTw0Qk780Mvs4a2jVEvWpgrhu7mPZLRL/b9u171nTXXz2B9svBT3vq8YAk6f3ikGQT2ud3oh4X0oZDbcaqvxitZPDkS7P9Pl5Eq/tjJll/2STpM1JVpwFP617De9GGR+5NG7Z40Go233RA2kTb+0dHVFVnJ/k6sEf3+G/APt0vzzM25Ps+354JfLKq9upN7K7Ru2ReanS9v9B+AZnO53iyc87Zq9jPVD970rywf78R+/fh2L9PzUT5k7W1v9P6qf66/WniSffr81IG/1M84ULgIUnWmklggDZHwCu66+nvQbt8ZcK3gP/p1m3BDX/Jv4j2HjyXwVb1ObqYVb83sybJLWmjGt5YVQf1pN8E2HCG9Zo4tl1pownXCI4U0D9U1TdoXxr2pl0X0+vPtC8O9+pL32mEVXp670QlabOEPph2fRFV9Uvg18C/VNVPJ1lm2jmdANw9yTZ96RPXVJ04w3JXZR/acLV39/zacgLtvdh5QD0m1sP1QzZfvJp9LKfvPeyGyfW/38M6itaRrT3J+9L/ZW4qVvurcjU/r6r/pv1T2v/+DXLz3HiW+N0YfNudd9Nev0/Qfrn5yBTKX51h3vf5Vlz/vgCQNrP/7YYoczrR/0l1l1P8CNild+KrbpKsZ9J+BfpV32bP6H2SNnPz5nTnnElM9bMnzRv79xuwfx+O/fvU/JL2D/5ufW19fdp19z+oqiv7tnlG3/On0AJEy1axn6/TRnLsPsN6TrT3fWivy3d71n23Z11vXmjtYEvg4knawfJV7PNbwD0HXA7ytBkdQTNZGyrayIWVfenPpwXb+uu1fd/kg2vR5j/qdSxtNM+Wk52fhjiOeeNIAfV7NW0CoE1oE2sA//il4dPAc5OcQxsefH/ayXVUNqHNdv4R2uzhb6R9cXlzT54XAl9Pu53MobQT8Ia0a4S2qar+D/JUvZPWMR+dZG9aJPDxtNnRP1BV/f9MTMetkjyw+3t92nVnT6NNJvR5rj/5AnySNuPuJ9JuhXIa8BDaTL1f677oUVXfSfIp4PVJNqWdrFcC96EN6XxvV96ngP2T7Ec7+d2dNqTqr0MczyCfpXVuX0vybuDHtGFVt6cNQftKVX15mmWe3j2+IMlltLbwW9oMsy+hDWH/De3kvwtteOPxUyj3YuADSe5I+yfxccB/0N7n3/dmrKrjk5zRHcOnu2GeUzXr7/sCcBTtOsyzaNf33Rd4JT33bp6B02j/yL+Ydi76+xAd7GtpbeDEJG+jDXd9Ce3e40/vH7YL3C/JR2m3x7oDcCDtnHIwk5jGZ0+ab/bvjf37cOzfp6Cq/p52S87/A45K8iHaSI5XdvV/zYDNdumueT+e9qv9/rTPY/817b0+Q5t5/4Npd/05kfaj7wOAM6vqs6up6rdpQZAncsPLA6iqS5L8vFt3Le1OHBPeRQtufDvJO+kmVKTd8eDRwNur6keT7PNdtBEGX+8+g3+mnW/u1q2fyYiHc2gjF56R5EzanAHnVtW5Sb4NvDLJRbTg2cNod4K4pK+MA2kjek5IcmBX3oton+V/1Kuqlnf1PjDtjinH0EZ9bEo7d15RVfuw2NQCmO3QZe4XemYnHrDu/7p1p/el34IWOT2f9mH7Ku1XtGLw7MQb9W1/KHD5gP0t44YzIW/Xbf9MWuT2AloH8W3gvgO2vxfwOdpJ5Rra8LoTgBdO5XhX8RrdsXstLurKPQvYk55ZZLt8y5ne7MTVLX+nDbM7i/bl4NGTbLMh8AHaNWjXdmW8CbhJX761aLdbOY32heES2sRNO/bkWY92y5jf0+7jvIx2u6DlDJ6duH9W2Sm/t7Sg4yto16td1R3rmcAHga1W9/rRN8Nul/Yy2heD67p67E770nUYbYj3ld1x/wj49ym8H8toX0YeRrs27OrudT6Qvhmve7bZp9v3A6bRlkb5vhc9M+53aVvQMwvygM/Wrn3v3fLVldlzHL3t5Fa0a/T+TBsW+x3al9obvHeD9ttXz9170m5N+6d8Yvh/TeN1HvRaPIR2Pri8ax8/oOcz0dfeH9W9J3/p8h7d21ZX8Xqt9rPn4jJXC/bvU3mN7N/t3wdtM+3+vWfbLRjc7+4E/LB7nS6n3f7ywZO89tvQPnuX0e6IcBiwyRReuyW0wNqvuvZxEe1z8qAp1v1H3f7/d8C6d3brvjtg3fq0wMVZPe3yVNp8Q5v2tYND+7a9By34cRUtePNRrh+tc6/JziF97XJ5X9rTunZ4DT3nLtroxS/S5su4lDa64h6T1Osh3ft1Ne1881auvyPILQe8t9+kBd6u7sr7AvCI6bafhbBM3J5GkjQFSX5K+0d12/mui2ZH2j3PDwG2rUU67E+SNJz56t+T7EsLSGxcPTPfj5skHwaeDiytdueUBSHJcbTbEd5lvusySl4+IEmrkeQWtCHnO9KGyD9xfmskSZKGZf8+P7rh9+fSRodsQHv9nw8cMJ8BgSTvAH4G/IE2kucZtFGEz5uvOs0VgwKStHrb0K7Tu5g2g+0R81sdSZI0C+zf58e1tPkVbk/7f/TXwP/QLiuaT2sD+9HuOFDAGcCzqurT81qrOeDlA5IkSZIkjakFd0vCJDdP8tYkxyW5MEl119oMyrtNkm8kuTzJJUkO72aBHJT3pUnOSrIyyW+T7JNk3QH5NklyaJKLklyZ5AdJHjHLhylJkiRJ0rxbcEEB2r1PX0C7bccRk2VKcjfajJTr0e7j+VzgLsB3kmzcl/d1tOEohwM70G4vtRfw/r58N6HN1vkI2iyoO9FmvD0mycOGPjJJkiRJkhaQBXf5QJLAP+6buxFwIe0an3378n2edi/RLavq0i5tc9o1Ke+sqld3aUtp98z+ZFW9sGf7vYADgHtW1Rld2ktogYIHV9UPurR1aPcIvbyqHjCyA5ckSZIkaY4tuJEC1VlVnu4f9R2BL00EBLptf0ebLKR35tDH0O7feUhfMYcAAXbuSXsi8MuJgEBX5nXAp4H7J7ndtA9IkiRJkqQFasEFBaZoS+CmwKkD1p0KbJVkSff8nt3jab2Zquo84KKe9RN5JysT4B4zrbAkSZIkSQvNYr0l4dLuccWAdStoIwBuDZzX5V1ZVVdMkndpz/OlqyiTvrw3kGQTYOO+5A1o8xycDszbPTclSeqxHnAH4FtV9df5rsxiYl8vSVokptXXL9agwIRVXWZQk/y9ujKmk7fXS4B9VrFekqSFZCfgq/NdiUXGvl6StJhMqa9frEGBi7vHQb/cb0j75/2SnrxLktysqq4ckPekvnInKxMGjyKYcDDwhb60uwFfPOKII9hqq61WsakkSXPj7LPPZueddwb4wzxXZTGyr5ckLXjT7esXa1DgHOAqYOsB67YGzq6qq7vnp/Wk/2giU5LNgI1ow/3oyTtZmfTlvYGqugC4oDetu5ECW221Ffe4h9MRSJIWFIe6T5N9vSRpkZlSX78oJxrs7ghwJLBLkptPpCe5I+02hYf3ZD8GuBrYva+Y3WkjCo7oSfsycLck/7j1YHeng2cCP6qqc2ftICRJkiRJmmcLcqRAkscC6wMT//DfPcmu3d9f6y4D2Af4CXBUkoNotx3cj3ZHgbdPlFVVK5IcAOyfZAVwHLAtsC/w0ao6o2fXHwf2AL6Q5DW0XwNeAtwVeOQojlWSJEmSpPmyIIMCwAeAzXueP7lbAO4ELK+qs5JsB7wF+CJwHfBNYM+qurC3sKo6MMlltH/49wTOBw4CDuzLtzLJI4C3Au8FbgacAjy2qr41i8cnSZIkSdK8W5BBgaraYor5TmKKv+BX1XuA90wh35+Bf59KmZIkSZIkLWaLck4BSZIkSZI0PI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KYMCkiRJkiSNqUUbFEhynyRHJDk3yZVJzkqyd5Kb9eXbJsk3klye5JIkhye58yRlvrQrZ2WS3ybZJ8m6c3NEkiRJkiTNrUUZFEhyd+D7wBbAy4Edgc8CewOf6cl3N2AZsB7wFOC5wF2A7yTZuK/M1wHvBg4HdgAOBvYC3j/KY5EkSZIkab6sM98VmKHdgCXAk6rqnC7tm0luA7wgya2r6i/AfsBKYMequhQgyUnAr4E9gVd3aUuB1wMfqaq9uvKWdaMEDkjyrqo6Y64OTpIkSZKkubAoRwoA13aPf+1LvwT4O3BNknVoIwi+NBEQAKiq3wEnAk/s2e4xtCDDIX3lHQIE2Hm2Ki5JkiRJ0kKxWIMCn6AFAD6Q5M5Jbp5kR+CFwPur6gpgS+CmwKkDtj8V2CrJku75PbvH03ozVdV5wEU96yVJkiRJWmMsyssHqmp5kgcBXwbO6Vn1HtocAwBLu8cVA4pYQRsBcGvgvC7vyi6YMCjv0gHpN5BkE2DjvuQtV7edJElaHOzrJUlrokUZFEiyBXAk8GdgV+BC4AG0eQE2AJ7Xk71WUVRN8veq8k3mJcA+U8gnSZIWJ/t6SdIaZ1EGBYCDgFsA9+75df/bSS4CPp7kk8D5XfqgX/k3pP2jf0n3/GJgSZKbVdWVA/KeNIU6HQx8oS9tS+ArU9hWkiQtfPb1kqQ1zmINCtwbOGPAcP+fdI/3BL4HXAVsPWD7rYGzq+rq7vlpPek/msiUZDNgI+D01VWoqi4ALuhNS7K6zSRJ0iJhXy9JWhMt1okGzwXukWSDvvQHdY9/rKrraJcY7JLk5hMZktwReDhweM92xwBXA7v3lbc7bUTBEbNVcUmSJEmSForFOlLgXbR/1I9P8k7aHQIeCLwWOAP4epdvH9rogaOSHES77eB+Xf63TxRWVSuSHADsn2QFcBywLbAv8NGqOmP0hyRJkiRJ0txalCMFquqrwCOAS4F3A0cB/w58CHhoVV3T5TsL2A64FvgicChwdpfnwr4yD6TduWBXWlDgpbS5C/YY9fFIkiRJkjQfFutIAarqRODEKeQ7CXjkFMt8D+22hpIkSZIkrfEW5UgBSZIkSZI0PIMCkiRJkiSNKYMCkiRJkiSNKYMCkiRJkiSNKYMCkiRJkiSNKYMCkiRJkiSNKYMCkiRJkiSNKYMCkiRJkiSNKYMCkiRJkiSNqRkHBZLcNslde56vneRVST6b5LmzUz1JkiRJkjQq6wyx7YeA3wN7dM/fAOwNXAI8Ock1VfXp4aonSZIkSZJGZZjLB7YBTux5/h/AO6tqQ+DDXB8skCRJkiRJC9AwQYGlwPkASf4ZuA1waLfuS8BdB28mSZIkSZIWgmGCAn8FNun+fiiwoqpO654XsN4wFZMkSZIkSaM1zJwCPwZeneRa4GXAcT3r7gycO0zFJEmSJEnSaA0zUmBv2j//XwE2BQ7sWbczLWggSZIkSZIWqBmPFKiqnyXZHLgbcHZVXdqz+mDg18NWTpIkSZIkjc6MRwokeTZw06o6uS8gAPAD4IFD1UySJEmSJI3UMJcPHAJsOcm6O3XrJUmSJEnSAjVMUCCrWLcE+NsQZUuSJEmSpBGb1pwCSe4IbNGTdJ8kS/qy3RR4AfD74aomSZIkSZJGaboTDT4H2Aeobjl4QJ6JEQQvG6JekiRJkqRFaof9j57vKiw6x77h8fOy3+kGBT4PnE77x//zwF7c+C4DK4HTq2r50LWTJEmSJEkjM62gQFWdCZwJkOQ5wFFVdfEoKiZJkiRJkkZruiMF/qGqPjGbFZEkSZIkSXNrxkEBgCQPAXYDNqdNMNirquoRw5QvSZIkSZJGZ8ZBge7ygY8BK4Bf0eYSuEGWIeolSZIkSZJGbJiRAq+iTTb471XVHxCQJEmSJEkL3FpDbLs58FEDApIkSZIkLU7DBAXOBDadrYpIkiRJkqS5NUxQYC/gNUluN1uVkSRJkiRJc2eYOQX2AG4J/CrJKcDFfeurqnYaonxJkiRJkjRCwwQF7gX8DbgAuG239KohypYkSZIkSSM246BAVW0xi/WQJI2JI7fccr6rsOg84Zxz5rsKkiRpDTXMnAKSJEmSJGkRGyookOQmSV6Y5DNJjk/yT136TknuPDtVlCRJkiRJozDjyweSbAScCNwDOJ92e8Kbd6t3BnYAXjJk/SRJkiRJ0ogMM1LgrcCtgPsBdwTSs+5E4GFDlC1JkiRJkkZsmLsP7Ai8uqpOTrJ237o/ArcfomxJkiRJkjRiw4wUuAXwu0nWrctwAQdJkiRJkjRiwwQFfgs8aJJ19wd+OUTZkiRJkiRpxIYJCvwf8OokO3H9fAKVZFvgZcCnhq2cJEmSJEkanWGG+L8F+H/Al4G/dGnHAkuBY4B3D1c1SZIkSZI0SjMOClTVtUkeBzwVeDztloQXAUcBn62qv89OFSVJkiRJ0igMNRlgVRXw2W6RJEnSEHbY/+j5rsKic+wbHj/fVZCkRW2YOQUkSZIkSdIiNuORAknWBl4KPAPYHFjSl6Wq6pZD1E2SJEmSJI3QMJcPHAS8AjgFOB64ZjYqJEmSJEmS5sYwQYFnAAdV1V6zVRlJkiRJkjR3hplT4KbAN2arIpIkSZIkaW4NExQ4DnjAbFVEkiRJkiTNrWEuH/gv4OgkVwBfA1b0Z6iqG6VJkiRJkqSFYZigwKXAL4F3dssgaw9RviRJkiRJGqFhggIfBJ4CfAU4E+8+IEmSJEnSojJMUGBn4LVV9bZZqoskSZIkSZpDw0w0eC3ws9mqiCRJkiRJmlvDBAUOB3aYrYpIkiRJkqS5NczlA58BPpJkXeBoBt994OQhypckSZIkSSM0TFDghO7xZbTbE/YKUHj3AUmSJEmSFqxhggLPmbVaSJIkSZKkOTfjoEBVfWI2KzITSR4C7AU8CFgC/BH4ZFXt35NnG+CtwAOB64BvAntW1W8GlPdSYA/gTsC5wKHAm6rq2tEeiSRJkiRJc2+YiQbnVZLdgG8BfwWeDTwOeAvt0oWJPHcDlgHrAU8BngvcBfhOko37ynsd8G6un0DxYFrA4f0jPhRJkiRJkubFjEcKJPn4arJUVT1vpuWvZt+3Az4MfKiqXtKz6sS+rPsBK4Edq+rSbtuTgF8DewKv7tKWAq8HPlJVe3XbLusmUTwgybuq6oxRHIskSZIkSfNlmDkFtqdNJthrKbABcEm3jMrzgfVpIwMGSrIOsCPtcoJLJ9Kr6ndJTgSeSBcUAB5Du/zgkL5iDgEOBHYGDApIkiRJktYoM758oKq2qKo79S23AB4JXADsNGu1vLGH0m6BeLckpyS5LskFST6Y5BZdni2BmwKnDtj+VGCrJEu65/fsHk/rzVRV5wEX9ayXJEmSJGmNMcxIgYGq6ptJ3ke7Pn/72S6/czvgZsAXgDcDLwe2Bd4I3DPJv9JGLUALHvRbQZt74NbAeV3elVV1xSR5lw5Iv4EkmwAb9yVvubrtJEnS4mBfL0laE816UKBzBnDQiMqGNsJhCfDGqprYz7Ik1wDvAh4BXNml91/i0Ksm+XtV+SbzEmCfKeSTJEmLk329JGmNM6q7DzyMNux+VC7uHo/tS/9697hNT55Bv/JvSPtH/5Ke8pYkudkkeQeNNuh3MO0yg95llJdQSJKkuWVfL0la4wxz94G9ByTfBLgX8Fjgf2da9hScCjxwULW6x78D5wBXAVsPyLc1cHZVXd09P60n/Uf/KCzZDNgIOH11FaqqC2hzKVxfmWSS3DNz5JaOUJyuJ5xzznxXQZK0hpiLvl6SpLk2zOUD+w5IWwksB/ZmtEGBLwEvoAUfftaT/rju8YdVdV2SI4Fdkryqqi4DSHJH4OHAO3u2Owa4GtidnqBA97yAI2b/ECRJkiRJml8zDgpU1aguPZjKvo/r/uHfO8lawA+B+9Gu8zuqqr7bZd0H+AlwVJKDaPMQ7Ee7tOHtPeWtSHIAsH+SFcBxtIkL9wU+WlXejlCSJEmStMaZt3/sZ8FTaZMKvoA2l8CLab/+7zqRoarOArYDrgW+CBwKnA08tKou7C2sqg6k3cVgV1pQ4KW0yRL3GOVBSJIkSZI0X4aZU2BHYIuqet+AdXsAv62qrw1TuVWpqquA13TLqvKdBDxyimW+B3jP8LWTJEmSJGnhG2akwOuADSZZtz6w1xBlS5IkSZKkERsmKHA34ORJ1v0MuPsQZUuSJEmSpBEbJihwE2C9Vay76RBlS5IkSZKkERsmKPBLYMdJ1u0I/GqIsiVJkiRJ0ogNExT4OPD8JG9MsilAkk2T7As8H/jYLNRPkiRJkiSNyIzvPgC8D9gWeAPw+iR/A9YGAnyqm8lfkiRJkiQtUDMOClRVAc9O8hHgscBGwIXA16vqu7NUP0mSJEmSNCLDjBQAoKq+A3xnFuoiSZIkSZLm0NBBgSSPAB4BLAUuAr5RVScOW64kSZIkSRqtGQcFkqwHfAl4HG0egeu68l6T5GjgSVV17azUUpIkSZIkzbph7j6wN7AD8Bpg06paD9gUeHWXvvfw1ZMkSZIkSaMyzOUDTwfeVFX/O5FQVRcCb0uyAfBs2p0JJEmSJEnSAjTMSIHbM/kEg98BbjdE2ZIkSZIkacSGCQpcCGw9ybqtu/WSJEmSJGmBGiYo8FVgvyS79CYm2QnYF/jKEGVLkiRJkqQRG2ZOgdcB/w/4QpIrgPNpEw1uAJzWrZckSZIkSQvUjIMCVfWXJPcHdgceDiwFTgZOAD5ZVStnpYaSJEmSJGkkhhkpQPeP/4e6RZIkSZIkLSIzDgokWQ+4H3DbLulc4KdVdc1sVEySJEmSJI3WtIMCSdYGDgD+E7hZ3+orkrwL2Leq/j589SRJkiRJ0qjMZKTAZ4BdgV8ARwK/AwJsDvwbbYLBrYDdZqmOkiRJkiRpBKYVFEjyKFpAYN+q2m9Altcm2Rd4Q5KPVdUJs1BHSZIkSZI0AmtNM/8zge9MEhAAoKr2Bb4LPGuIekmSJEmSpBGbblBgW+CzU8j3WeD+06+OJEmSJEmaK9MNCtwW+OUU8v0SuN30qyNJkiRJkubKdCcavDlw+RTyXQGsP/3qSJpvR2655XxXYdF5wjnnzHcVJEmSpBmZ7kiBADWNvJIkSZIkaYGayS0J357kktXkudUMypUkSZIkSXNoukGB3wN36Jap5JUkSZIkSQvUtIICVbXFiOohSZIkSZLm2HTnFJAkSZIkSWsIgwKSJEmSJI0pgwKSJEmSJI0pgwKSJEmSJI0pgwKSJEmSJI2paQUFkrwjyR26v++YZN3RVEuSJEmSJI3adEcKvBy4Tff3b4H7zGptJEmSJEnSnJluUOAvwKbd3wFqdqsjSZIkSZLmyjrTzP9D4GNJftw9f3uSSybJW1W104xrJkmSJEmSRmq6QYGXAO8C7kEbJbAVsHKSvI4ikCRJkiRpAZtWUKCqfgc8ESDJ34Gdq+rHq95KkiRJkiQtRMPckvDhwBmzVRFJkiRJkjS3pnv5wD9U1bcAkmwFbA8sBS4CTqyqs2enepIkSZIkaVRmHBRIEuC9wIu44YiDvyc5uKr+a9jKSZIkSZKk0Rnm8oH/pk08+CHgAcAduscPAi9J8t/DV0+SJEmSJI3KjEcKAM8H3ltVL+tJ+xPwkyR/A/4DeOcwlZMkSZIkSaMzzEiBOwNHTbLuqG69JEmSJElaoIYJCvwV2HySdZsDlw5RtiRJkiRJGrFhggLHAwckuW9vYpJ7A28Ejh2ibEmSJEmSNGLDBAVeC1wH/DjJaUmOS3IacBLw9269JEmSJElaoGYcFKiqPwD3Bt4KXAHcqXs8CLhPVf1xNiooSZIkSZJGY5i7D1BVF+GIAEmSJEmSFqVhLh+QJEmSJEmLmEEBSZIkSZLGlEEBSZIkSZLGlEEBSZIkSZLG1IyDAknWS5LZrIwkSZIkSZo7MwoKJFkCXAXsPKu1kSRJkiRJc2ZGQYGquhq4GLhidqsjSZIkSZLmyjBzChwJPHG2KjKsJM9PUkkuH7BumyTfSHJ5kkuSHJ7kzpOU89IkZyVZmeS3SfZJsu7oj0CSJEmSpLm1zhDbfhb4WJKPA4cD5wHVm6GqTh6i/ClLcjvgbcC5wC371t0NWAacAjwFWALsB3wnyb2r6sKevK8D9gcOAo4DtgUOAG4HvGDUxyFJkiRJ0lwaJihwbPe4O/DvfetCCxCsPUT50/FB4NvACmDXvnX7ASuBHavqUoAkJwG/BvYEXt2lLQVeD3ykqvbqtl3WjRI4IMm7quqMkR+JJEmSJElzZJigwHNmrRZDSPJM4GHA3Wm/6veuWwfYEfjkREAAoKp+l+RE2uUPr+6SH0MbRXBI3y4OAQ6kTapoUECSJEmStMaYcVCgqj4xmxWZiSSbAO8CXlNVfxxwh8QtgZsCpw7Y/FTgUUmWdBMn3rNLP603U1Wdl+SinvWSJEnSorXD/kfPdxUWnWPf8Pj5roI0MsOMFPiHJHcFNgJOqaq5vCPBwcAvgQ9Msn5p97hiwLoVtMscbk2bD2EpsHKS+q/oKWugLkCxcV/ylqvaRpIkLR729ZKkNdFQQYEkzwbeBNymS9oWODnJ54Hjq+ojQ9ZvVft+EvAE4D5VVavJvqr1Ncnf0ykD4CXAPqvJI0mSFi/7eknSGmfGtyRM8mTgUOBk4D9pv7pPOJk20/9IJNkAeD/wXuDcJLdKcitgvW79rZKsD1zcbTLoV/4Naf/oX9I9vxhYkuRmk+QdNNqg18G0Swx6l52meEiSJGnhs6+XJK1xhhkp8FrgkKp6XpK1af+kTzgTeOlQNVu1jYBNgVd0S7+/AF+h3YngKmDrAXm2Bs7u5hOA6+cS2Br40USmJJt1+zt9VRWqqguAC3rTBsxxIEmSFin7eknSmmiYoMA/c/3M/f1Wew3+kM4HHj4g/TW0OxE8Frioqq5LciSwS5JXVdVlAEnu2G3/zp5tjwGupt1i8Uc96bvTRhQcMbuHIEmSJEnS/BomKHAlcMtJ1t2O9mv9SHS/7i/rT0+yO/C3qupdtw/wE+CoJAfRbju4H3AR8PaeMlckOQDYP8kK4DjaHAn7Ah+tKm9HKEmSJElao8x4TgHge8B/ZvC4ud0Z8E/7fKiqs4DtgGuBL9LmQTgbeGhVXdiX90Dg5bTLDo6jXQJxELDHnFVYkiRJkqQ5MsxIgf2A7wI/Bg6jDbHfJckbgYcC9x++etNTVbvTAhL96ScBj5xiGe8B3jOrFZMkSZIkaQGa8UiBqvop7dr9DWjD8APsBdwFeFxVrXJiPkmSJEmSNL+GGSlAVZ0I/HOSLWl3A7ioqn41KzWTJEmSJEkjNVRQYEJVnQOcMxtlSZIkSZKkuTHMRIMk2SLJh5L8KsnF3eOHktxptiooSZIkSZJGY8ZBgST3Bn5Gm9jvT7TZ+v/UPf9Zt16SJEmSJC1Qw1w+8C7gQuCRVfX7icQkmwPHA+8EHj5U7SRJkiRJ0sgMc/nA/YF9egMCAFX1O2Bf4AFDlC1JkiRJkkZsmKDAX7tlkEuAS4coW5IkSZIkjdgwQYHDgOdPsu4/gM8MUbYkSZIkSRqxac0pkGSXnqcnAbsm+TEtAHA+sBnwdGAT4AuzVUlJkiRJkjT7pjvR4BeBAtLzeAfgfgPyfoo2mkCSJEmSJC1A0w0KeDcBSZIkSZLWENMKClTVt0ZVEUmSJEmSNLeGmWhQkiRJkiQtYtO9fOAGkuwMPAPYHFjSt7qq6l+GKV+SJEmSJI3OjIMCSV4JvAW4EDgbuGK2KiVJkiRJkkZvmJECLwE+Drywqv42S/WRJEmSJElzZJg5BZYChxkQkCRJkiRpcRomKPA94J9nqyKSJEmSJGluDXP5wMuBLyf5A3BMVV0zO1WSJEmSJElzYZigwNnAN4AvA5Xkyr71VVW3HKJ8SZIkSZI0QsMEBd4K/CdwCnAm4EgBSZIkSZIWkWGCArsDb6mq185SXSRJkiRJ0hwaZqLBtYHjZ6sikiRJkiRpbg0TFDgOeOBsVUSSJEmSJM2tYS4f2B/4XJIrgKOBFf0ZqupGaZIkSZIkaWEYJijw8+7xHd0yyNpDlC9JkiRJkkZomKDAfkDNVkUkSZIkSdLcmnFQoKr2ncV6SJIkSZKkOTbMRIOSJEmSJGkRm/FIgSR7ryZLVdX+My1fkiRJkiSN1jBzCuy7mvVFu0OBJEmSJElagGZ8+UBVrdW/ABsBzwdOB7aYpTpKkiRJkqQRmNU5BapqRVV9HDgMeM9sli1JkiRJkmbXqCYa/DHwiBGVLUmSJEmSZsGoggL/Alw+orIlSZIkSdIsGObuA88ekHwT4F7Ac4FPz7RsSZIkSZI0esPcfeDQSdKvpgUE9hyibEmSJEmSNGLDBAXuNCDt6qr68xBlSpIkSZKkOTLjoEBV/W42KyJJkiRJkubWqCYalCRJkiRJC9y0RgokOXUa2auq/mWa9ZEkSZIkSXNkupcPrABqNXk2AO47hXySJEmSJGkeTSsoUFXbTbYuyTrAC4C9aQGBw4aqmSRJkiRJGqlZmVMgyZOBM4D3Aj8H7ltVz5qNsiVJkiRJ0mgMFRRIsl2SHwGfAy4FHl1VO1TVKbNROUmSJEmSNDozCgok2TrJ14ATgKXAblV1v6o6YVZrJ0mSJEmSRmZaQYEkd0jyCeBk2mSCLwf+uao+O4K6SZIkSZKkEZru3Qd+BawHHAO8FbgM2DrJwMxVdfJQtZMkSZIkSSMz3aDATbrHxwKPWUW+0O5AsPZMKiVJkiRJkkZvukGB54ykFpIkSZIkac5NKyhQVZ8YVUUkSZIkSdLcGuqWhJIkSZIkafEyKCBJkiRJ0pgyKCBJkiRJ0pgyKCBJkiRJ0pgyKCBJkiRJ0pgyKCBJkiRJ0pgyKCBJkiRJ0pgyKCBJkiRJ0phatEGBJNsn+XiSs5JckeRPSb6S5L4D8m6T5BtJLk9ySZLDk9x5knJf2pW5Mslvk+yTZN3RH5EkSZIkSXNr0QYFgBcDWwDvBh4HvAzYBPhhku0nMiW5G7AMWA94CvBc4C7Ad5Js3Ftgktd15R0O7AAcDOwFvH+0hyJJkiRJ0txbZ74rMIQ9quqC3oQkxwBn0/6R/2aXvB+wEtixqi7t8p0E/BrYE3h1l7YUeD3wkaraq9t2WTdK4IAk76qqM0Z8TJIkSZIkzZlFO1KgPyDQpV0OnAHcASDJOsCOwJcmAgJdvt8BJwJP7Nn8McAS4JC+Yg8BAuw8i9WXJEmSJGneLdqgwCBJbglsA/yiS9oSuClw6oDspwJbJVnSPb9n93hab6aqOg+4qGe9JEmSJElrhMV8+cAg7wfWBw7sni/tHlcMyLuCNgLg1sB5Xd6VVXXFJHmXDkj/hySbABv3JW85tWpLkqSFzr5ekrQmWmOCAkn2B54BvLSqTupbXavYtCb5e1X5BnkJsM9q8kiSpMXLvl6StMZZI4ICSfahTRL4uqp6X8+qi7vHQb/yb0j7R/+SnrxLktysqq4ckLc/0NDvYOALfWlbAl9ZzXaSJGlxsK+XJK1xFn1QoAsI7AvsW1Vv6lt9DnAVsPWATbcGzq6qq7vnp/Wk/6in/M2AjYDTV1WPbuLD/rshTO0gJEnSgmdfL0laEy3qiQaTvIEWEDigqt7Yv76qrgOOBHZJcvOe7e4IPBw4vCf7McDVwO59xexOG1FwxOzVXJIkSZKk+bdoRwokeQWwH+2f+aOTPLB3fVX9sPtzH+AnwFFJDqLddnA/2h0F3t6Tf0WSA4D9k6wAjgO2pQUdPlpVZ4z2iCRJkiRJmluLNigAPKF7fEy39AtAVZ2VZDvgLcAXgeuAbwJ7VtWFvRtU1YFJLgP2APYEzgcO4vq7GUiSJEmStMZYtEGBqtpuGnlPAh45xbzvAd4zw2pJkiRJkrRoLOo5BSRJkiRJ0s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JAkSZIkaUwZFOiTZIMk70pybpKrk5yS5GnzXS9JkiRJkmbbOvNdgQXocGBb4DXAr4DdgM8kWauqDpvXmkmSJEmSNIsMCvRI8jjgUcBuVfWZLvnEJJsD/5vkc1X1t/mroSRJkiRJs8fLB27oicDlwBf60g8Bbgs8YM5rJEmSJEnSiBgUuKF7AmdW1XV96af2rJckSZIkaY3g5QM3tBT4zYD0FT3rB0qyCbBxX/LdAM4+++xZqdzvr7lmVsoZJ7/4xS/muwqLju1s+mxn02Mbm77ZbGM9fdJ6s1bomJiLvv7yC343K+WME8/B02c7mz7b2fTZzqZvttrZdPv6VNWs7HhNkORXwDlV9di+9NsA5wKvraqDJtl2X2CfkVdSkqTZsVNVfXW+K7GY2NdLkhaZKfX1jhS4oYsZPBpgw+5xxYB1Ew7mxnMRbADcBTgdWFN/GtsS+AqwE3DOPNdFay7bmebCuLSz9YA7AN+a74osQuPa18P4fD40f2xjmgvj0s6m1dcbFLih04CnJ1mnb16BrbvH0yfbsKouAC4YsOpHs1i/BSfJxJ/nVJXjqjQStjPNhTFrZz+b7wosRuPa18PYfT40D2xjmgtj1s6m3Nc70eANfZkW8X9SX/q/0y4fWOM7fUmSJEnS+HCkQI+q+nqS44EPJLkFcDbwdOAxwDOr6m/zWkFJkiRJkmaRQYEb2wU4ENiPNpfAWcDTq+qz81orSZIkSZJmmUGBPlV1OfCybtHqXQi8sXuURsV2prlgO5Mm5+dDo2Yb01ywnQ3gLQklSZIkSRpTTjQoSZIkSdKYMiggSZIkSdKYMiggSZIkSdKYMiggSZIkSdKYMiiwBkpSU1y2m8V9bjeCMl+a5KwkK5P8Nsk+SdadrfI1c2tCG0vy8iSHd22rkiybjXI1exZ7O0tylyRvS3JSkkuSrEjyvSS7Dl9TjbvF/vnoKdO+fgFbE9qZ/f3Cttjb2JrS13tLwjXTg/qevwF4OLB9X/oZs7jPk7v9zkqZSV4H7A8cBBwHbAscANwOeMFs7ENDWfRtDHgRcAXwTeAJs1SmZtdib2ePBh4PfAr4Ca3PfSrwhST7VNV+s7APja/F/vmwr18cFn07w/5+oVvsbWyN6Ou9JeEYSHIosGtVbTDfdZmKJEuBPwKfrKoX9qTvRfuycM+qms0Tg4a02NoYQJK1qurv3d+nAxdV1XbzWyutymJrZ0k2Ai6uvo42yVG0LzwbVtXKeamc1jiL8PNhX78ILbZ2Bvb3i81ia2NrSl/v5QNjKsmGSQ5O8qck1yT5TZIDk9ykL18leV+SFyb5VTe874wkT+vLN3AYTpIHJDkyycVJrk5yTpJ3raZ6jwGWAIf0pR8CBNh5+kesubbA2xgTXxC0uC3kdlZVF/V/Sej8GLgZsOFMjlmaqoX8+cC+fo2xwNuZ/f0aYCG3sTWlr/fygTGUZAlwIrAlsA9wKvCvwGuBe9OGwPT6N1qka2/a8KuXAJ9Jcl1VfXEV+9kBOBI4E/gf4PfAFrRhNqtyz+7xtN7EqjovyUU967VALYI2pjXAIm5nDwcuBC6Y4fbSai2Cz4d9/RpgEbQzLXKLuI0trr6+qlzW8AU4FLi85/kLgQKe3JfvVV36o3rSCrgS2LQnbW3aB+bXPWnbdXm360k7u1uWTLO+HwaunmTdL4Fj5/s1dVncbWxA/U8Hls336+iyZrezrqznd+X/13y/ni5r1rLYPh/29YtzWWztbED97e8X+LLY21hX1qLr6718YDxtT4uc9UfLDu0eH9GXfkJV/XniSVX9DfgcsFWS2w/aQZK70CJ6H6uqq2dQx1VNduFEGAvfYmhjWvwWVTtL8ljg/V193ztMWdIULIbPh3394rcY2pkWt0XVxhZrX29QYDwtBc6vLpQ1oaouAK7r1vc6f0AZE2n9eSds3D3+cQb1uxhYkuRmA9ZtCKyYQZmaWwu9jWnNsGjaWTcs8XDgeOAZ/XWWRmChfz7s69cMC72dafFbNG1sMff1BgXG08XApknSm5hkE9o8Exf15d9sQBkTaRdPso8Lu8eBEbnVmLi+cOu++m0GbEQb+qWFbaG3Ma0ZFkU7674kHAF8C3hSVV0z07KkaVjonw/7+jXDQm9nWvwWRRtb7H29QYHxdAKwATee2ffZPet7PSLJphNPkqxNu//mOVU1MKJWVb8CzgGe2z8z6BQcA1wN7N6XvjttOOER0yxPc2+htzGtGRZ8O0vyaNo567vAzrUIbkukNcZC/3zY168ZFno70+K34NvYmtDXe/eB8fRJYA/gE0m2oEXrHwLsBXytqr7Rl/8i4JtJ9uf6WTzvBjyNVduDNovnD5O8kzaL5x2BHarqGZNtVFUrkhwA7J9kBXAcsC2wL/DR8r7Fi8GCbmMASe5Hm1UW4BYtKbt2z39SVb9b3UFq3i3odpbkIbQvCecDbwLu3fdDxxlVdenqD1OakQX9+bCvX2Ms6HYG9vdrgAXdxtaYvn6+Zzp0Gf1C3yyeXdqGwAeAc4FrgeW0hnyTvnwFvA94MW1GzmtoM3ju1pdvO/pm8ezSHwh8DbiE9ovA2cA7pljv/6LNQLwS+B3ti8K68/16uqwZbayrc02y7D7fr6nL4m9n3TlrsjZ2o324uAyzLLbPR8+29vWLaFmM7Qz7+0W1LLY2xhrS16c7GGmgJAW8v6r+c77rojWTbUxzwXYmTc7Ph+aC7UyjZhubOecUkCRJkiRpTBkUkCRJkiRpTHn5gCRJkiRJY8qRApIkSZIkjSmDAhq5JMuTHDrf9dBoJHlwkn2T3Gq+66Lxk2T3JNXdpmgi7dAky+evVtL4sa9fs9nXa77Z34+WQQFJw3owsA9wq3muhzRhf+CJ810JSVqD2NdrIbK/nyXrzHcFJEmaTVV1znzXQZIkjZb9/exxpMAYS7JTklOTrEzymyQv64aGVV++JUnenOS3Sa5J8qck7+8fQpZk3SRvTXJ+kiuTfDfJ/ef0oDSnkuwL/G/39LfdsK5Ksl1Pnqcm+UGSK5JcnuTYJPfpK+d+ST7bDT+9qnv8TJLN+/JNDB3bPslHklyc5NIkn0yyfpLNknw+ySVJzkvytiTrjvhl0AIzaDhh127el+RZSc7szlE/T7LjgO3/KclhSS7ozo9nJtljzg5AmkX29RqWfb0WKvv72eNIgTGV5DHA4cC3gafS2sKewKZ9+QIcATwCeDPwHeBewBuBByV5UFWt7LJ/BHg28DbgeOCe3T5uPuLD0fz5KLAh8FJgF+C8Lv0MgCR7AQcAh3SP6wGvBL6T5P5VdUaXfwvgl8BngRXAbYAXAz9JcvequmjAfg8HngbcB3gTrQ3ftUv/MPBI4NXAucA7ZvOgtWg9HtgW2Bu4HHgV8OUkd62q3wAkuTvwfeD3wCuA84EdgPck2aiq3jgvNZdmwL5es8S+XouN/f10VZXLGC7Aj2kfgvV60jYALmrN4h9pOwAFvLJv+6d06f/RPb9b9/wdffl269IPne9jdhlZW9qze4+36Eu/A3At8J6+9A1oXyg+t4oy1wbWp53I/6snffduX/1lfrlL/+++9J8BJ833a+QyuqWnTWzRk3YosLwvX9E6/Jv3pG0K/A14TU/aMcAfgFv0bf9e4Crg1vN9zC4uU13s611ma7Gvd5nvxf5+tIuXD4yhJOsD9wOOqKprJtKr6nLgyL7s23ePh/alfwG4gvarAsDDu8f/68v3eeC6IausxWkHWkT/k0nWmViAq4FvAdtNZEyyQZK3JDk7yXW0NnM57cvCPw8o+6i+52d2j0cPSN8cqTmxqi6beFJVfwYuoGsjSZbQzmlfBq7sa7dfA5YAD5z7akvTZ1+vOWJfr4XI/n6avHxgPN0aCPDnAev605YC11XVhb2JVVVJzu/W0/N4fl++65JcPHyVtQhNDE/9ySTr/97z92G0k/P+Xf5LaZHerwE3HbDtir7n16wifckU66s136Bz0Uqub2NLaf3iS7tlkI1GUC9pFOzrNRfs67UQ2d9Pk0GB8fQX2kl40wHrNut7fjGwTpKNe78sdNcfbsb1ncDFPdv/qSffOlz/JULjZeLawF2B302WKcktgR2BN1bVQT3pN6FdwyjNlb/Qhhd+Cnj/JHl+O3fVkYZiX6+5YF+vxcj+vo9BgTFUVVck+Smwc5I9J4YVJtmAdsLudQJtco5nAu/sSX8SbbjXCd3zZd3jM4CTevI9BdvZmm5i8qn+KP+xtKGBW1bVl1axfdF+zVrZl/582vWG0pyoqiuTnEib0OrU3iHX0mJjX69ZZl+vNYb9/Y15Ah9fe9OuyTo2ybtpJ+RX0q7t6o3YHk874b8lyS2A73H9jMQ/o0XYqKozk3waeHmSa4Fv0GYk3pM2POwGJm4fUlVbjODYNLdO6x5fluQTtAmHfllVy5PsDRyY5M60CV3+QvvV6v7AFVW1T1VdmuTbwCuTXAQsBx4GPA+4ZLYrm+RQ4N+BO1XV8tkuX4vey4Dv0mbN/gCtPd4c2Ap4QlVNXHtNkmXAw6oq81BPaSrs6zVb7Ou1prG/7+FEg2Oqqo6h/QKwFPgc7TYuXwa+Qs/Judo0nDt3659Du+5rT9oXhO3r+lsUQTuxv4M2O+hXab8cPInWOfRbn+tvaaNFrKqW0W5h9QTayfUnwH27dW+mDSm8C/AJ2pfOt9Imevl2TzG7ASd26w6nTY71KOCvI6jyBrRZZS8ZQdla5KrdOmsb4HTarbWOAz5Ga8cn9GXfgL5rq6WFxL5es8W+Xmsa+/sbSnfrBYkk6wKnAH+qqkePcD93B34B7FhV/TPISiPVTZr1qap65XzXRYtXkpvTJrt6eVVNdj2itODY12sc2NdrtoxLf+/lA2MsycdoQwbPo00a9CLaLWFeNuJdPxz4gV8SNNeS3AO4GfCW+a6LFr2H0iZa+8h8V0RaFft6jRv7es2ysejvHSkwxpJ8HngwsDHt2rCTgTd1ww0lSdIiZ18vSVodgwKSJEmSJI0pJxqUJEmSJGlMGRSQJEmSJGlMGRSQJI2NJLsnqSRbjKj8xyXZd5J1y7t7Z0uSpBGxr58+5xSQJI2NJBsDWwI/67v3+myV/z5gj6rKgHX3AS6tqnNme7+SJKmxr58+b0koSZoTSW4KXF3zGI2uqguBC+dp3z+bj/1KkjRX7OsXZ1/v5QNjLMnGST6c5A9JVia5MMn3kjyyJ8+jknwlyR+TXJ3k7CQfSrJRT55/7YboPH3APp7drdt2ro5LcyfJTklO7drPb5K8LMm+Saov3x5Jvp3kgiRXJDktyauSrNuXb1mS05M8KMn3k1zVDcN6Trf+8UlOTnJlV8ZjBtTpn5Ic1u1rZZIzk+wx2ldivCR5SJITklzWvRffT/L4vjwTQ/ceneTjSS4ErgRukmavJL/rzis/7c41y5Is6yljSZK3JzklyV+TrEjygyQ7DahTJXlfkmd17/mVSX6eZMdJ6rVF93y77vmgZXnPdk9NclyS87p2eWaSg5Ks35PnUGCPnvpU375uNKQwyR2TfLqvvb4iyVo9ebboytkzyf8k+W2Sy7vX4oHTfPs0ZmJfr1kQ+/uxE/v6serrHSkw3j4FbAO8DvgVcKvu+dKePFsCPwA+CvwV2AL4H+C7Sbauqmur6jtJfkb7gHymbx//Cfykqn4ywuPQPOg66MOBbwNPpZ1P9gQ2HZB9S+Aw4LfANcC/0Nrd3YDn9uXdDDgEeCvwR+ClwMeT3AHYFXgTrS3uDRyR5M5VdW5Xp7sD3wd+D7wCOB/YAXhPko2q6o2zcvBjLMnDgOOBU4HnASuBlwBHJnl6VX2ub5OPA0cDzwLWp90n/UDgtcCHaW3oDrRzzLq0c9GEmwAbAm8D/gSsBzwSODzJc6rqk337ejywLa1tXA68CvhykrtW1W8mOaSTgQf1pf0T8DHgF31pXwPeBVxBa7uvBu4PbN/l2b87xl37yjxv0I7Thjd+vzuuNwDLgR27492S9rr22gM4C3h5z/6+luROVfXXSY5Psq/XUOzvx499/Rj29VXlMqYLcBnwzmnkD60juCNQwL/1rNu9S7t3T9q2Xdqz5/tYXUbSfn5M64zX60nbALionVom3W6trh09C7gOuHXPumVdm7lvT9qGXb4rgdv2pP9Ll/elPWnHAH8AbtG3z/cCV/Xuy2XG7/sPgD8DG/SkrQ2c1r32E3PVTJwTPtG3/a2Bq4HP9qU/sMu/bBX7XrtrOx8FTu5bV7QvhTfvSdsU+Bvwmp60iXptMck+NgHOAU4HbjVJnolz4UO7su7Vs+59k7V/2heBQ3uev7nb/v59+Q4G/g7cpXu+RZfvVGDtnnwT59inzXe7cFm4C/b1LkMu2N+P3YJ9fe+5cCz6ei8fGG8/BnZP8vokD+wf2gWQZJMkH0zyB9qJ+lrgd93qf+7J+hngArrhNJ2X0q7n6Y8mapHrhlHdDziiqq6ZSK+qy4EjB+S/T5KvJrmYduK+Fvgk7cR/l77s51XVST1lrqC1rVOq+4Wgc2b3uHm3jyXAI4AvA1cmWWdioUV9l9A6I81Q974/APhi914DUFV/o/0aeXvgrn2bfanv+QNpvwp8vjexqn5I60j79/nktKHOl3P9Oeh53PD8M+HEqrqsp8w/09rO5tM4vqNpbeWxVXVJz7o7pw1TPZ/r2/C3utWD6jIV2wNnVNWP+9IPpX0Z2b4v/ejutZ5wavc4pePT2LKv14zZ348f+/rx7OsNCoy3pwKfAJ5PiwiuSPLJJJsBdNe5HAfsQhva9Qja8JmJE+1NJwqqNrPnh4DdktyqGyrzFOCjNYJZPzXvbk07kf15wLobpCW5I/Ad4HbAy4B/pUU9J75U3pQbWjGgzGv603u+nCzpHpfSIrovpZ3Ee5evdXk2QsOYeN8HDZGb+AK3tC+9P+/E+qm0nV1oXyj+BDyTNkxvW9owxSU32houHpC2khu3sRvpvkx+kfal9XFV9YeedRvQ2vADgNcD23X12KXLstryJ7GU6b2WNzi+nnPrTPev8WBfr2HY348f+/ox7OudU2CMVdVFtOtVXt6dyP8NOIg2pOYxwD1pQ7Z2r6pPTGyXZKtJivwA8BraNWNLaO3rg6Oqv+bVX2hDmQZdT7hZ3/Odadde7VJVE788keTeI6jTRBT7/ZPk+e0s73Pc/IU21O02A9bdtnu8qC+9f/bhic5usrazvOf5M2nv2VOrG0MHkOQmU6zvdHyY9s/Q46rq533rtqcd33ZVNfGLAUluNeQ+L2Z6r6U0bfb1GpL9/fixrx/Dvt6RAgKgqn5fVe+jTSqyzURy99gf/X/hJGWcB3yBNmHGi4Ajq+r3I6iu5llVXQH8FNg5yXoT6V2Udcf+7N3jyp58Af5jlut0JXAicB/g1Kr66YBlUHRZU9S97z8Cdkm75RDwj18an0mbKOpXk2w+4Ue0tvDU3sRuZt3+oXEFXNP3JWEzYKeZHsMgSQ4AngM8v6q+MSDLdM6FK7sypxLRPwG4e5Jt+tKf3e3zxCmUIU2Zfb2my/5+/NjXj2df70iBMZXklrRGeBhthsvLaENkJmaYpUs/BzioO6mvAJ4APGoVRb+bdiKA9sHr3+8WtGjgJ6pq92GPQ/Nqb9o1WccmeTftesFX0maC3bAn3/G04YCfSfJW2i9LL6YNT5ttLwO+C3wnyQdokeibA1sBT6iqf1y3lXY7nIdVVUZQjzXZa2nv6YlJ3kZ7b19C+7Xx6b2d+iBVtSLJO4DXJvkL7ZrQ2wP70IbX/b0n+1G0LyUH04b73YE2c+95tBmCh5bkybSZsb8I/Co3vO3Pymr3G/4+7ZeTDyZ5I22I6jNov672O617fHWSr9N+zTq191rcHu+kfSk4OsnetGu4H097PT9QVav70jXoeLbAc6w69vWaJfb348e+fsz6eoMC4+tqWof+LNpsl+vSZpZ9C+2aQqrq2iRPoHX+H6JN/PEN2m1CBv4qUFU/Trvf51VVdcKALBt0jwNv26HFo6qOSfIkYD/aBFPn02ZSvS2tXU3kO6vLdwDtS+jFtC+o7wC+Pst1OqOLxL6h298mwCXAr7n+OsMJG3R11jRU1beSbA+8kTZJzlrAz2kzlB81xWJeR7vVz4to/1CcRfvieCDt/ZrY1yFJNunyPRf4DW3Y88QXi9lwj+5x127p9TvazMUXp92b+e3Ap7u6f4X2C8jJfdscBvw/Wme/N+26zDsxYGKlqrowyYNpMxO/GbgF7RhfRft8zITnWPWyr9fQ7O/Hj339+PX1WU2gR5qWJPeinTT2qKqDB6x/Ce2LyJbdbKFag6TNan0K8KeqevQ8V2dSSW5O+zXs5VU12fWImkNJ7kT7wvDGqnrTfNdnsfIcq7lgXy/7e82Eff3sGMU51pECmhVJtqRdI/QmWtTq0EmyPhx4j18S1gxJPkYbXnYebeKYF9Fu2fKy+azXFDyUNsvtR+a7IuMoyb8AT6cN1buUdmujV3V/f2weq7Ym8ByrkbGvH1/295ou+/qRmvVzrCMFNCuSHEobQnYm8MKq+t781khzIcnngQcDG9OuvToZeFNVHTOvFdOC1s1q/kHadXq3Av4KLANeV1W/nL+aSVoV+/rxZX+v6bKvX1wMCkiSJEmSNKa8JaEkSZIkSWPKoIDmVZJl3a1itMgk2TdJJdloDve5LMnpc7U/jacky7th0hPPb9u193vPX62kxcu+fvGyr9eayr7+hpxoUJKkG3oibSKkCbel3RZpOW22bUmStLjZ1/cwKCBJEpDkplV1VVX9bL7rIkmSZp99/WBePrAG6xnydZ8khye5NMlfk3w6ycZ9eZ+a5AdJrkhyeZJjk9xnQJn/1uW7MsllSY5P8qCZ7neSeq+X5PVJzkqyMsmFSQ6ZyraaF5sm+Uz3Hv85yceT3HJiZZIlSd6c5LdJrknypyTvT3Kr/oKS7Na1r8u75ZQkz1vVzpM8sWuPH02yTpd2vyRfTbIiydVJfpbkKT3bbJHkuiSvHVDeQ7v2++ShXhXNiST36H+/kty3S/tFX96vJjmp+3t5kqOS7NK1j6tpvxDcYEhhku2An3RFHNKVW0n27Sl3le1NGiX7es0R+3rNG/v60TMoMB6+DJwN7ArsC+wMHJtkXYAkewGfAc4AnkK73dDNge8kuftEIUl2A75CG2rzdOB5wK2BZUkeMt39DpJkrW4frwEOAx7f/f2obj83nf7ha8S+BPwKeBJwELAb8E6AJAGOAPYEPkV7P98B/DvwzSQ3mSgkyX7A/wHnArvThnV9gnZP7IGS/DfwBdptkZ5fVdcleTjwPdrtb14E7EQbBva5JLsDVNVy4KvAi5Ks3Vfsf3Z1+PK0XwnNuar6Be2+2Y/sSX4kcBVw9yS3Bei+RD4M+EZPvm2A/wXeAzyG1pb7nQw8p/v7AOBB3fLRrtzVtjdpjtjXa5Ts6zVv7OvnQFW5rKELrXMu4B196bt16c8A7kC73+x7+vJsQPvwfa57vhbwJ+BUYK2+fH8Gvjed/fakLQOW9Tx/Wpdnl75t79elv3i+X1eXG73Pr+xLfz/tJB1gh0nyPKVL/4/u+Z2A64BPr2afy4DTu/b4XmBlb3vq8pxJO7mv05d+JO0LwFrd8+26Ouzck+e23edh7/l+fV2m1RY/BZzT8/x44MPACuDZXdqDu/f7Ud3z5V2bu8uA8pYDh/Y8nzj/7D4g75Tam4vLqBb7epc5al/29S7z3Rbt60e4OFJgPPxf3/PP0z4gD6edyNcBPplknYkFuBr4Fu1kCnBX2kn0U1X194mCqupyWsTtgUluNo39TmZH4BLgyL76nAKc31MfLRxf7Xt+KrAE2ATYvks7tC/PF4ArgEd0zx8FrE37krE6S2i/SDwDeHRV/aOdJdkKuBtd2+trQ18DbkNry1TVMuDnwB49Zb+I1iF8eAr10MJxAnDnJHdKsgR4CHAMcCKtbUH7RWEl8N2e7U6tql/NdKfTaW/SHLCv1yjZ12u+2dePkBMNjofze59UG3Z1MbAU2LRL/smNtmomvhQs7R7PG5DnXFo099bAlVPc72Q2pQ3NuWaS9XN2SxxN2cV9z1d2jzelvdfXVdWFvRmqqpKcz/VtYeIa0j9OYX+b0H71+gbw/b51E+35bd0ySG8beg/w0SR3BX4D/Afwxao6f+CWWqgmhgk+EvgtsC7wTVp7eEPPuu9V1VU92w06n03HdNubNEr29Rol+3rNN/v6ETIoMB42ow0HBP5xvc1S2gn+oi55V+B3qyhjojO4zYB1t6V9ofjLNPY7mYu69Y+ZZP1lq9hWC8/FwDpJNu79stBdf7gZ139BnVh3e+APqynz98D/0K4DPDzJk6vq6m7dRHt+M3D4JNv/sufvw4C30H5B+GFXp6n8gqEFpKr+mORXtC8Dy4GfVtUlSU4ADk7yAOCBdJML9W465K6n296kUbKv13yxr9fI2dePlkGB8fAM4KSe50+hvffLaMNrrgO2rKpBE29M+CWt098tyduqu5Amyfq0SWd+UFVX9m2zqv1O5ijatYZrV9WPVn1YWgROAF4FPJNuQqLOk4D1u/UAxwF/A14M/GB1hVbVcUl2AI4GjkqyU1VdUVW/TPJr4F+qaq8plHN1kg/TJhx6MHBKVX1v6oenBeQbtHPMH2jtgqr6VZLfA/vRflH4xuSbr1LvL2L/MN32Jo2Yfb3mi3295op9/YgYFBgPuyS5jjYhxz2A/WnXV32+qq5JsjdwYJI7067N+QttqMz9gSuqap+q+nuSV9GupzkqyYeAmwCvpA0BfM109ruKun6W9gXja0neDfyYNhnM7WnXJ36lqpwpdvE4HjgWeEuSW9Bmbr0X8EbgZ7RJY6iq5UneBLyhm3X6M8BfgbsDG1VVf9SXqvpukkfQ2uxxSR5XVX8FXgh8PcmxtOsb/wRsCPwzsE1V9d9+6GDal5n7As+fzYPXnDoBeAltCN/L+9KfQzuvnXTjzabkHNqEWs9IciZwOXBuVZ3L9NubNCr29Zov9vWaK/b1ozLfMx26jG7h+hljt6FNEHMZ7RZDhwGb9OXdiXZdzl9pEw8tp00Q84gB+X5I+9BcTovGPXiI/S6jZ0biLm0d4BW0CYeu6rY/E/ggsNV8v64uN3qfN+pL371L36J7voR2+6LltOtHz6V1zrcaUOazaF8OJ973k+mZBbZrL6f3bXMP2vViJ03UhfZl5HO02bKv6dafALxwkmM5kTb88abz/bq6zLg93or2C9TlwLo96RMzoX+pL/9y4KhJylpOz4zEXdrTuvPQNV15+/asm1Z7c3GZzWWafa59vctM25d9vcu8L9jXj2xJd5BaAyXZl3ZdzcZVddFqsi/6/UozkWQT2jW2762qV813fSRpOuzrpdWzr5dWzcsHJI2lJLcH7kwbFvt34N3zWyNJkjSb7OulqVlrvisgSfPk+bQhivcAnlFVf1p1dkmStMjY10tT4OUDkiRJkiSNKUcKSJIkSZI0pgwKSJIkSZI0pgwKSJIkSZI0pgwKSJIkSZI0pgwKSJIkSZI0pgwKSJIkSZI0pgwKSJIkSZI0pgwKSJIkSZI0pgwKSJIkSZI0pgwKSJIkSZI0pgwKSJIkSZI0pv4/paVccCqGAI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735980" y="2141034"/>
            <a:ext cx="8184995" cy="5196468"/>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3539390"/>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t-SNE Clustering Chart</a:t>
            </a: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6" name="AutoShape 2" descr="data:image/png;base64,iVBORw0KGgoAAAANSUhEUgAACe8AAAaXCAYAAADlnAeqAAAAOXRFWHRTb2Z0d2FyZQBNYXRwbG90bGliIHZlcnNpb24zLjMuMiwgaHR0cHM6Ly9tYXRwbG90bGliLm9yZy8vihELAAAACXBIWXMAABibAAAYmwFJdYOUAAEAAElEQVR4nOzdd5hcVf348fcnnRI2oYUSYOkISJEiTQhYUKNYUSxoLKA/xYIKRr+WxRorKIhiAUQpgljQWLAFKVKk975U6WQhIYQke35/3Lth9u7M7szs7MyW9+t55tm9595z7pmZO2fmnvu550RKCUmSJEmSJEmSJEmSJEmS1Dz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I04EZEKjzmtrpOk4SkiFhTai1NbXSdJGusiYkpEvC8izoqI2yLiiYhYYXs9/EVER+F96mx1nSQNjYjoLHzeO1pdJ0mSJGk0mtDqCkiSJEnSaBMRmwNbARsDawCTgaeBJ4DHgetSSve3roaSJEmtERGvBk4B1m11XSRJkiRJklrNkfckSZI0JkTE/mVGazt5EOWdVaa8JRExuc7yXlmmvJ/UWz81V0RMiIg3RsSZEfEocAfwJ+BHwDeBLwPHAacB84H7IuKBiDgnzzepVXWX1HgRcWqZNn1Wq+slSa0WEa8F/sAQB+6VGS2qWY9ZQ/m8NPQiYk6Z97VjEOVtGRH3lCmzKyL2bmDVJUmSJEkjlMF7kiRJGiv+AywtpO03iPL2LZM2BXhxA8u7oM6y1CQRMS4iPgjcCZwLHAKsXWX2DYA35/n+FxHfiIhpQ1JR1SUi2r0oL6mZnI5So1lETCUbca/YJ52Ae4HrgGtLHvc2tYJSg0XE9sC/yUbjLvU4cEBK6eLm10qSJEmSNNwYvCdJkqQxIaX0LHB5IXmziJhZa1kRsSWwfoXV9QYElsu3oM6y1AQRsQVwGfBD+l6Qq9WawNHAnRHxocHWTZIkaRg6FFirkHYCMCOltElKaceU0k4ljy+0oI5SQ0TErmTnc+sVVv0P2C+ldGXTKyVJkiRJGpYmtLoCkiRJUhMtAF5SSNsPOL3GcvoL0NuPbIrUqkXEqsBuheS7Ukr311gvNUlEvBT4DbBGhU2eAv4B3AA8CjwCBDAd2JxshMbdgeJ0uT1BfCc2vtaSJEktdVBh+aKU0keGaF83AQtr2H51st9opZ6k9tH/FtW4vUahiNgHmE/fc4V7gJemlO5sfq0kSZIkScOVwXuSJEkaSy4APl9Ia0Tw3gpgfP7/nhExMaW0rIby9gQmFtIW1FgnNUlEvAz4IzC5zOr/AF8E/pVSWj5AOW3AwcCRwLaNrqckSdIws2th+dyh2lFK6dW1bB8Rs4B/FZLPSynNaVCVRo2UUgfQ0eJqDFsR8XLgd8CqhVW3Ai/zBi1JkiRJUpHT5kqSJGksuQR4rpBWzzS3pXmW0fvCY7lR9Gopr8cFtVZKQy8itgF+Td/AvUXAW1NKe6WU/jZQ4B5ASqkrpfRTYHvg3cDDDa+wJEnSMBARq9B3ytw7WlEXaahExOuAP9A3cO86YF8D9yRJkiRJ5Ri8J0mSpDEjpbQEuKKQvFVErF9tGRGxKbBRSdKVwF8Km9UaELhvmbQFNZahIRYRE4BfAm2FVY8BB6SUzq6n3JQ5DXgh8KfB1VKSJGlYKv5+Aljc9FpIQyQi3kb5m3wuA2allB5pfq0kSZIkSSOBwXuSJEkaaxaUSSsXPFdJMTDvAuDfA2xTUURMBl5cSO5MKd1bQ53UHB8GdimkrQAOSikVg0JrllJ6FHgtcNxgy5IkSRpmppRJS02vhTQEIuIwspt8JhRWLSCbKvfJpldKkiRJkjRiFE8mJUmSpNHuAuD/Cmn7Ab+qMn8xMO/fKaU7I+JBYIM8be+ImFDN1KlkgXvFi5kLqqzLShHxQmArYF1gOvAk8Ahwa0rphlrLq2P/k4BdgW2AtYFJwELgXymlG6vIPw3YG9gQWAd4BrgbuCKl9MDQ1Lp6EbEqfY8bgG+nlP7TqP2klLoZRPBeq4+DVspHRnwxsB3ZtHzPkT33G4GrU0qjLkAg/9xtBbyA7D1fA1gOPEE2IuR/m/X5iYh1gD2AzYHVyD7/DwEXp5QeavC+JpK1F5sA65M95/8B11TT3owGEbER2RTt7WRT83UBtwD/SSktqrKMKXkZ25G1F8+SvY4Xp5TuG4Jq9+w3gB3zx7pkN5Y+CHSS1b+a785a97kO2XOdke9zGdlU5Q8Al6aUnm30PsvUYUuy57wR2WfkWeCOlNLvhnrfhXpMIPucvoDs87MGEGTtxuNkn6M7m1SXNYA9ydqxNYCnyNrty1JKnUO4z93JjoW1gdWBRWRt5s3AzflIzY3Y18bADmTH3Dpk30uPAveSHXfPNWI/jZQfp9uRvT5rAk+TvSd3AVflv1NUpVa3Pa1ob+sVEeOAncm+19YhO/6eI/t+uxO4MaX0cMsq2I+I+DhwbJlVfwLe1Ij3OSLGAy/i+ddnGtnv/EeB61NKtw52H6pOq9vJ/FjYGdiW7HM9Ja/DpSmly6rIvyqwD9nvkRnAUuA+svOGu4aw3puQtUUbkH3nTwSWkNX9XrJz/zv8npEkSdKYlVLy4cOHDx8+fPjw4WPMPMgumD9HNtJHz+PGGvLfVZJvBdCWp59VKHP3Ksv7fCFfAt5dZd6NgB+QdbYXyyh93AucAGxYx+vVXqa8WSXrtwROJut0L7fvjgHKfxHwe7KLBuXydwMXAa8q5CtuN2eIj5v3ldnnI8DkYXBMN+M46CiU1VlnXWsup4pjcC3gW2SBJ5We+0PAZ4FVqtjfnAFex2oeQ3Y8AtuTtRsLyIJ/BqrLXcBXgLWH4j0D9gL+TNYeVvoMX0o26sxgn/sM4IcDvNd3AEcA40vyLShsc2oTPpen9nfcDuL1fi3wn36e/9NkAQRt/exjI+AkskCpSuVcDLy4judd8bUGVgE+A9zfz34fBY6v93gt1GUi2Yipl/ZzfCayYPH5wIF17qe/5zwF+CRwe4V9d1Yoo+bHAHXcFPgU8BeyQLWBynswfx82rvM1mdNf/ciCHn5F5e/+BNwAvKVBn8dVgU8Al5AFT/X33JcA5wMfAKbWsa91gK8DNw2wn8XAecCejXiOg3x91gLm9XOc9jweIWvbtqn3OKjx0dHk12FWmTqcWkc5w6HtGdL2lgb9LszLehnZVLP9fbf3PG4EvglsPcTHQrljt+zxCHyuQl3PBiY2oC57k51nDvT63JO/NlW9n2TnBKX5nwNmDLKupxbKXAJML1m/S5l671pl2etXeN5vrjL/eLJA0NK8H63huQ1JO1lmP8Xy5hReg+PIAu3L7fvUAcreHDid/n8HXAu8vZCvs5rPQoV9rgd8LT8+q2n3u4C/AR8B1mvUZ9qHDx8+fPjw4cOHj5HwcNpcSZIkjSkppcXAfwvJ2+YjY/QrH+lo05Kka1NKXfn/9U6dW267Cwaox/iI+BJwG/AhYOYA+9iI7CLi7RHxxXxki0GLiI8A1wPvIRu5ppa84yLi68DlwEFkI/WV3ZTsotWfIuJn+YhbrfDuMmmnppSWNr0mueFyHLRSRLyCbKSkT5GNHFbJDOCrwNX553jEiYgNI+J6ss/cl8jajslVZN2UbNTIeyLi8AbWZ3xEfJcsuPaVULF/IchGRPxbRJyQjwJUz/4OIQuG+SD9v9ebkwUjXBIR69Wzr+EoIqZExOlkwT579LPp6sDHyY71rcqU8zay1/FwYGo/5exF9hp+pO5K997v1sA1ZBdwN+xn07XJgi9vjog3DmJ/B5AFeZxAdvz1196tArwa+EtE/DUfLW3QImI74Drg28AWjSizjjpMjohLyYJ4vwUcSHYTw0DWJ3sf7si/L+r63Fao01HA1cBbqPzdD3mAX0T8JiKqaesq7e//kT3/75CN8jfQLCRTgJcDPyIbHa3a/YyPiM+RjRA2l2xkw/6sShaMe0lEnBsRbdXuq5Ei4giyoOdPM/Bxug7Z76HrI+L4fPROlRgmbU9T29t6RcROEfFvskCdN9H/d3uPbYGjgFsi4k1DWb9qRMQ3gC+XWXUq8LaU0rJBlL1pRPye7HfWWxn49dmY7LW5K2/3BnJiYXki8N6aK5rL27CDC8lnp97TBV9NNlpgqZdWuYtK21Wbfzey0d5K/bOajMOhnYyIN5ONsPwxstH+as3/MbJziLfT/++AHYDTI+KPEdHf78Rq9vk+4FayQOJq27c1yAJ6vw/8dDD7lyRJkkaaEX+xRpIkSapDueC4favIVwy0Ky3nwgG27SMPRNuzkHxP6mequPwC9jlkI2/VejFgFbKRMs7Kp9usW36B+vtUFzxUzBvAT8gubo+vIet7gTMbGURQjYiYThbIUtSyCwrD5ThopfxC83yyi2TV2hr4dz5N80gznWzUvXqtCpwUEd8ebEXywM+zgCPJgvOq9WHKTys30P7mAGdQ28XK3YELI6LmC5zDTf5d8QeyC67V2hQ4vzQwPQ/ePJ3qg63HAd/PA/7qFhGbk31H9gkm7MfawDkR8Y469vcOshHmtqw1L/AKsmCqwXzWyPNfVGcdGmkiWQDRYPJ3kAXRDfq7Nw/4/WZebrXeQDZKX637mhwRp5EFqMyoNX+uqsCFiFiNbBThL1ebp+CNwMWNCt6qRn4TxfFkwc7Tasw+gSzo66+tCjocjoZJ29PU9rZeeSDSxcBLBlHMoAKLBiMyPwCOLrP6BOC9KaUVgyh/d7KRGw+qI/tU4MSI+F5/7XZK6Sb63nz2/kG09YeS/dYsdVJhn91kI0aWqjb47oAK6fXmfzildEN/GYZLOxkRh5KN5FgMPqw2/xfJRuxbpYZss8nqXlfwfGRTSf+UOussSZIkjUUD3W0qSZIkjUYLyALHSu0HnDtAvmJAXukFjxvIpjPqCRTZJyLGD3DhZlf6XuTod9Q9soCZ15dJfxz4DdlUN4+SXYjbiWwki2LwysFkATfF0RGq9UqykQd6LCabYu4isulJJ5CN9PFqsulvir5C+ZEdniB7D64BHiMLytqZ7KJ2z2gTbyIbZa2ZXkLfIMMHUkq3NbkepYbDcdBKO5NNS9hzTvs02TF4Mc8fg5uSvUY7F/K2k43A9L4KZT9B9vpBNipUcfSkO8mmm+rPEwOsb4QnyEauvJlsVKmnyD6Lq5MFquxI9lktvu+fjIgrU0pnDmLf84A3lyzfQRZIeQvZMTiNbGq0N5NNM1bqoxHxm5RS8YJxWRHxSuBn9A0SXEoWJHEB8D+yi9Vbkh3rm+XbbAH8oqpnNLx9h2wUkh7XkL3ed5G95+uTjRT2Knq/TpuQjfr27ojYnyyIqWf9Y8AfyUaifZTs9XsRcAh9j5nvR8RfU0r1HNcTydqk0iDb64HfAXeTvY8zyQJXZtG7rR0H/DwiHk4p/b2anUXEG8je8+LxsgL4F9kIT/eTfbZ72ogdCttuCFwQETunlO6tZr8Fq5E9v2klaVcAfyWbem4R2TRyO5IFmUL2GerZfj16B5stIxstsREWkbUbN+X77CJrP1cl+754IdnofBsU8h1MNmLS1+vdcUR8iCzgt8cDwJ94/jt/9Xz/b6bvSLKvi4hDU0pVfZ4jYjzZKJWvKLN6OdnU0//M67CQ7PifQdZu7U32HlQlD2z4B+WDJK8n+815E9loUxPIXtt9yD6vpUGM2wF/iIgXp5SerXb/g/BdssCSokVkr91lwMNkx+W2ZO9L8bjYl2zUuJeklJaXKav0+xRq/059qJ/6DyvDpO1pantbr4h4F9nIdOWCxO4i+26/hey7aTzZd9J2ZJ+xnYaybtXI25efUX5U7nkppc8Msvw9gb/T9xzxObK25lKyY+kpoI0sUPOV9D2ePkr2Gf5aP7s7kd43sG1G9nvjb3VUvTi6840ppUvKbPdPsqDsHntHxKSU0nMDlF8peG/LiNgopXTfAPmLQX7/GmB7aE47OZAdyG5+6fm8PEdW93+R/f5dQdZ27Jf/30tEHEYWhD/Qc5hO9jl7M89/B+5J9hrUJA9C/maZVU+Q/Ra6luz7dwlZQOEaZL/Ztye7Ya6aEYIlSZKk0afV8/b68OHDhw8fPnz48NHsB9kF4mVkgWU9j2uryHdbyfbdwNqF9ecVytxlgPLmFrZPwHv62f7wMtt3kwVnrFIhz6pkd9oX8yWyUSEGes7tZfItL/n/VGCdfvJPLizvUsjf8zgeWK2f9+vEkm2fKZN/zhAeLx1l9vfbFh6/rTgOiq9BZ4NeywHLqXAMLin5/0fAWv3kP6zMMdcNtNe571ktet+3J7uQ/S3yqfiqyDORbJrZJwvPYSEwtc73bGn++iWyi3DvBKJC3ulko1EVX8N/VrnvqcC9ZfL/A9ikQp4gu8i5uJ8249QmvF+n1nPsDPB6Pwi8tp+8+5EFYxWP9Z2A+0qWv07l9nYtsgvCxbp3VPm8F/TzWX0UeFM/eXcgC+Qq7vvuSvUt5F+fLAismP8yYNt+8r2B7MJ1Md+/qO5zVnzOpe3NzcC+/eSdXCateAx0DuI4XJ0swONHZME6E6vIM45sStv7C/VYBmxW5X7nlHk9l5T8/VilupBdyD+pTP47qdDWlCnjq2XyJ+CXVGg7Cs9/P+A0YFkV+zq+zH4uB/YYIN9GlG8ff1jv+13DcfEKnm9XSh+nAdMr5JlANgX7c2XyfanK/baXyTtrqJ9vDa/LrDL1O7WKfMOl7Wlme9tRyNdZ5Wu8A+V/x98MvKaK/JuQnT89yND+9p9Tpo4dZL+rzimzLgGfbcB+pwP3FMpdQTZq8boD5H0VWUBU8fto737yTCQLki3Nc04d9d6zzOvxkQrbbltm2/0GKH/zwvbF9qvfY4FspPglhTyHDZCnVe1kMV/pb4o/0s/5C33Pu2eS/QYolvkrKpw75cfEMSX77QaeLX4WBngOp5bZ51eAVat4/pPJglF/DfyuEZ9nHz58+PDhw4cPHz5GysNpcyVJkjTmpJQWAVcWkl/Y3/SKEbE+vafBujml9Fhhs+JIUvsNUJVy68uOvJdP3fqdMqs+mlL6VEppSbl8KaVnUkofp/dIeT2Oq3Man56ROr6WUpqTUnq00oYppaWFpBPpO4rd51NKH0kpLa5QxqKU0ofIpqOD2qb8aYRyU49d1eQ6AMPuOGilnqmCP5VS+mBK6fFKG6aUfkLfac2C7MLsSHIHMDOldFRK6bKUTT3Wr5TSspTSj8hGj1xYsqoNeE+d9ZhE9vo9QnZB+JcppVRh/0+SjeBR/LzMiohNq9jX58kCXEr9BXhlSumeCvtMKaUfkI3YuSxPbnab0Ug9r/f9ZK/3HyptmFK6gL7va5CNStkzktn7U0qf6ae9fZxsmr7/FVa9q86p9Ho+qwuBA1JKFUe4TSldRzZCzTWFVe1kF8MH8m36jvR4IVlwUMWR61JKvyUL2im2I7Oor53o+Y67Dtgn9TPKZJnvyEZ7BtggbycXpJSWDZQhpdSdUjob2INspMAePVMA1msKWfDEy1NK36tUl5TSkpTSB8imii61GQP/ruqZbrI48lU3cERK6Z2V2o6S/XenlC5IKb2LAaY/jYiX0/c1+QWwZ0rp0gH2cx/Z6GsnFVYdFhGb9c3RGBExAfgJfUc9+05K6V15u91HSml5SumrwLvIXs9Sn42IVk8R3UrDpe1pZntbs/w75HT6fif/A9g9pfTHgcpIKd2TUppHNnrhXxpfy35NIRvF8M2F9ET2O7y/Ee6qdTxQOn32c8DrUkpHppQe6S9jSunPZKO6l7Zx43n+/KlcnmVkowiWel1E1DrV+AcKy0uoMPJx/pko/sYYaOrb4vrf1Jh/b57/fPT4R6WNh1k72fOb4hfAQSmlzkoblvlN8V36Ti/905TSWyudO+XnDl/k+ZEUgyygrhavKbPPz6WUnhkoY0ppaUrpLymlNwNvr3G/kiRJ0ohm8J4kSZLGqmKQXJAFuFRSvGBc7mJ81cF7+ZRLexeS70sp3VUhy/vIRtAp9cuU0gmV9lEqpfRN+k4LPJXy09dW49/A52rJkF9Q372QfH5K6SvV5E8pfYF+LrQMoeL0fdC6qdyG23HQSr9KKZULZCzne2QjuJUqN53isJVSerbeQJ+U0g3AZwvJ9Qbv9ZiTUrq5in0vo+805UE2zWtFETGFvlMbPwIcUmUA0l+BLw203QiRgHellO4ecMOUfkMWNFaqZwrFk1NKJ1dRxtNkwSilNmWAQKYB/L+U0vVV7PspssDL4rShh+fTk5aVB9gXpwB/kmzkqbJBzYX93kz5YJmPDZS3gufIjtWKgcXNkAeiDTTNd6W89wMfKiS/u84gzh6fSCldVOW2nyyTVk27/Vn6Blx8JQ/qrUl/QRK5YpDTpWRtY5+pCyuUn8iC/24oSR4PfKLaOtbh9fQODgK4MKX0qWoyp5TOIhsFrNR4BhfYOWINw7YHhri9HYTXkY0iXOpWshFln66loDzAp9m/xY8EXl1IW0E2gvXxgy08D9p9WyH549UENfZIKf0POKSQvH9E7NpPtpPoPd3qRGr4jRgR0+j7GTg7pbSwn2z/KixXmhK30vpvko00XG/+e/o554bh107eDhxezY07PSJiA3pPTwxwI/D/qsmf/14sBnZWs9+p9A1mPqXWcvI6DBjsJ0mSJI0mBu9JkiRprFpQJq2/EV2K68qNkHcV2VSNPV4SEZV+c7+IvnfClx11L1fsaH8WOKqf7cs5kudHoupRvDBfrU9XGm2rH4eVSft4jWXUun0jTC+T1lUmrRmG23HQKivoGxBWUR5IcXYhecd+Pp+j0Rn0HgVkh4goBoJW65/5CC/V+gfZ1IClXjRAnjcBxdFQv5hSquWz9y2yKeRGuvNTSsUL3f35bZm05cAXaiijOKoNwM415C91WX4huyp5kOL3C8lrkQWZVPJ+soCDUsekfkaGLbPfP9J3JKcdIqIYaF+NU6oJbh0B/ko2/WaPNYFt6izrDuDH1W6cUrod+G8hud92Ix/V6KBC8g30M/JUvSJiF/r+NvxoLcEVkI3URDaVdanXDaZuAygXuPHRGsvooPdxATAnIlatq0Yj23Bre5rR3tarXODTnGqCHIeJSWXS5qSUTm1Q+UfS+1rNjWRTntckH/Xzb4Xkim1KSule4E+F5PfXEKh9KFD87BdHFC36Z2H5xZV+k+b12L8k6Umy74bS8+YNIqK/76biyHzF/RcNt3byCymlYpDtQN5DNmJuqU/l3znV+gzZKIq1KPZvQN/RRSVJkiSVMZYuVEiSJEmlLqL3KANQW/Ben5H38s7w/5QkTQdeWKG8fcukLSi3YT69ZHEKtfNqHXEin6JtfiF5i4jYpJZygFsGmg6uggMLy5fUGtyQjyBWz74Ho9yUm00P3huGx0Er/aOKEZGKrigsrwps2JjqDH950FvpRcRxZNOr1eOnNe67m75T5w40iluxvVhCFoBYy36XUmHathFmwNHyCq4pk3Z+SqnqQMb887WwkFxuCvFq1DxyS4U8xWOi1MsKy0uB0+rYb7lAiWLZ1ahrlJnhJv/sFkcnenGdxZ1ca2AbfdvtgdqNV9N31L3jagxWqFYxuOmmlFKxvtUqBm7NrHJq8Zrko6ntU0i+PKV0TS3l5KM5nl5IXgPYrf7ajVjDre1pRntbs4iYDuxZSL6ozvOJ4eStEVEuqK8exTbl53XcKNWjeINFufPOUicWljdn4KloexRvzro+pfSfsls+rziS+gQq13F7YN2S5X/l3yXFMsrWNx8Jrvh7t78pc4dbO7mQ8jdlDKT4Gb4fOL+WAvIg5N/XuN8nyEaMLlVPILIkSZI05hi8J0mSpDEpn57p6kLyThHRVtw2ItYBXlCSdGdK6cEKRV9YWK4UEFgufUGFbYsXu6C+TnyAX1dZfn8W1LrTfFqxjQrJv6u1nFy9z72R6r2YNhjD7ThopXLTVg/kzjJpfT7vI0lEbBER74yIb0XEuRHxt4i4LCKuKfeg70h2xc9ktRrx+g/02hcDhP6VT/FXq+HQXgxWtdOM9rinAWVA36mmp9VRBtTR1qeUbgNuKiSXDRqLiAn0vTC/IKX0ZK37JRt9qDjKTK1t42L6Bp0NGxGxYUS8JSK+GhHnRMT5EfGfiLi6QrtRnOZyOLcbxd9Wy4GqRyGrUTHQ5JJ6C0opPUHfYNmd6i2vH7vQd/Swsfo7YtCGYdsDQ9zeDsJL6Hsd4pcN3sdQK/cb5DXAryKiOPpiTSJic2CDQnLdbQp9g653GmD7v5bJ84GBdhIRe9L3RrUBR1jNbxC4u5BcaerbSqPmFUfPqxRsuB99R6Drb+S94dZOXprfjFK1iBhP9jxKnVdHAD3U+NzzEQKL03Z/IyL2qmPfkiRJ0phSPHGRJEmSxpIF9L7oNo7sTvviqGQDjrrXz7r9KExHlU/VWbyj/4GUUrngIig/VeGV/dShP+Xy7UxtF7evqWO/5aa6K47EVa1i0OVQKzdd0LQm1wGG33HQSnfUkafcRdcRF7yXTx82B/ggsPsgi5tWR55naxnBrUTx9a/42udTpxVH2Kq3vbiObJTV8XXmb7Ul/QSLV7KoTFql75daylmjjjLur2X6yIKrgW1LlreOiNVSSosL221N3yn76mobU0rLIuI6egeu1Dpd8PV1XiAfUhHxeuAjwCwGdzPvtDrzNaLdrjXo97oyx8ug5UFbxdGTXpsHO9ZrtcLyWoMoq5JG/o64mmwq9tJjqd6ptUeq4db2NKO9rVe5YMDBBKe1wveBLYBDCumvB86KiLcOYpTPcoFNP4mI5+osrzgF7RoRMTGltKzcximlFBEnAd8oSX5dRKybUnqkn/0UA/yeofoRj/9BNu10j0rBd8Wgvn9ANhp7RDwMzMjTZ0XEuDLfv8X8N6eU/tdPvYZbO3lNHfvdhr5tUzPPu08FvluyvDZwUUT8hez4+HNKaWGd9ZEkSZJGLYP3JEmSNJZdAHyqkLYvfYP3iqOr9Be8dxnwHM/fsb9vRERh2qMdyKbULbWgnzLXLiwvp76L4AC30fciQrH8gdRzYXCdCnWpx6115qtXuRFUWhH0NdyOg1Z6oo485S5YDmqklGbLp1E8A9ijQUXWcxzX89pD39e/v9d+bfpOfVlXe5FSejYi7gUaPgVlk9QzglO5Y70R5dTzeam3nYe+bX2QHRvFYJJybdctg9jvzfQONFmrzPd4f+oNnhkSEbEW2TSer25QkfV+/zWi3R6oH7P4W+OGOvZZjbWByYW0GTwfRNIIQxG817DPSkrpmbxtbR+g/NFsuLU9zWhv67VuYTnRd7S/4W4FcChZO/Tmwro3AmdExNtSSivqKHvDMmkvKJM2GGsCD/ez/mTgSzzftk0E3kPvgL6VImIa8JZC8q9SSl1V1uef9A7e2zEi1kopPV6yj/H0vonuwZRS6Wfsn8Db8v+nk90s9t/CfiqN3FfJcGsnW33efQe13wTzQ+Cd9L55L4BX5Y/uiLgWuBj4D9mIpbXeqCJJkiSNOk6bK0mSpLHsQrIAplLlprMtpl1QqcCU0hJ6XzRYm94jWVTaR8Uy6TvKzdM1XMjrJR+NoDiSTTGQcCD1TF05rUxatRd3GpWvXuVGGWvkBfpqTSsst/o4aKWyI4eMZhHRThbk26jAPajvhr5mvPbTyqQN5nPf7DajkRr1erfqMzOY177cd820KtMGs9+FheXxwNQa8tfzHTkkImJN4O80LnAP6rwRuNKIT40SEWvQN8C0nqDVahSnIB8KqwxBmdPKpDXyszKSfkc0wrQyaa1se5rR3tarGIz6VJ1Bbi2Vj6z3NuA3ZVYfDPwyDzirVcvblJTSY8A5heTD8hGfyzm0TJkDTplbohhEF8D+hbRd6T3q7z8K64vLvQL1ImJt+k7rO1Dw3rQyaa1sJ1t63p2faz5dY55nyX53XFhhk3FkIxAeAZwOPBARt0TElyNiq3rqKUmSJI0GBu9JkiRpzMpHBrimkLxLPmUjsPLCd2mn//0ppbsHKLrc1LmliiP5Qf8j7xUv3A12FIxi/louDEI24lutitM3latHtRo+Bd4Ayo30V24a4KE23I4DNddpwMZl0hcAnyMbyWI7soDh1YDxKaUofQD3NKuyg9TI9mKweTU4jX7fyh0b5dquRu+3lvax3mkTh8L3gJ3KpF8BfBl4LbAj2ahYq1O+3ejv5oLhpNx7VG4K6UaYNkTlDrWh/qyMtd8Rw63taUZ7W6/i8xiqz+aQywP4DgF+X2b1IcDPI6LWay7TBluvBvlhYXlzKk9ne1hh+bqU0qXV7iil9DBwYyG5uK+BRs3rN3iPbMrc0uDDbvo/54bh1062+ry7rrz5+zuLbPTGakbZ3JrsfObmiDgzIsqNRilJkiSNagbvSZIkaaxbUFieAOxVsvwSenf69zdlbo/iXeYrg/fy0QuKwXsPppRu76e84t3uq1VRh/4U89d0N32dyl2kq/d5DPb51+rqMmm7NbkOMDqOA9UhIl5H1haVug3YOaW0f0rpqymlv6SUbkopPZ5SeiYfXbFoKEZyGgqNbC8Gm1eD0+j3rdyxUa7tavR+R1z7GBE7Ae8oJD8EvDSltHtK6QsppT+mlK5LKT2aUlo8wtuNcu9RI4OPSi0pk/bBYuDjIB8dQ1Dvof6sjLjPySANt7anGe1tvYrPY6g+m02RjyT6FuCPZVa/AzilxgC+YpuSgFUa3KZ0VvG8LgGuLSQfXtwuIvai74h2J9XwfHsUg/HKBd+V6hWslz+n0pvq9o6ISf3kvyalNNAU7qOhnRwWv6NTSt0ppVNTStuRnTt/gew97y8YcBxZEOy1EdHI0cYlSZKkYc/gPUmSJI115UaU2a/C/1Bd8N7F9J6Ot7SMbclGxhqoDqUWFpan9jOFUb/yC0nFO/6Halq5UgvLpLXVWVa9+ep1IVCc2mtmRGzZ5HosLCyPxOOgOKWhqnNIYfkp4OUppWtqLGdaQ2oz9BaWSRvM577ZbYaeN5jXfo0yaQurTBvMfqcVllcwMoOS3krvmw+WA69JKQ00ZWDRiJgKNaX0FH1HKBqquj9eJm2TIdpXIy0sk9bIz0ozfkcMJwvLpLWy7WlGe1uvYsDUGnVOLztspJSeA94E/KnM6ncBP63hd3qxTQnKj7bcDMXR914fEesW0ooBfc+QTX9aq+L30ZYRsRFAREwG9i5Zd3tK6b4yZZQG9K0K7FmyPNDIfeUsLJM20trJhWXS6noO+TE86FFVU0r/TSl9OaX00rwuuwKfAP4CLC2TZS3gD2WOPUmSJGnUMnhPkiRJY92/6R1oB4MM3sun472uJGlGRGxToTwYOHjv0cLyBGCLgepRwZZA8WLZY3WWVYvicwDYqs6yth5MRWqVj9DwnzKr3t/MetDa42BZYbneILy16sw31r2ssHxaSuneWgrIp5+aNOCGw8NjZKPOlKqrvYiIKbTuArjqb+ehb1ufKN9Olft+2aZMWrWKeR9PKRWPx5Gg2G78JaV0ZS0FRMQEYGbjqjTkHi4sbz9E+3mUvm3UUO2rkRr2WYmIVYGNCsnN+D05nAy3tqcZ7W29HiosB9kNTSNaHsD3RuCvZVa/BzipygC+R8qktapN+SXZTSI9JgJzehYiYhrZqIOlzsrPf2u1gL43SPWMlrcXMKUkvVLgXdnR+/IgwOJ5UnGa3XJGQzvZyPPuLeh7zjgoKaUVKaUrU0rHppReBcwAjqRvEOvawNGN3LckSZI0nBm8J0mSpDEtpbSQ3oF2ALtFxCoR0QbsVJL+SErp5iqLLgb57Vf4W2rBAGWVm7Z1lyrrUU2+q+osqxbl9rFznWXVm28wfl4mbU4+KkSztPI4eKqwXO8IDJvXmW/Myo+x4midF9VR1J4DbzI8pJQWAcWpxOv93O9Agy86qiYzI2KdOvMW3/NbU0rlplq7jWzUn1J1tY0RMZHsmCnVjO/IoVAMuqun3diJkTNtLsClheUdIqLh02anlJYANxSS98+Pn+Gskb8jdqJv2zpSPyv1Gm5tTzPa23oVP5uQBWeNeCmlpcDrgb+VWX0Y8MMqAvguL5N24CCrVpf8ff9FIfmwkudwKH2/F+qZMrfnPLzYLvWMltfvlLklKk29Wxx1bxnZaOoDGQ3t5C30bZuG7Xl3SqkrpXQcsAd9zznfONT7lyRJkoYLg/ckSZKkviPfTSILdNmH3r+Zq+nwr7RtT9DevoX0h1JKtw5QVrlR395QQ11KvbnK8hsqpfQ/oDjV0evrLK7efINxJn1HMVgX+EIT69DK46A4msbUiCgGlPUrvzC9Ry15hoHiFIzQ/ECwcqMVFqefq8bBg61Ik11WWD4gIuoJGn19A+qiwXldrRnyacmLozIVjwkAUkrLgSsKybPy0YFq9SqyafdKDfl3ZEGx3am3zSm2HWOh3Sj+nptANn3wUCgGkqwOHDRE+2qUq4DnCmkj6vfkcDJM254hbW8H4UL6jnT+jgbvo2VSSs+SvfblRof7AHD8AEVcQ982+vUR0arg6eLUuVvwfDDdYYV116aUygUfVqvYlvbspzT4LgH/Kpc5pfQwvYOpd89/LxaD/y6rMiB1xLeTKaUVQHGk3YNqmMa51OsHX6PqpJTuAH5WSN40H8FQkiRJGvUM3pMkSZLKj3y3H3VMmdvPtvtFxFbAeoX0gabMJaXUCdxRSD4oImbUUJ+eaTNnF5Jvr3X6zUEoTim1V8l0wlWJiO1owQhi+cWer5VZ9emI2L1R+4mIcRHxsQp16KR1x8FtZdJqfd5vIwtuGEmeLpPW7OdQHDkDapx+OCI2pv4Lj61SbC9WAd5eSwH5qIWHNqxGqtd7G5Sn3LSEPf5eWJ4MvLuO/X6girKHWrHdqbfNKbYdtbYbqwPvq3PfrTKfvgFCH4+IoQi6/kOZtM/VGRzRFPkIYcWbS3aPiB1rKScfzbAYePUUfQPZxoLh1vY0o72tWT6lavHc6CWN/A3davmInK+l/LndhyPie/3k7SZrv0qtS/njYsillG6k7/t1eETsBbywkF7XqHsligGPG0bErsBuJWnXppT6m262NABwAtnNcvsPsJ+yRlE7WfwMbwS8opYC8hu1ag4IHqRyNzW2NbkOkiRJUksYvCdJkiRlFydSIW1QwXsppUfo3fm8AfD+MpsuqLLIHxWWpwDfqrY+uWPJRhUsdWKNZQzGTwvLAXy3xjKObVBd6nECfac6Gg/8MSLqnU5ppfwCyXnAkf1s1qrj4Fr6jgZ1SLU7zINAmjlKYaM8Td/nvWkzK5BPKbakkPzyGov5MTDcp3MsOhd4spB2TESsUUMZn6Tv1KFqvj0j4i3VbhwRmwDFIObHgd/0k+2nZFPilfpCLVNIRsSrgFcXkq9JKV1SbRkNUjzup0XE9DrK+V9hudZ24zvUGPDXaimlu+h7nLwQ+NwQ7Ouf9B2dbCeG/3ddcUQtgO/XWMYXyQKLSp2SBy+NNcOt7WlGe1uvb5dJO6WFo8s1XErpGbIbZMqN1v7RiOjvvGcefc9Hv5zfuNQKxbbi9cBnC2mLgdMHuZ+L6DvS3TFkQXg9Bgq8K67/f/T9/VdV8F5uNLSTpwArCmnfqjGY/Wv0HRF0qK1fWE5kbZIkSZI06hm8J0mSpDEvpfQEcH0heQ/gRSXLC4Hraiy6eOHm/5XZZsCR93I/o+9oPIdGxIeryRwRn6Dv9HdPkXXsN0VK6TL6jjbwqoj4TDX5I+IL1B580DD59GjvoO8UsusA/4qIN9VTbmQOJZvyqTgiXlFLjoP8QlPxeH57RLyo3PaFfU4Cfg5sXk0dh5N8JJRbCsmvakFVihfw31ntxdyIOBY4sPFVGlr5FHTFgN8ZwBkRMaFMll4i4mVkF041PPywmmM2n+ruXLKRFkv9JB8Np6yU0kPArwrJawK/riYwJCK2JmuniiqOlDSEbiyT9so6yrm4sHxARFT1HRoRRwKH17HP4eDr9B197wsRUfMIVnlgU386yqR9MSI+Uuu+8v2tGhEfi4j31JO/Sr8DOgtp+0bEN6vJHBEHkwVGl1pOdoPDmDNM254hbW8H4U9k08OW2hb4bT5KWdUiYnJEFEczHxby0bpfTd82GODISp+1lNJNwNmF5NXJbhLavp66RMSWEfGzOl+rc4GHS5Yn0fc85ayU0lP11K1HHvB4aSG5GMxanFq3aAG9A9WK9XyG2qar/R0jvJ1MKT1I+WD2H1STPyLeTfkbDwfKt2dEfKTWz3Sed3XgXYXkW1NKxeBOSZIkaVQyeE+SJEnKFIPoJtP7jv+L8kCeWhRH6itOffdISunmagrKR98qXgQAOD4ivlnpAmFErBIR36H8aBcfy6exaqb/R99RAL4WEcdGRNk7+yNitYg4nmwUBoBnh7KC/Ukp3UIW/Fa8qDmV7ELtRRHx0iqDi9oi4v1kgaOnkQUmDbT/hbTuODi5sDwemB8Ru5XbON/vdsDfgDfmSS177waheLHvFRHxpYho5ohUvy4sTwL+GhEVp5COiI0j4rfAx/Ok5fQdwW+4+zJwXyFtNvDnfCrgPvJg2A+SXXjtGWFyJB53o0XPa78m8M+IeH2lDSPihWQX4Isjmd4DfKWKfR1F39FZ9iULrn5BP/s9KN9vcaSsf1E+qGao3QAsKqR9JyJmV/PdUqLYbgCcExGvrZQhItaKiJ/Qe1TcQQVmNFtK6SrgS4XkccCPIuLnldqOHnkbsk9EnErfqeqL+/oLfUdjCuD7EXFutQE3EbFHRBxHFixyHLBhNfnqkVJaQTYVZ3GEr6Mi4tSImFahjuMjYi7ZKFvF/uSvppT6fa1GueHS9jSzva1ZSimR3QRTnNL7QODyiCgGbPURETMj4mjgLuoLam6KlNIisps9ikFpkH3Wvl4h64eAuwtp7cB/ImJuHnDZr/y86W0RcR7ZDSjvpfc5bVVSSsvIbhrqz2CnzO3R36h4yxlg9Ps8gPC//WxycS0BYKOonfwkfW/6+kBEnFHpPCYiJkbE58ne+yB7DWoJ5p1B9r14X0R8PyL2jYgBr0FGxJZkU/0WRzg/o4Z9S5IkSSNazSdukiRJ0ii1AOhvpJSqp8wtUW7KpFLVjroHQErpJ/mFrdeXJAfZRcP3RMRvyEa0eJxsqrsdgTdTftq7X6eUTq1l/42QUroyH7WgONrex8lGkDuX55/D2sDOZIFfa5Zs20E2tVRLpJT+FhGvIRvNoHgRbW/g70BXRPyDLDDvUeCxfP10YAtgN7LRHYvT11az/1YdB78CjiYbtaHHesBlEfEnsuf9P7LA15nAS8mmnu6ZnulOBp4WeDg6FTiskPZ54HMR8QDZqJzFgNQvpJTOa2AdTiGbqmyjkrQNgUsi4u9kAZL3kr3WGwCzgJfR+/j6GvBuYKCRpIaNlNLTEXE4MJ/eF0FfBtyWH3f/JjvuVge2At5E71Ee/0w25VdxGnQ1x2/I2owXkk0f99uIuJbnR7VZSnYsvwI4gOfbix4rgMPykYz6lVJ6KCIOIxstKEpWvRi4LiL+SfZZeYDss9FO1o7uVKa4J4B358EmTZVSWhoRZ9K73Vkf+COwNCLupW/wCymlnQrLf4mIy4HdS5LbgPMi4lKyz9VdZKPUrUf2/fUqoHS0nNPI2oyR9vn5Mtl3bDG4511ko8ZeTBYg1dOGr072GuwE7ENtwXOfJBs97GWF9DcCb4iIq8h+Y95JdlyNB6aRvacvAnal79SKQyqldH5EfJ++06W+G3hjRPyebErgR8jq+gKyGxfKvS6XMkTBXiPFMGp7mtbe1iuldFP+vf4Ler9W25LdEHIH8BfgVrLfzuPIzgFeQNaW7VLIN2zlv2EOJHvvdy+snhsRy1NKny/keSIiXkc2lewaJatWJxtV9LMRcQHZjSUPkQVXr052frE52fnFjmS/xRvhJGAu5QeAuDqlVBxRvV7/pPxIpgCX58GQ1ZTx4n7W1WQ0tJMppfsi4lP0DbJ8G/DaiPgdzz+H6WSfwzeTnUv0OInst0Gt5w/TyfpWPgI8HhFXAleT3ZTzJFl7NBXYjOz3R+k5Y49OsoB2SZIkaUwweE+SJEnK/JvszvJKF4RqDt5LKXVGxH30DrgptaDWMoFDgDOBNxTS16b6Ke7OAd5Zx74b5f/ILpIXp4Vbi4Gfw++Ab9HC4D2AlNLfI2IXsveiOGoJZAESb+T5Eeeq9RCVL16VavpxkFJaFtlUfhfSe4q1IBsNrb8pfx8lmwLr7dXub7hIKV0SEWeRvealgixIcWaZbGuWSRtMHZZGxCFkwSbFgM+X0TdopOhcspEr393IejVDHoD0fp4fAaTHZLLjv/gZKHUnWbBOuRHI1BzLyNrBS3k+gHjH/DGQbrIglr9Vu7OU0m8jm4b8FGBiyaoJZAErr6iimAeBA1NKxVEfm+kYsmN77UL6ZGDLGsp5B3A52UX0Unvkj/5cAnyQLAB2REkpdecBMCeTvQalJpAFCTQkIDGltDwP6P8B8L7C6iD7jVDud0KrfYLstfhwIX0q2W+Dan4fXAi8NqW0vMF1G3GGSdvT1Pa2Ximl0yNiKVlwcHHE6C2AI4a6Ds2SUnoqIl5BdoPLroXVn4uIFSmljkKe6yNiD7Jznq0KeaYCr8kfQy6ldG9EzAfKjdj64wbu6lJgMb2Dx3sMNGVu6XbFm8NqLaNoxLeTKaUfR8QGwBcLq1Zn4OdwGdlNV68aZDXWovp2sMejwJtSSsWRAyVJkqRRy2lzJUmSJCCl9BhwY4XVi4Er6yy6v9H3ahp5D7IgHrK7+r9K7VNBLiELCDiklqmDGi0fTeT9wDfoO2JZf34BvLWO6YuHRErpdrIRHj5E36k9a/Uw2XuzZTUj4bXqOEgpXUk2vVkt0y3fAOyZUrqtln0NM+9j4KnDhlRK6RLgILLRKqrOBnyPYfS5qUdK6RSyAJxanvtVwL55264WyqeJ25csmLJajwFvSSmdXsf+Tie70Hx7rXmB84G9Uko31JG3YVJKDwAvB24eZDl35OXcW2PWXwEvTymNtKm2V0opPZdSeifZqEnFKU2r9WiV+1qaUno/WYD0PXXuq8fF1HdzR01SSt0ppSPIXp9avtMhm8byROAVKaVa845aw6HtaXZ7W6+U0q/J6lluWtlqrCAbpXDYyz8jryAbdazoi/kUpcU8N5ON1vcjYDDnbIvJpmCu5fdT0Q/LpC0imxq2IfIpei+qsLrawLuLKX9O1EX2m7Ceeo2KdjIPED2S7BywWueT1b3W88wuaptmt5wFZO1hXe+bJEmSNFIZvCdJkiQ9r1Iw3X8Gcbd8pRH7HgVuqqfAlNKKlNLnyEZjOJFsGq7+PEA2IsxWKaWO4RDEk18MmUsW/PYH+r8wdRlwUErpXa0MOiwnfy9+SDblz5vJAh6qDRJ4IN/+dcDM/L2pZlqo0n03/ThIKV0IbE12QbG/+t5PNpXvLimlWi4iDzsppWfywIytyEZG/BNwN9l0i00bSSOl9FdgB7ILqX2mzSzxHPB7sgtfH08p1RIkOyyllM4km5LsJPq/CN1JdoFyj5TSg02omqqQUrqJ7Nj9ItkIo5U8RtZOvSCldO4g9vcPYDuyEZyuIAtkreRZstHlXp1SOjClNNjgq4ZIKV1DNv3lq8g+8/8hmyJ6Mf0/n2I5V5JNQf91sjarkhVkQRKvSikdklLqr40ZMVJK3yf7jv4cWfDMQK/dIrIp3t9J5ZGTK+3rNLKREd9H9lpWEyjxbL7tXLLv531SSpWCWBouf302B77JwAFfj5EFAr0wpfThOoI6Rr3h0PY0u72tV0rpvymlPcl+B88na9v6zUIWhHUMsGlK6bwhrmLDpJSeJBsl+Zoyq78UEX1GjEspdaWU/h/Z5/PbVH/e+D+yG57eCayXUpqTBjcVcrkAqjOHYES0ckF6S8i++waUt0eXlFl1wWB/B4+GdjKldBxZu3AG/Z9D3AjMAV6ZUnqqjv38i2ykvTeRjc54I9X9ZnmWbOrv16aU9s8DkSVJkqQxJbJBLyRJkiSNZBGxA1lA1brANLIL9I8At6aUrmtdzaoTEdOBvcmmIF2L7GJNJ3B5Sun+FlatLhGxBdn7sTHZ1EqTgKfJgo4eA64ZisCiZh8HETEJ2IvsgtbaZFMEPkx2cfKa5AnnkImIyWTTXm7N89PjPUE24s/ltQSCjjT5cbcPsAnZFNwryC5WX93qEdPGuohYQO/pSH+eUppT2CbIgsl2AGaQtRv/IwuIvWQoppaLiHXJRjFaF1iHLOj2EbKg5v+M5BHmahER44HdyIKL1iKbDrALuIOs3RjM6EwjQkTMIJvGtudYmEj2/fww2UiHt+SjQDViX5PJpsqcSfYdOY1sRKKnyYKqbgHubNV0iuVExFbA9mSvz5pkdX0EuAu4cjjcADKSDGXbM1zb23rl3+27k31e1gHayIKMFpL9trlhLLRR/Slpv9bOH6uQBRw/Rfae3pxSerjB+zyabLT0UrullP7byP2MJCO9nYyI1ch+R29E9hyeI7vp6r9DETQXEWuQ3QC1eb6/1cnaoqfJbnq7EbipUd+9kiRJ0khl8J4kSZIkSZIGrZpgEknS4NneaqjlwZ+3AVuUJF+VUtqlRVWSJEmSpFHLaXMlSZIkSZIkSZLU42X0DtwD+FErKiJJkiRJo53Be5IkSZIkSZIkSerx6cLyk8DpraiIJEmSJI12Bu9JkiRJkiRJkiSJiHg98NJC8k9SSs+0oDqSJEmSNOoZvCdJkiRJkiRJkjSGRcSEiHg/cFph1SLg2y2okiRJkiSNCRNaXQFJkiRJkiRJkiQ1T0QcBHwpX1wV2ASYVGbTr6eUHm1axSRJkiRpjDF4T5IkSZIkSZIkaWxZE9hxgG0uBb7ZhLpIkiRJ0pjltLmSJEmSJEmSJEkqdQkwO6W0vNUVkSRJkqTRzJH3JEmSJEmSJEmSxrbngMeAK4EzgV+llLpbWyVJkiRJGv0ipdTqOkiSJEmSJEmSJEmSJEmSNKY4ba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02odUVkCRJ0sjUPnd+B/DFfPGCznmzZ7WuNpIkSZIkSdII1tHWQUlfGx1ds1pWF0mSJDWNwXuSJEmD0D53fjtw9xAUbTDcMNA+d/6OwLuBlwIzgVWAB4HrgDOA33XOm728dTWUJEmSJEkaRTra2hmivjaD4Vqoo219YFdgl5K/65VscQwdXR0tqJkkSVLLGbwnSZIkFbTPnT8Z+BpwJBCF1ZvnjzcA/22fO/+dnfNm39rkKkqSJEmSJEnDW0fbzsB8YP1WV0WSJGm4MnhPkiRpcJYAf61iu/2AKfn/DwLXD7D9dYOplOrXPnd+AL8E3lyS/BxwE7AI2BpYJ0/fFbiwfe78PTrnzb6rqRWVJEmSJEkafexrG13aMHBPkiSpX5FSanUdJEmSRr32ufM7gU3yxZ93zps9p3W1UX/a587/LPDVkqQzgU90zpv9UL5+AtlUuifwfCfxjcBOTqErSZIkSZLUBB1tnZT0tdHRNad1lVFFHW2zgH/lSw8BV5Y8fl+ypdPmSpKkMcuR9yRJkqRc+9z56wKfKUk6F3hH57zZK+94yQP0ftY+d/6jPN/JuB3wfuBHzaqrJEmSJEmSNMzdDrwOuJKOrgd6reloa0mFJEmShptxra6AJEmSNIx8FFg9/38p8OHSwL1SnfNmn0fvO4Q/k0+5K0mSJEmSJKmj6wE6us7rE7gnSZKklRx5T5IkaRhqnzt/K+BQ4BVkU4CsCSwE7gf+CZzeOW/21VWUM4vnp6agc97syNM3Bg4DXgNsBKwKPJCX/ZPOebP/W0XZHcAX88ULOufNnlXlc9saeAvwMmAzYO181WPAzcCFwO86582+vpryGuxNJf+f2zlv9sMDbH8i2d3DABsDuwGXD0XFJEmSJEmSVKeOtgH72ujoGrCvrTANLHR0RZ7eb18bHV0D9rXR0dZBSV8bHV2zBsyT5auqr42Orlb0tUmSJGkABu9JkiQNI+1z508EvgkcQd/fauvkj52BT7TPnf9L4EOd82YvqnEfbwV+yvMjzPXYIn+8v33u/O8Cn+6cN7u79mdRcb9twHFkHaXjy2wyM3+8HPhS+9z5R3bOm31co/ZfRf22ALYpSZpfRbZ/AUuAVfLl12LwniRJkiRJ0vDQ0VZ1Xxsdbb8EPkRHV019bXS0DdjXRkfbd4FP09HVsL42Otpq6mujo+1IOrqOa9j+JUmS1BAG70mSJA0T7XPnTwZ+B7yysOpW4H9kd81uC4wDgqxjbuv2ufMP7Jw3e2GV+3gVcGaevxu4AXiCbNS4zfLNxgGfAtYAPlD3E+q9342BvwAvKKy6F7gPWA7MALbK9w8wrUJZ7cDdJUnHdM6b3dGAau5UWL5koAyd82Yva587/wpg3wplSJIkSZIkqRU62urqa6Oj7UA6uhZWuY+W9LXlI/01pK+NjrZ2Cn1tdHR1NKSekiRJGpDBe5IkScPHV+ndmfg34IjOebNv60lonzt/JvAdsqkwAHYHfgi8rcp9nEbWmfhr4OOd82Y/UFL2rmR3Ce+YJx3ePnf+Pzvnzf5VHc9lpfa586eQdZSWdiaeAXy5c97sWwrbrk42vchhQBrMfuuwbcn/z5F1dlbjDp4P3it2mEqSJEmSJKk1yva10dG1sq+NjraG9rXR0bWyr42Otj59bXS0/ZOOrkH1tdHRVrGvjY6uWwrbtrKvTZIkSVUYN/AmkiRJGmrtc+dvCxxZkvQH4FWlgXsAnfNm3985b/ZbgZNLkg9pnzv/ZVXuam3gLOAtpYF7edn/BfYDbipJPrZ97vxJVZZdyefJph/p8YnOebPfUQzcy+uwqHPe7LM6581+KVnHaTO1l/x/fw1TBpcG+bVX2kiSJEmSJElN0tFWtq+tV+AeQEfX/XR09elro6Ot5r62XoF7Wdll+9roaGt4XxsdXe/oE7iX1WERHV1n0dHVir42SZIkVcHgPUmSpOHhCJ7/bfYUcFjnvNkr+tn+o8D9Jcsfr3I/TwIf7pw3u+ydtp3zZncBHyxJWh94fZVl99E+d/4awIdLks7pnDf72Gryds6bvaje/dZpjZL/u2rIV7rt+Pa581dtUH0kSZIkSZJUnz59bXR0DVlfGx1d5Ue16+hqaF8bHW19+tro6Kqqr42Ormb3tUmSJKkKTpsrSZI0PLy+5P8zOufNfri/jTvnzV7cPnf+ScCX86QD2+fOX6Vz3uwlA+znl53zZj8xQNkXts+dfw2wU570RuDsAcqtZDbQVrJ8TJ3lrNQ5b3Yn2XQkjbZayf/P1pCv+JqvDjwz+OpIkiRJkiSpTq8v+f8MOrr67Wujo2sxHW29+troaFuFjq4B+9ro6Oq3r42OrgvpaLuGYdrXRkdXJ0PT1yZJkqQqOPKeJElSi7XPnb8J2V23PeZXmfW8kv8nALtWkefPVZZdut1uVeYpZ7+S/2/qnDf7xkGUNdQmlvy/vIZ8xW0HO/WJJEmSJEmS6tXRNmb62ujoGs59bZIkSaqCwXuSJEmtt0Vh+boq891E78CxYjnl3FBl2aXbbdY+d/74KvMVvaDk/yvrLKNZSkfLm1JDvuK2TkEiSZIkSZLUOsO+r42OtrHQ1yZJkqQqGLwnSZLUetMLy49Vk6lz3uzlwMJ+yinn8SrrVNxuWpX5itYs+f+ROstoltKgu1VqyLdqP+VIkiRJkiSpuerqa6Ojy742SZIkNZ3Be5IkSa03ubD8XA15l5b8X81ocdWWvbSwXKxjtUrzPVtnGc1S2pG7fsWt+irdtisPqpQkSZIkSVJr2NcmSZKkEcPgPUmSpNZbWFieWkPeNfopp5xqyy5u11VlvqInS/5vq7OMZrml5P+12ufOX73KfBtXKEOSJEmSJEnNt7CwbF+bJEmShi2D9yRJklqvOMXFZtVkap87fx16d/xVM1XGplXWqbQOizvnzV5cZb6ih0r+36rOMprlxsLyTlXme1HJ/zc3piqSJEmSJEmqU119bXS0Na2vjY6usdDXJkmSpCoYvCdJktR61wPLSpb3qDLfXoXlK6vIs3uVZZdud3WVecr5T8n/L26fO7/eKUGa4QpgScnyvgNlaJ87fya9O2kXNLhOkiRJkiRJqs2Y6Wujo20497VJkiSpCgbvSZIktVjnvNnPApeXJL2zyqyHlvx/X+e82XdXkedtA23QPnf+asBrS5L+XWV9yjm/5P824JBBlDWkOufNfobe9T200rYVtlkO/KGhlZIkSZIkSVJtOroa0tdGR1dD+troaBuTfW2SJEmqjsF7kiRJw8NPSv7fo33u/Df1t3H73Pl7A28sSfpxlfvZt33u/FcOsM1n6T1FyKlVlt1H57zZVwEXlSR9o33u/HXrLa8JTi75f5v2ufPfWmnD9rnzpwEfKUk6r3Pe7CeGqmKSJEmSJEmqWq++Njra+u1ro6Ot7r42Otqa1tdGR1efvjY62oZzX5skSZIGYPCeJEnS8HAWcFvJ8intc+fvU27D9rnzdwDOBSJPegT4YQ37+mX73Pk7VSj7ncDckqRzOufNvr2GssuZC6zI/58BLGifO3/r/jK0z52/T/vc+a+psK69fe78VPLoGGT9VuqcN/s8ek8/8oP2ufN3LlOHVYBfAuvnSSuAzzWqHpIkSZIkSRqUPn1tdLSV7Wujo23QfW10tO1Uoew+fW10dDW8r42Otn772uho24eOtrJ9bXS0tdPRlkoeHYOsnyRJkmowodUVkCRJEnTOm720fe78Q4ELgUlkd+Ne0D53/hlkU7E+BKwFvBKYk28DkID3d86b/XiVuzqLbDqNy9rnzj8Z+CvwBLAx8BZ6T+HxOPCxQTwtADrnzb64fe78zwDfzJNeANzQPnf+r/P930vW4bge8CLgIGAb4Bjgj4Pdfx0OBy4G1iB7zS9qnzv/p8A/gMXAdsCHga1K8hzTOW/2zc2uqCRJkiRJksro6FpKR1ufvjY62qrqa6Ojq+a+NjramtLXRkfXxXS09elro6NtePa1dbSdD+w7wFafo6Ntbpn0renoumcIaiVJkjRsGLwnSZI0THTOm315+9z5s4HfAquTjZL8zvxRzjLgXZ3zZv+hht18gKxDb0fgg/mjnIXAKzrnzf5fDWVX1Dlv9rfa585fAhwHjCf7HXpI/hhWOufNvqF97vw3A78mC+BbFfho/ijnxM55s7/crPpJkiRJkiSpCh1dl9PRVnNfGx1dQ9bXRkdXQ/ra6Oj6Fh1tI6KvjSwwcvIA24zPH0VRJk2SJGlUcdpcSZKkYaRz3uy/k43s9gtgaYXNVgDnATt2zpt9Vo3lPwXsSTb1x5IymySyO3B37Jw3+6payq5i3ycAPdOQPNfPpouAM/PtWqJz3uy/kdX1t8DyCpvdDLyxc97sDzetYpIkSZIkSapeR1dNfW10dNXU10ZHV9V9bXR0NbSvjY6uEdPXJkmSpMoipdTqOkiSJKmM9rnzVwP2AzYBpgNPAfcDF3TOm/1klWXMAv7Vs9w5b3aUrGsD9gc2Ihtd7gFgQee82fc36Cn0V6/VgJeQPbe1yALkHiULiLuyc97sZUNdh2q1z52/Ntn7sCGwCvA/4NrOebOvbWnFJEmSJEmSVL2Otop9bXR0VdXXRkfbLEr62ujoipJ1Zfva6Oga8r62/LlV7Gujo2vY9LVJkiSpN4P3JEmSRrH+gvckSZIkSZIk1aC/4D1JkiSpDk6bK0mSJEmSJEmSJEmSJElSkxm8J0mSJEmSJEmSJEmSJElSkxm8J0mSJEmSJEmSJEmSJElSk42q4L2IeH1EnBQRV0bE/yLiuYhYGBGXRMTHImJSmTwdEZEGeGzTzz5fEBGn5/t7NiLujIhvR8S0Aeq6YUT8OCLui4ilEXFvXvcNG/BSSJIkSZIkqQ4R8eqI+HtEPBERiyPiqoj4SETU1Y8WEXtGxO8j4tGIWBIRN0XE5yNiSoXtXxQR34qIf+f9RUvyetyQp88YYH/2OUmSJEmSJKnl7Ger8nmllBpZXktFxEXA3sBS4EHgcWB9oOdFuxJ4WUppYUmeDuCLwH3AvRWKfntKqc+6iNgfmA+sAjyal7ENsCpwF7BXSunhMvm2BS4E1gS6gDuBzYG2vM77pJRuqf6ZS5Ikldc+d/4s4F89y53zZkfraiNJkjS8RcRc4Ov54l3AImB7shtgzwPekFLqrqG8dwA/B8YDDwCP5OVNBK4AZqWUnink+Qrwf8AK4KH8MQ1oz8t5HHh5SunqMvuzz0mSJGkodbTNoqSvjY4u+9okSZLKsJ+teqMteG8O0AlcnFJaVpK+B3AOMBM4MaX04ZJ1HWTBe8eklDpq2NdUsjdmHeD7wKdSSssiYi3g92RBhPNTSq8p5BsPXAdsC5wLvCul9ExErAacBrwxX79zLQepJEmSJEmS6hcRewIXAwl4Z0rpzDx9R+CvwAzgqJTSt6ssrx24BZgMHA18O6WUImKTvLytgR+klI4o5Hs5sDrwj5TSUyXpmwAnAwcAN6aUti/ks89JkiRJkiRJLWc/W21GVfBefyLiYOBs4MGU0oYl6R3UF7x3FPBN4GbghSmlFSXrNiYL7JsA7JJSuqpMPR4HNk0pPV2ybipwN7AW8MaU0m9rf6aSJEmSJEmqVUTMB14N/Dil9IHCurcDp5PP8lB602g/5f0A+BBwfkrpwMK6vcg6MJcBG5WbuaFCmeuS3SEcwFYppdtL1tnnJEmSJEmSpJazn602dc0hPEL1DFW4aoPKe2P+99TSwD2AfIrdv+eLb66Q7+zSNzfP9zTZCIEABzeonpIkSZIkSepHRKwBvCxf/FmZTc4BniLrlNu/ivICeEOl8lJKl5D1VU0EXldtPVNKjwBP5ovFPi77nCRJkiRJktRS9rPVbiwF7+2Z/72qwvr9I+KciPhnRPw6Io6OiPXKbRgRE4Bd8sWLK5TXk/7iQvoedeaTJEmSJEnS0NgZmAQ8S5m+o/wO4CvyxWr6bDYG1s//b1gfUERsBawJPA3cXlhtn5MkSZIkSZJazX62Gk1oRCHDVT4H8frAQcA8YDHwmQqb71tYfhPQEREfSimdWljXThaxCXBXhfJ60rcsqc8ksoOqmnztETGxmuEhK4mInjmRV/S7oSRJkiRJ0sg0Pv/7QKUNUkozqyinp//m3pTS8grb3AW8tGTbaspbCjzYT3ml21YUEWsDewHfzJM+k1J6pmR9U/ucxiL72SRJkiRJ0ihnPxut6WcblcF7EfFx4NhC8u+Az6eUbiik/w/4GvBbshd3CVkU6OeAVwEnR8TjKaU/lOSZXvL/k5TXk166bRvPj3Y4UL5xwBpk8ycPyrhx48YPvJUkSZIkSdLI0t3d3aiievpvKvXXlK6b3s82xfIWppRShW36LS8idgKuLiRfA7w2pfTHQnpL+pzGorHez7b+apUO5/r9b3E0vExJkiRJklQb+9lWano/26gM3iOLAr2YbHS8TYAZZPMkvy0ivpBSWnmHbErppDL5L4mI2cC5ZPMmHxsRfyw5CKaUbPtchToszf+uUpJWS75i3nqsGDdu3PgVK7whWJIkSZIkjT7jx4+nu7t7RZV3/fanp8+mUn8NlO/rGcryFpH1bwWwAbARsD3wroi4JKX0RJn99bfPRvY5jUX2swF0tA1BmV2NL1OSJEmSJNXEfrY+++tvnw3tZxs38CYjT0rpnJTSPimlF6eU1iObi7gT+CxwQpVlJGBuvrg5sEPJ6mdL/p9UoYjJ+d8ldeYr5pUkSZIkSdLQ6OmzqdRfA+X7eoasvJTSHXn/1t4ppU2BTclmjjgYWBARpTfl2uckSZIkSZKk4cB+thqNyuC9opTSZcCrySIfD4+ITarMdxvQE125Rcmq0mERKw3hWG4YyC6gu7C+Ur5u4Klq6ilJkiRJkqRBqWaqjmqm/CiWNy0iKs0JWkt5pJTuAw4BrgVemP/fwz4nSZIkSZIkDQf2s9VoTATvAaSUHiSbr3gcsGMNWZflf0ujLDtL0jerkK8n/faSOjwH3Ftlvs6U0rIK20iSJEmSJKlxevpvNi7caVuqT19PFeVNJpuKY7DlAZBS6gb+ki++qCTdPidJkiRJkiQNB/az1WjMBO/lJhT+9isi1gbWzRfv70lPKS0HrsoX966QvSf9skL6ZYX11eaTJEmSJEnS0Lia7EbNKZR01vWIiInAbvliNX029wIP5f83ug+oUv+WfU6SJEmSJElqNfvZajRmgvciop3nR9y7tspsnwCCbEjEKwrrfpP/nRMR4wv72hh4Wb54boV8b4mIqYV8U8nmUwb4dZV1lCRJkiRJ0iCklJ4C/p4vvq/MJgcDawCPAwuqKC8Bv61UXkTsBWxD1pF5XrX1zO9Wnp0vXlNYbZ+TJEmSJEmSWsp+ttqNmuC9iNglIo6JiD5DFkbEK4E/k0VK/imldGeevl1EnBgR2xW2nxIRnwU+nSd9Ix8WsdSPgMeAFwDfzSNDiYi1gDPyff05pXRlId+5wC3AWsApEbFqnm814JQ8/Qbgd3W8DJIkSZIkSarPV4EEvD8i3taTGBE7At/NF79Z2kcUER+PiM6IOKtMed8CngNeERFHRUTkeTYBTs63+WlK6aHSTBFxakTs3rN9Sfp2wO/JOiMfom/noH1OkiRJkiRJGg7sZ6tBZAGKI19EzAL+lS8+RDbN7SRgY2Bann4F8OqU0mN5np3IhmsEeJTn5yx+AbBq/v/PgMNSmRcqIl4K/JFsqMee/D15O4E9iwdGnm974N/AdLJR/e4AtgDagCeAl6SUbqrl+ZcTEcvHjRs3fsWKFYMtSpIkSZIkadgZP3483d3dK1JKxakt6hIR/wd8JV+8C1gEbE92A+x84HUppRUl23cAXwQuSCnNKlPeu8g69MYBDwCP5OVNBK4E9kspLS7k6emDejqvw3JgQ2AG2QwRjwCvSSkVZ4loWp/TWGQ/W66jbQjK7Gp8mZIkSZIkqSb2s/XZX9P62Rrygg8T1wIfA14KbEcWHTmJbJjF/wBnA79MKS0vydMJfB7oGUJx6zzPI8CfyKIy/1pphymlf0TErsDngAOAF5IdIL8FvpJSerJCvhvyaNIvAK/K8z2a1/FLKaX763j+DZVSYsWKFYyW4E5pqIwbN45x48ZRCNSWJEmSRoSUEt3d3XR3d7e6KhrDIoLx48cPi/OqlNJXI+Ja4EhgF2A94HqyjsETSjsUqyzvtIi4A/gMWf/TtmQdhWeSzfTwbJls7yLr39oN2IhsGpGngEvI+qt+OJL7nMai0dTPNnEIyly2bNkQlKqRaDh9H0iSJEm1sp9Nw8FwOq+yn616o2bkPfVVzx3BixYtoquri0WLFvmlIlVpwoQJTJ8+nTXXXJNx40bNbOSSJEkaxbq7u3niiSd48sknWb58+cAZpCE2btw4Vl99ddra2lh99dWrztfoO4KlSuxny7zgV3s0vMyb33ppw8vUyFXv94EkSZLUKvazabixn23k8QXXSk888QQPP/xwq6shjTjLly/n0UcfZcmSJcycOXNYRLFLkiRJlaSUeOCBB1i0aFGrqyKt1N3dzVNPPcVTTz3FjBkzWHPNNVtdJWlQ7GeT6uP3gSRJkkYS+9k0HHleNfIYvCcguxO4p0NxlVVWYfr06ayyyioGIUkDWLFiBV1dXTzxxBMsWrSIhQsXMn369FZXS5IkSaroySefXNmhuOaaa9LW1sb48eNbXCuNZSkllixZwpNPPsmSJUt4+OGHmTRpkiMuacSyn602W2yxRauroGHC7wNJkiSNNPazabjxvGpkMnhPAHR1dQFZh+LGG2/s1J9SlSZOnMiUKVNWBvE9/fTTBu9JkiRpWOvpUGxra2PGjBktro2UmTRpElOnTuXee+9lyZIldHV12amoEct+ttpMnDix1VXQMOL3gSRJkkYS+9k0HHleNfLYcyRSSiu/VKZPn26HolSHqVOnAvDMM8+QUmpxbSRJkqTyUko888wzwPO/YaXhYty4cStvhlq0aJHnVhqR7GeTBs/vA0mSJI0E9rNpOPO8amSx90isWLGC7u5uILsjWFLtJk+eDGQ/0lasWNHi2kiSJEnlrVixYmVHTc9vWGk46emX6O7u9txKI5L9bFJj+H0gSZKk4c5+Ng13nleNHAbvqVeEbUS0sCbSyFX62TFqXZIkScOV538a7jy30khnOys1ht8HkiRJGu48/9Nw53nVyGHwniRJkiRJkiRJkiRJkiRJTWbwniRJkiRJkiRJkiRJkiRJTWbwniRJkiRJkiRJkiRJkiRJTWbwniRJkiRJkiRJkiRJkiRJTWbwnjRGzZkzh4jg1FNPbXVVJEmSJElldHR0EBF0dHQ0pLwFCxYQEcyaNash5UmSMvazSZIkSdLwZ1+bhiuD96Qq3HbbbUQE48aN4/HHHy+7zc9//nMigojgnHPOKbvNgw8+uHKbzs7OIazx0Hv66af57ne/y0tf+lLWX399Jk2aRFtbGzvttBMf/ehHueqqq1pdxbp0dnbS0dFhZ6skSZI0Rnn+19fChQvp6OjguOOOa3VVJI0RY62dtZ9NkiRJ0mhlX1tf9rWpaEKrK6CR5e83PdzqKtTkZdvOaEg5W221FTNmzODhhx/m4osv5qCDDuqzzUUXXbTy/wsvvJCDDz64zzYXXnghADNnzqS9vb0hdWuFP//5z7zrXe/iscceA2DDDTdkxx13ZPHixdx6661ce+21HH/88Xz4wx/mhBNOaHFta9PZ2ckxxxzDfvvtx5w5c1pdHUmSJKkl2ufOb3UVatY5b3ZDyhlO539rr702W2+9NWuvvXZd+Rtl4cKFHHPMMWyyySZ8/OMfb2ldpFHl1j+3ugbDlv1s9rNJkiRJo0pHW6trUJuOroYVZV9bX/a1qciR96QqveQlLwGe/1Iouuiii5g2bRrTpk3rd5vSskaiP/zhD7z2ta/lscce45BDDuGWW27h/vvv54orruCmm27iscce4/TTT2frrbfu9SUrSZIkSSPFcDn/O+KII7jllls44ogj6i5DkkYi+9nsZ5MkSZI0etjXJvXP4D2pSj1fAuU6yh577DFuueUW9tprL/bcc0+uu+46nnrqqT7b9XzR7LvvvkNb2SHyyCOP8O53v5sVK1Zw9NFHc+aZZ7L11lv32ma11Vbj7W9/O9deey3vec97WlRTSZIkSaqf53+S1DpjpZ21n02SJEnSWGFfm9Q/g/ekKvV8oVx55ZU888wzvdb1fMnss88+7L333nR3d3PJJZf02uapp57i+uuv71VWjxtvvJFDDz2UmTNnMmnSJGbMmMGb3vQmLr300rJ1mTNnDhHBqaeeyt13382cOXPYcMMNmTBhAh0dHSu3W7x4MZ/5zGfYdNNNmTJlCu3t7Xzyk59k0aJFdb0GJ5xwAk8++STbbbcdX/3qV/vddvLkyXzsYx/rk/74449z9NFHs/XWW7PKKqswffp0Zs2axemnn05Kqc/2HR0dRESv51Xq1FNPJSL6TL1Rmr506VI6OjrYYostmDJlChtttBGf+MQnWLx4ca88s2bNYv/99wfgggsuICJWPkby9CuSJEmSajNU539PPPEE//d//8f222/PaqutxtSpU9ljjz34yU9+Qnd3d596DHQ+dPbZZ7PHHnuw2mqrsfbaa3PQQQdx9dVXs2DBAiKCWbNmVXyO3d3dfO9732P77bdnypQpzJgxg/e97308+uijvbabM2cOm266KQD33HNPr/OkiFi5XUqJ0047jX333Zdp06YxadIk1ltvPXbZZReOPvpo7r///op1kTS22c9mP5skSZKk0c2+tufZ16ZyJrS6AtJIseOOO9LW1kZXVxeXXXbZys4n6P2F0vMlcOGFF/LKV75y5TaXXHIJ3d3drLXWWmy77bYr08877zze8pa3sHTpUqZNm8aOO+7IPffcw29+8xt+97vf8aMf/YjDDjusbJ1uvfVWjjzySJYsWcJ2223HGmussbJBX7x4MQcccACXX345EcF2221Hd3c3xx57LAsWLGCrrbaq+TU466yzADj88MOZMKH25uOOO+7ggAMO4L777mPSpElsv/32LFy4kAsuuIALLriA888/f2VnYKMsW7aMV7ziFVx44YVsu+22tLe3c/vtt3Psscdyww03cP7556/c9oUvfCGPP/44N9xwA2ussQYvfOELV65bf/31G1YnSZIkScPbUJz/3XjjjRx44IE88MADTJo0iS222IKlS5dy+eWXc9lll3H++edz9tlnV30+9OUvf5kvfOELAGywwQZssMEGLFiwgL322ovPf/7zA+Y/9NBDOeOMM9hyyy3ZYostuPXWWzn55JO57LLLuPLKK5k8eTIAW221Fbvuuiv//e9/mTx5MrvuumvZ8o466ii+853vALDxxhuz1VZb8dhjj3HDDTdw1VVXsddeezFz5syqnpukscV+NvvZJEmSJI1u9rXZ16b+OfKeVKVx48ax1157AX2Hc73wwguZNGkSu+22G7vvvjsTJ04suw1kXzo9XxAPPvgghx56KEuXLuVjH/sYDz/8MFdccQUPPfQQX/3qV+nu7ubDH/4w1113Xdk6fetb32LfffflwQcf5Morr+Tmm2/m05/+NACf//znufzyy9lkk024/vrruf7667nxxhu5+uqrefjhhzn33HNrev6PPfYYt99+OwD77bdfTXkhiwx/29vexn333cd+++3Hvffey5VXXsmdd97Jn//8Z1ZbbTVOO+00fvSjH9Vcdn/OOeeclUPt3nDDDdxyyy1cfPHFrLHGGvztb3/jL3/5y8ptjz/+eI4//ngAdt55Zy666KKVj3POOaeh9ZIkSZI0fDX6/G/x4sW87nWv44EHHuCjH/0ojz76KDfeeCN33HEHN9xwA9tttx2//vWvOfHEE6uq3+WXX77yTuEf/vCH3H///SvPJQ8++OCKdw/3uOSSS1iwYAGXXXYZt912GzfccAM33ngjM2fO5MYbb+SUU05Zue1nP/vZledD6623Xq/zpJ7n/eijj3LsscfS1tbGRRddxD333MPll1/OXXfdRVdXF2eeeSabbbZZVc9N0thjP5v9bJIkSZJGN/va7GtT/wzek2rQMwRrz5cDZFN7XH311ey6665MmTKFVVZZhRe96EVcfvnlPPfccyu362loS4dxPfHEE3nqqafYaaedOO6445g0aRKQfXl99rOf5dWvfjXLli3j29/+dtn6rLPOOpxxxhmsueaaK9OmTJnC008/zUknnbRyH9ttt93K9TvuuCPHH388y5Ytq+m5P/DAAyv/7xnGtRb/+Mc/VkaPn3XWWcyYMWPlule+8pV88YtfBOAb3/hG2Wk96rV8+XJ+/vOf97oDeo899uD9738/AH/+858bti9JkiRJo0cjz/9OPvlk7rzzTt7whjfwve99jzXWWGPltttuuy1nnHEGEcF3v/vdqup27LHH0t3dzfve9z4++MEPrgxcWXXVVfnZz37GJpts0m/+ZcuWcfzxx7P77ruvTNtqq604+uijgdrPk+688066u7s54IAD2HvvvXutmzJlCocccgg77LBDTWVKGjvsZ7OfTZIkSdLoZ19b9exrG3sM3pNq0PNl8J///IcVK1YAcOmll7Js2TL22WefldvtvffePPvss1xxxRUAPPfcc1x++eUA7Lvvviu365lK4ogjjii7v4997GO9tit605vexGqrrdYn/cILL+SZZ55hk0024VWvelWf9a973evYcMMN+3+yBU8//fTK/8vtcyA9z+Hggw9mvfXW67P+gx/8IJMnT+aee+7h1ltvrbn8SnbaaaeyQ83utttuANx1110N25ckSZKk0aOR53+/+c1vAFYGNxTtsMMOtLe3c9ddd3H//fcPWLe///3vALznPe/ps27ixIm8853v7Df/9OnTeeMb39gnvd7zpI022gjIpr689957a8orSfaz2c8mSZIkafSzr6169rWNPQbvSTXYbbfdmDx5MosWLeKaa64Bes/B3qMn+rln3X//+1+effZZVl99dXbeeeeV2912220AK+dlL+q5k/fhhx/mqaee6rP+BS94Qdl8PeVus802ZedwHzduXK87ZKsxderUlf8vXry4pryldar0XKdOnbryS6hn20bYfPPNy6avu+66ACxatKhh+5IkSZI0ejTy/O/6668H4Atf+AL77LNP2cdjjz0G9B6NqZwnn3xy5baV7rAd6M7bRp8nbbjhhhx88ME8+OCDbLHFFhx44IF8/etf56KLLmL58uU1lSVp7LGfzX42SZIkSaOffW3Vs69t7DF4T6rB5MmTVw512jOc60UXXURE9BqutOfLpXQbgD333JMJEyas3K6nke5ptItKp7wovSO3R6U7c3vKXWeddSo+l9Kyq1F6B/Hdd99dU97SOlV6rqV1Kvdc61XpNRo3Lmv+Gjl1iCRJkqTRo5Hnf11dXQBceeWVXHzxxWUfPedBS5Ys6bdePUEeEcHqq69edpvSoJByhuI86bTTTuOLX/wi6667Lueffz6f/exneclLXsIGG2zAt7/9bbq7u2suU9LYYT9bbexnkyRJkjTS2NdWG/vaxhaD96Qalc7FvmLFCv7zn//wghe8gDXXXHPlNuuuuy5bbLEFF198MSmllV8sPXl79DT+jzzySNl9Pfzwwyv/H+gLoVy5jz76aMVtKu2zkrXXXpstt9wSgAsuuKCmvKV16m+/Pc+39Ln23NFc6QutnruTJUmSJKkajTr/6zkfuv3220kp9fuYNWtWv3Xq6QxMKVU8H2pkoEa1pkyZQkdHB/fffz8333wzJ510Eq997Wt5/PHHOeqoo/jud7/b9DpJGjnsZ6uN/WySJEmSRiL72qpnX9vYYvCeVKOeedQvuugirrnmGhYtWtRrGNce++yzDwsXLuT666/nkksuAfp2KvZMqXHTTTeV3deNN94IZHfKrrHGGlXXsafcW2+9tWxnXHd3N7feemvV5fV461vfCsCPf/zjlfPQ11qnSs/16aef5r777uu1LTz/ZVmpg/SOO+6oqR4DKTf9iSRJkqSxqVHnfz3TGt5www2DrtP06dNZe+21AbjuuuvKbtMzdUij1HqetM0223D44Ydz3nnnceKJJwLwk5/8pKF1kjS62M9mP5skSZKk0c++tox9bSoyeE+q0V577cX48eN55JFH+NnPfgZQ9gulZ2jXH/3oRzzxxBNMmjSJF7/4xb22OfDAAwE44YQTyu7r+9//fq/tqrXPPvuw6qqr0tnZyV//+tc+688777wB53Yv54gjjmDatGnceOON/N///V+/2y5dunRl/eH553DOOefw0EMP9dn+pJNOYunSpWyyySZsvfXWK9M322wzAK644oo+eRYvXsxZZ51V8/PozyqrrAIMPHyuJEmSpNGvUed/b3zjG4HsHK8RUwq+/OUvB+DUU0/ts2758uWcfvrpg95HqcGcJ+2xxx4APPjggw2tk6TRw342+9kkSZIkjQ32tWXsa1ORwXtSjaZOncqOO+4IwCmnnAL0/4XSs82uu+66shHu8f/+3/9jjTXW4JprruHII4/kueeeA7I7dr/5zW8yf/58Jk6cyCc/+cma6rjGGmtw2GGHAfChD32Im2++eeW66667jo9+9KNMnDixpjIhuzP5lFNOYfz48XzjG9/g7W9/e587i5csWcLZZ5/NzjvvzMknn7wy/YADDmC33XZj6dKlvO1tb+s1rcf555/PMcccA8DcuXN7RZrvv//+TJkyhf/+97/8+Mc/Xpm+cOFC5syZw+OPP17z8+jPpptuCmR3Lvc3HYokSZKk0a9R538f+MAH2GyzzfjXv/7FO97xDv73v//1yr9o0SLOPvtsPvGJT1RVr49//ONEBD/96U973WW7ZMkSDjvsMO6+++4anuXA1llnHaZOncojjzzS6/yyxz/+8Q+OOuqoPiNALVq0iG9961sAvOhFL2ponSSNHvaz2c8mSZIkaWywry1jX5uKDN6T6tAzJOuzzz7LBhtssLIjqtQ222zDWmutxbPPPgs8PwRsqQ022IBf/OIXTJo0ieOOO4711luP3XffnfXXX59Pf/rTjBs3jhNOOIEddtih5jp+5StfYZddduHuu+9mu+22Y4cdduCFL3whO+20E+ussw5vetObai4T4PWvfz2/+93vWGuttTjzzDPZZptt2Hjjjdl9993ZbrvtWHPNNXnrW9/KLbfcwn777bcyX0RwxhlnMHPmTBYsWMDGG2/MLrvswpZbbsmBBx7IokWLOPTQQ/nABz7Qa3/Tp09feffxBz7wAWbOnMmuu+7KBhtswIUXXjjgncm1WmeddTjggANYtGgRm2++OXvssQezZs3ikEMOaeh+JEmSJI0MjTj/W3311Zk/fz6bbropZ555JjNnzmTbbbdljz32YOutt2batGm89a1vXTkNyEB23313Ojo66O7u5vDDD2fmzJnsvvvurLfeepx55pl0dHQA2WhWjRARHHzwwUDWMbjbbrsxa9YsZs2aBWTTM377299mu+22Y91112W33XZjp512YsaMGZx++um0tbVx7LHHNqQukkYf+9nsZ5MkSZI0dtjXZl+b+prQ6gpoZHnZtjNaXYVh4SUveQnf+973gPKR4JA1uHvttRd/+MMfVuYp56CDDuLKK69k3rx5/POf/+Saa65h2rRpvOENb+Coo45izz33rKuOq6++OgsWLOArX/kKZ511Frfeeivrr78+Rx55JMcccwxHHHFEXeUCvOY1r+Guu+7ixz/+MX/605+46aabuOaaa5gyZQrbbLMN++23H+9973v7dIZuscUWXH311XzjG9/g97//PTfeeCOTJ09m33335bDDDuMd73hH2fndP/e5z7Hmmmvygx/8gDvuuINly5bx5je/ma997Wv8/e9/r/t5VHLGGWcwd+5c/va3v3HllVeyfPlyNtlkk4bvR5IkSRquOufNbnUVho1Gnf9ts802XHvttZx44on89re/5eabb+auu+5i/fXXZ7/99uPVr351TcEfX/jCF9hmm234zne+w/XXX88zzzzDPvvswzHHHMPDDz8MZHczN8r3vvc9pk6dyu9//3uuvfZali1btnLdS17yEr7//e/zt7/9jRtuuIGbbrqJiRMnssUWW/DKV76SI488kvXWW69hdZFGja1f1eoaDAv2s9nPJkmSJI16HV2trsGwYV9bxr42lYpGzP+s4Skilo8bN278ihUr+t1u2bJl3HHHHUDW6VPPNA/SWOfnSJIkSSOBv1vHhu985zt86lOf4mMf+xjHHXdcq6tTk1qP0fHjx9Pd3b0ipeQNqhpS9rPlOtqGoEwvYqmvUf9ZkiRJ0ojnb9axY6T2tdnPNnI4ba4kSZIkSdIosWLFCk477TQA9t577xbXRpIkSZIkSRq57GtTMxi8J0mSJEmSNML87Gc/48ILL+yV9sQTTzBnzhyuu+46NthgA1772te2qHaSJEmSJEnSyGFfm1rJoQ4lSZIkSZJGmAsvvJD3v//9rL766my++eaklLj55ptZtmwZq666Kr/4xS+YMmVKq6spSZIkSZIkDXv2tamVDN6TJEmSJEkaYd797nezbNkyLr30Uu68806ee+45NthgA1760pdy9NFHs/XWW7e6ipIkSZIkSdKIYF+bWsngPUmSJEmSpBFm//33Z//99291NSRJkiRJkqQRz742tdK4VldAkiRJkiRJkiRJkiRJkqSxxuA9SZIkSZIkSZIkSZIkSZKazOA9SZIkSZIkSZIkSZIkSZKazOA9MW7c84fBihUrWlgTaeTq7u5e+X9EtLAmkiRJUmWlv1VLf8NKw0Vpv0Rpf4U0UtjPJjWG3weSJEka7uxn03DnedXI4bsjxo0bx4QJEwDo6upqcW2kkWnx4sUAjB8/nvHjx7e4NpIkSVJ5pb9Xe37DSsNJT7/EhAkT7FTUiGQ/m9QYfh9IkiRpuLOfTcOd51Ujx4RWV0CtFxFMnz6dRx99lCeeeIIVK1YwdepUJk+e7Ahi0gC6u7tZvHgxjzzyCABTp071cyNJkqRhKyKYOnUqCxcuXPkbdrXVVrPzRi2VUmLp0qU8/fTTKzsVp0+f7rmVRqTR3s82cQjKXLZs2RCUqpHI7wNJkiSNJPazaTjyvGpkMnhPAKy55posWbKERYsW0dXV5Z3BUh0mTZrE2muv3epqSJIkSf1ae+21eeaZZ3juued4+OGHW10dqY/VV1+dNddcs9XVkOo2mvvZXjAEZd5xxx1DUKpGA78PJEmSNNzZz6bhzvOqkcHgPQHZlB4zZ85k4cKFPP300zzzzDOklFpdLWlEGD9+PFOnTmXttddm4sShuAddkiRJapyJEyey8cYb89hjj/H000+zYsWKVldJIiJYddVVmTp1KtOmTfNuYI1o9rNJ9fP7QJIkSSOJ/WwajjyvGnnCjqPRKyKWjxs3bnw9XxApJVasWGHHojSAiGD8+PF+4UmSJGlE8txPw8FgzqvGjx9Pd3f3ipSSN6hqSNnPlpn41cbPOLDs/x5reJkamexnkyRJ0kg2ms79NHLZzzYy+YKrrIhgwgQPD0mSJEkazTz3k6ShZ1vbP2cxkCRJkjQaeO4nqV7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slEVvBcRr4+IkyLiyoj4X0Q8FxELI+KSiPhYREzqJ++eEfH7iHg0IpZExE0R8fmImDLAPl8QEafn+3s2Iu6MiG9HxLQB8m0YET+OiPsiYmlE3JvXfcM6n74kSZIkSZIkSZIkSZIkaYSIlFKr69AwEXERsDewFHgQeBxYH+gJiLsSeFlKaWEh3zuAnwPjgQeAR4DtgYnAFcCslNIzZfa3PzAfWAV4FLgP2AZYFbgL2Cul9HCZfNsCFwJrAl3AncDmQFte531SSrfU+TKU7mf5uHHjxq9YsWKwRUmSJEmSJA0748ePp7u7e0VKaUKr66LRzX62XEfbEJTZ1fgyJUmSJElSTexna51RNfIe8FNgf2BqSmmzlNJuKaWZwJ7A/cAuwFdLM0REO/AzssC9o4GNUkovArYEbgV2A75Z3FFETAV+RRa4931gw5TSLsDGwMXAZnm5xXzjgXPIAvfOBTbI820I/AZYC/hVRIy290aSJEmSJEmSJEmSJEmSlBtVAWIppVNTSgtSSssK6ZcCn8gXX1/IdhQwGTg/pfStlA9FmFK6B3hvvs3hETGjkO+DwDrAzcAnevaZUnoceDuwHJgdES8q5HsjsC3ZCHvv6RnRL6W0GJiTp+8AvK62Zy9JkiRJkiRJkiRJkiRJGilGVfDeAHqmoV21JyEiAnhDvthnlLyU0iV5von0DaZ7Y/731JTSikK+e4G/54tvrpDv7JTS04V8T5ONygdwcH9PRpIkSZIkSZIkSZIkSZI0co2l4L09879XlaRtDKyf/39xhXw96S/uSYiICWRT8NaUL7dHnfkkSZIkSZIkSZIkSZIkSaPEhFZXYChFxHiy4LyDgHnAYuAzJZtsmf9dCjxYoZi7CtsCtJONxle6fsB8ETGJLGCwmnztETGxOAWwJEmSJEmSJEmSJEmSJGnkG5Uj70XExyMiAcuB+4AfAP8A9kgpXV6y6fT878KUUqpQ3JOFbYv/P0l55fK18fxrPlC+ccAaFbaRJEmSJEmSJEmSJEmSJI1gozJ4D3iAbPrZy4GH87T9gbflo/H1mJL/fa6fspbmf1cpk6+/vIPNV8wrSZIkSZIkSZIkSZIkSRolRmXwXkrpnJTSPimlF6eU1gP2ADqBzwInlGz6bP53Uj/FTc7/LimTr7+8g81XzCtJkiRJkiRJkiRJkiRJGiVGZfBeUUrpMuDVZKPaHR4Rm+SreqaonRYRUSH79MK2xf9Lp8UdKF8X0F1lvm7gqQrbSJIkSZIkSZIkSZIkSZJGsDERvAeQUnoQuIbsOe+YJ9+e/50MbFAh62aFbSEbxW9ZYf2A+VJKzwH3VpmvM6W0rMI2kiRJkiRJkiRJkiRJkqQRbMwE7+UmFP7eCzyU/793hTw96Zf1JKSUlgNX1ZqvsFxrPkmSJEmSJEmSJEmSJEnSKDFmgvciop3nR9y7FiCllIDf5mnvK5NnL2AbslH2zius/k3+d05EjC/k2xh4Wb54boV8b4mIqYV8U4GD88Vf9/+MJEmSJEmSJEmSJEmSJEkj1agJ3ouIXSLimIjoMx1tRLwS+DPZiHt/SindWbL6W8BzwCsi4qiIiDzPJsDJ+TY/TSk9RG8/Ah4DXgB8NyIm5vnWAs7I9/XnlNKVhXznArcAawGnRMSqeb7VgFPy9BuA39X+KkiSJEmSJEmSJEmSJEmSRoJRE7wHTAW+ANwZEf+LiCsi4tqIeJIscG8b4Arg3aWZUkp3A4cB3cA3gfsi4irgdmBr4ErgqOLOUkpPAYcAzwIfBR6IiP+STcW7N9AJvLdMvhVko+s9CbwJeDDP90C+/ATw1pRS96BeDUmSJEmSJNUsIl4dEX+PiCciYnFEXBURH4mIuvrRImLPiPh9RDwaEUsi4qaI+HxETKmw/VYR8ZmIOD8iHoqIZXld/hUR76lUj4iYFRFpgMcH63kOkiRJkiRJUq3sZ6vyeWUzx458ETEdOBR4KbAdMAOYBDwOXAOcDfwypbS8Qv69gM8AewGrkQXfnQl8I6X0bD/73Q74HHAAMI0sCO+3wFdSSk/2k28jsmDDVwHrAI8CfwK+lFK6v7pn3b+IWD5u3LjxK1asaERxkiRJkiRJw8r48ePp7u5ekVKa0IjyImIu8PV88S5gEbA92Q2w5wFvqOWGy4h4B/BzYDxZn9EjeXkTyW4ynZVSeqZk+/FAad/V/cBDwMbAunna+cDriv1VETEL+BfwFHB9hSp9K6X0+2rrr+fZz5braBuCMrsaX6YkSZIkSaqJ/Wy99jWLJvazjZrgPfVlp6IkSZIkSRrNGtmpGBF7AhcDCXhnSunMPH1H4K9kN4oelVL6dpXltQO3AJOBo4Fvp5RSRGySl7c18IOU0hEleSaQ3eB5AnBKSumuknVvAU4FVgG+k1L6VGF/s8g6FS9IKc2q7dlrIPaz5QzekyRJkiRpVLKfrdf+ZtHEfrbRNG2uJEmSJEmSVK/PAQH8tKdDESCldC3wiXxxbkRMrLK8o8g6FM9PKX0r5XfQppTuAd6bb3N4RMwoybMC2Cyl9PnSDsU839nAMfnie+udXkSSJEmSJEkaYvaz1cBOPkmSJEmSJI1pEbEG/H/2/j3M1quqE/2/Izs7FyRUYuQaDcUlkIRgmkBESFDAmMYukQYMN7vtAMLPtltF7GDpAV2NgMVFjtJ6DiqQyHnkarg1JYrBRjF0RyA2bQjRQCgSAoQQksqFXPeevz/WW0llpVbtVbVXrdq76vN5nvW8tznGO1ft/dd4xpozp3WXb19hyPvT3ybjyCRPGSFfJXnmsHyttU+n/2vhnUmesex+a61du0rqj3fHI5Lcd0/zAAAAAIBJUmdbO817AAAAAGx3j0lyUJJbklw4+LC1dnuSz3SXjx8h39FJHtidnz9kzNL9UfItOWTZ+c3D3l1V51TVJ6rqv1fV71TVv1rDOwAAAABgvdTZ1miv9ykGAAAAgE20o6q+Nuxha+37R8hxTHe8vLV2x5AxlyX5sWVjR8l3a5Kvr5Jv+dhRPKc7XtRau37ImId0nyU/mf42JH+Y5Jdba7vW8D4AAAAAtg91trubSJ3NynsAAAAAbHdHdMfVttJYenbEKmMG813XWmtjyJeqOiHJL3SXb1hhyM1Jzk6/8HlUkoOTHJfk95K0JP8pyetHeRcAAAAArJM62xpZeQ8AAACA/dmuEX/1u5qlbTJuW2XMrd3x0Ennq6rDk5yb/pYjf9Fa+/8Gx7TWLkhywcDtS5L8SlUtpF9cfFlV/WFr7St7eicAAAAA2446WyZfZ7PyHgAAAADb3S3d8aBVxhzcHW+eZL6qOjjJh5I8IskXkvy7Ed4/6A+SfC3JjiQ/tY54AAAAABiFOtsaad4DAAAAYLsbZWuNUbb8GMx3eFXVevNV1YFJ3pvkR5MsJDm9tTbK+++mtbYryT90lw9fazwAAAAAjEidbY007wEAAACw3V3aHY/uCnkreejA2FHyHZzkQevJ1xUjz07yjCTfSHJaa+3rI7x7mNu747DvBwAAAAB7S51tjTTvAQAAALDd/WP6RbdDkpw0+LCqdiY5ubu8YIR8lyf5Znd+ypAxS/eH5fuD9LfuuCbJj7fWvjzCe1fzqO74tb3MAwAAAADDqLOtkeY9AAAAALa11tr1Sc7rLl+8wpAzktwn/QLfJ0fI15J8cFi+qnpikmPTL2R+ZIXnr03yC0luSPK01toX9vglVlFVpyc5obs8b7WxAAAAALBe6mxrZ5sMAAAAAEhem+RpSX6uqj7ZWnt3klTViUne3I15Q2vttqWAqnpZkpcl+V+ttecN5Htj+gXF06vqrCRvaq21qnpwknd0Y97WWvvm8qCqenmS30hyc5KfbK19dpTJV9V7kvxxkk+21nZ39yrJv03y9m7Yx1tro/yiGdgf9aY2IOfi+HMCAACw1amzrUH1GxTZiqrqjgMOOGDHrl27NnsqAAAAAGO3Y8eO7N69e1drbSw/UK2q/yvJa7rLy5LcmP4vaQ9IMp/kGa21XcvG95L8VpK/ba09eYV8P5vk7C7+yiTf6vLtTPK5JD/aWrtp2fgHpb/dRnVjL11luj+9vCBZVdclmUpyU5IvJbk1yUOS3Lcb8pkk/6a19u09/iG4B3W2juawfZt/HwAAANZJnW3z6mxW3gMAAACAJK2111bV55P8SpLHJnlAkn9KvzD4B8sLiiPme2dVfSnJryd5YpLj0y9WvjvJ61trtwyEHJR+QTFJ7td9hjlk4Ho2yZOTnJjk6CSHJbkuySeSvCfJn7bWbl/L/AEAAABgPdTZRmflvS3ML4IBAACArWzcvwiGYdTZOlZ227f59wEAAGCd1Nk2zwGbPQEAAAAAAAAAAADYb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LAt07xXfadW1Rur6n9V1XVVdVtVfb2qzq2qpwyJ61VV28Pn2FXee1xV/VlVfaOqbqmqL1fVm6rq8D3M96iq+uOquqKqbq2qy6vqj6rqqL38UwAAAAAAAAAAALCPO3CzJzBGT01yXne+O8mXktyU5Jgkz0ryrKp6TWvtVUPir0hy+ZBn313pZtcQOJ/k0CRXJ/lCkmOT/GqSZ1bVE1trV60Qd3ySTyX53iSLSS5K8rAkL03y7Ko6tbV2yepfFwAAAAAAAAAAgP3Vlll5L0ml37D3C0m+r7X2yNbaSUmOTPI73ZhXVtVPDol/R2vt1CGfezT1VdVhSd6bfuPeW5Ic1Vp7bJKjk5yf5KFJ3r5C3I4k70+/ce/cJA/q4o5K8oFuvu+tqq30bwMAAAAAAAAAAMAyW6lB7B+SHNda+39ba9cu3Wyt3dZa+40kH+tuvWRM7/v5JPdN8sUkL2+t3d6975okL0hyR5KZqjppIO5ZSY5Pck2SF7bWvtvF3ZTkzO7+DyZ5xpjmCQAAAAAAAAAAwD5myzTvtdaub63dscqQv+6OjxjTK5/VHc9pre0amMvluWsL358eEve+1toNA3E3pL8qX5KcMaZ5AgAAAAAAAAAAsI/ZMs17IzikO9485PlTqur9VfU3VfXnVfWKqnrASgOr6sAkj+0uzx+Sb+n+4wfu//A64wAAAAAAAAAAANgiDtzsCUxCVVXuWsluWNPcjwxcPztJr6p+obV2zsCz6SQ7u/PLhuRbun/MsnkclOToEeOmq2rn0na8AAAAAAAAAAAAbB3bZeW9lyR5TJLbkvzewLNvJHldkpOTHJnkXklOSfKxJIcmeUdVPX0g5ohl59cOeefS/eVjp3LX33xPcQckuc+QMQAAAAAAAAAAAOzHtvzKe1V1UpLf7y5f2Vr78vLnrbU/WiHs01U1k+TcJM9M8n9X1Udba617fsiysbcNefWt3fHQZffWEjcYCwAAAAAAAAAAwBaxpVfeq6qHJPlo+k1z70ryplFju0a92e7yYUl+cNnjW5adHzQkxcHd8eZ1xg3GAgAAAAAAAAAAsEVs2ea9qnpAkr9O8sAk80nOXLZy3khaa/+S5Dvd5cOXPVq+5e3ybXGzwv3lYxeT7B4xbneS60ebKQAAAAAAAAAAAPuTLdm8V1Xfm37j3sOS/G2SM1prt68z3VLc8i2GF5bdf+iQuKX7ly7daK3dluTyEeMW9mLOAAAAAAAAAAAA7MO2XPNeVd07yV8kOSHJZ5I8vbW2ru1nq+r7ktyvu/za0v3W2h1JLuwuTxkSvnT/goH7Fww8HzUOAAAAAAAAAACALWJLNe9V1cFJPpzk8Um+kORprbUb9iLly5NU+tvdfmbg2Qe645lVtWNgHkcnOa27PHdI3HOq6rCBuMOSnNFd/vlezBsAAAAAAAAAAIB92JZp3usa6N6T5KlJvpzkx1tr39lDzKOq6v+pqkcN3D+kqn4jya91t17fbXm73FuTfDvJcUneXFU7u9gjk7wr/W12P9Za+9xA3LlJLklyZJKzq+peXdz3JDm7u39Rkg+N+t0BAAAAAAAAAADYvxy42RMYo+ck+bfd+e4k76+qlcZ9o7W2tLrdziT/Mcl/rKqrk1ze3T8uyb2687cnmRtM0lq7vqqel+SjSX4pyfOr6vJlsQtJXrRC3K6qOiPJ3yV5dpLTqupLSR6eZCrJd5I8t7W2e+RvDgAAAAAAAAAAwH5lKzXvHbzs/Jjus5KvLjtfSPKqJE9McmySRyY5KMm3kvxFkre11v5q2Atba5+oqscleWX6K/49OsmVST6Y5DWttWuHxF1UVScm+c0kP9HFXZ3kfUle3Vr72qrfFAAAAAAAAAAAgP3almnea62dk+ScNcZcl+Q1e/neLyR5/jrirkjykr15NwAAAAAAAAAAAPunAzZ7AgAAAAAAAAAAALDdaN4DAAAAAAAAAACACdO8BwAAAAAAAAAAABOmeQ8AAAAAAAAAAAAmTPMeAAAAAAAAAAAATJjmPQAAAAAAAAAAAJgwzXsAAAAAAAAAAAAwYZr3AAAAAAAAAAAAYMI07wEAAAAAAAAAAMCEad4DAAAAAAAAAACACdO8BwAAAAAAAAAAABOmeQ8AAAAAAAAAAAAmTPMeAAAAAHSq6t9U1XlV9Z2quqmqLqyqX6yqddXRquoJVfXhqrq6qm6uqour6lVVdciQ8Y+oql+vqo9X1Ter6vZuLv+jql64p3lU1VFV9cdVdUVV3VpVl1fVH1XVUeuZPwAAAACshzrbiN+rtTbOfOxDquqOAw44YMeuXbs2eyoAAAAAY7djx47s3r17V2vtwHHkq6rZJL/TXV6W5MYkJ6T/A9iPJHlma233GvL9TJI/TbIjyZVJvtXl25nkM0me3Fr77rLxO5LcsSzF15J8M8nRSe7X3ft4kme01m5Z4X3HJ/lUku9Nspjky0kelmQqyTVJTm2tXTLq/LmLOlunN7UBORfHn3O78u8DAADAOqmz3eN9E6uzWXkPAAAAgG2vqp6Q5HVJdid5QWvtYa21E5OclOSqJD+V5OVryDed5O3pFxRfkeQHWmsnJTkmyT8nOTnJGwbDklyX5DVJHtZa+4HW2smttfsneW6Sm5Oc3j0ffN+OJO9Pv6B4bpIHtdYem+SoJB9IcmSS9673l80AAAAAMAp1trVRrAMAAACA5JXpF/Xe1lp799LN1trnc1cxcbaqdo6Y76wkByf5eGvtja3b/qK19tUkL+rGvLSq7r8sZleSh7bWXtVau2x5stba+5L81+7yRSsUB5+V5Pj0f/n7wqVfGrfWbkpyZnf/B5M8Y8T5AwAAAMB6qLOtgeY9AAAAALa1qrpPktO6y7evMOT9Sa5P/1e1TxkhXyV55rB8rbVPJ7kk/W09nrHsfmutXbtK6o93xyOS3Hfg2bO64/taazcMvO+G7jskyRl7mj8AAAAArIc629pp3gMAAABgu3tMkoOS3JLkwsGHrbXbk3ymu3z8CPmOTvLA7vz8IWOW7o+Sb8khy85vHnj2wxvwPgAAAABYC3W2NTpwHEkAAAAAYJPsqKqvDXvYWvv+EXIc0x0vb63dMWTMZUl+bNnYUfLdmuTrq+RbPnYUz+mOF7XWrl+6WVUHpV/IXJ532Pumq2pnVygFAAAAgCXqbJtQZ7PyHgAAAADb3RHdcbWtNJaeHbHKmMF817XW2hjypapOSPIL3eUbBh5P5a4637DvsHT/gCT3GeWdAAAAALBG6mxrZOU9AAAAAPZnu0b81e9qlrbJuG2VMbd2x0Mnna+qDk9ybvpbjvxFa+3/G/K+1d5567LzUb4DAAAAANuLOtsm1NmsvAcAAADAdndLdzxolTEHd8ebJ5mvqg5O8qEkj0jyhST/bpX3rfbOg5edj/IdAAAAAGCt1NnWSPMeAAAAANvdKFtrjLLlx2C+w6uq1puvqg5M8t4kP5pkIcnprbWVxi8m2T2Qd9j7die5ftg7AQAAAGAvqLOtkeY9AAAAALa7S7vj0V0hbyUPHRg7Sr6DkzxoPfm6YuTZSZ6R5BtJTmutfX2lsa2125JcPpB32PsWWmu3D586AAAAAKybOtsaad4DAAAAYLv7xyS3JzkkyUmDD6tqZ5KTu8sLRsh3eZJvduenDBmzdH9Yvj9If+uOa5L8eGvty3t451Ke9b4PAAAAAPaWOtsaad4DAAAAYFtrrV2f5Lzu8sUrDDkjyX3SL/B9coR8LckHh+WrqicmOTb9QuZHVnj+2iS/kOSGJE9rrX1hj18i+UB3fE5VHTaQ77DuOyTJn4+QCwAAAADWTJ1t7TTvAQAAAEDy2iQtyc9V1fOXblbViUne3F2+ods6Y+nZy6pqoares0K+Nya5LcnpVXVWtz1HqurBSd7RjXlba+2by4Oq6uVJfiPJzUl+srX22RHnf26SS5IcmeTsqrpXl+970t8W5MgkFyX50Ij5AAAAAGA91NnWoPoNimxFVXXHAQccsGPXrl2bPRUAAACAsduxY0d27969q7V24DjyVdX/leQ13eVlSW5MckL6P4CdT/KM1tquZeN7SX4ryd+21p68Qr6fTb+gd0CSK5N8q8u3M8nnkvxoa+2mZeMflORrSaobe+kq0/3pFQqSJyT5uyRHJFlM8qUkD08yleQ7SZ7UWrt4z38JBqmzdXpTG5Bzcfw5tyv/PgAAAKyTOtvm1dnG8gcHAAAAgP1da+21VfX5JL+S5LFJHpDkn9IvDP7B8oLiiPneWVVfSvLrSZ6Y5Pj0i5XvTvL61totAyEHpV9QTJL7dZ9hDlnhfRd1v2D+zSQ/keTRSa5O8r4kr26tfW0t8wcAAACA9VBnG52V97YwvwgGAAAAtrJx/yIYhlFn61jZbd/m3wcAAIB1UmfbPAds9gQAAAAAAAAAAABgu9G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iwsTfvTc/OXzY9O/+eEce+e3p2/svjngMAAAAAsMX1pi5Lb2qkOmR6U+9Ob0odEgAAAIB9ykasvDed5EEjjn1ANx4AAAAAYC2mow4JAAAAwH5ss7fNPSTJHZs8BwAAAABga1OHBAAAAGCfs2nNe9Oz89+X5PgkV23WHAAAAACALa43pQ4JAAAAwD7pwL1NMD07/x+S/IeB24+enp3/m1XCDk2/YHbvJH++t3MAAAAAALa43tSKdcj0ptQhAQAAANgv7XXzXpLpJE9edt2STA3cG+ZvksyOYQ4AAAAAwNY2HXVIAAAAALaQcTTvnZPkk915pV8I+6ckvzRkfEtyc5KvLMzNfHsM7wcAAAAAtr5zss46ZHqL6pAAAAAA7HP2unlvYW7mq0m+unQ9PTv/d0k+vzA387d7mxsAAAAAIEnSW7xbHTK9qb9L8vn0FtUhAQAAANgvjWPlvbtZmJt58rhzAgAAAADcTW/xyZs9BQAAAADYGwds9gQAAAAAAAAAAABguxn7yntLpmfnT0/yE0kemuTeSWrI0LYwN/NjGzUPAAAAAGAL602NXIdMb1EdEgAAAIB9xtib96Zn5++V5ANJfry7NaxYtqSNew4AAAAAwBbXm1KHBAAAAGC/thEr7/12ktOTXJ/kbUk+k+RbSXZvwLvuVFWV5JQkz0jypCTHJrlXkm8n+Z9J/qC19j9WiX9CktkkT0z/F7pfSfLuJG9srd2yStxxSV6Z5KlJjkhyZZIPJnlNa+26VeKOSvJb6f8q+H5JrkrysSSvbq1dOdKXBgAAAIDta1PqkAAAAAAwLhvRvHdGkl1JTl+Ym/mHDcg/zFOTnNed707ypSQ3JTkmybOSPKuqXtNae9VgYFX9TJI/TbIj/ea7K5KckOTVSZ5eVU9urX13hbinJJlPcmiSq5N8If2mwV9N8syqemJr7aoV4o5P8qkk35tkMclFSR6W5KVJnl1Vp7bWLlnvHwIAAAAAtoE765DpLU6yDgkAAAAAY3HABuS8b5JLJ9y4l/S3xfhSkl9I8n2ttUe21k5KcmSS3+nGvLKqfvJuQVXTSd6efuPeK5L8QBd3TJJ/TnJykjfc42VVhyV5b/qNe29JclRr7bFJjk5yfpKHdnkH43YkeX/6jXvnJnlQF3dU+tt8HJnkvVW1Ef82AAAAALBV3DfJpRr3AAAAANhfbUSD2NeS3LEBeffkH5Ic11r7f1tr1y7dbK3d1lr7jfS3pE2SlwzEnZXk4CQfb629sbXWurivJnlRN+alVXX/gbifT79A+MUkL2+t3d7FXZPkBen/DWaq6qSBuGclOT7JNUleuLSiX2vtpiRndvd/MP3tfwEAAACAlW1WHRIAAAAAxmIjmvf+LMnx07PzD9uA3EO11q5vra1WrPvr7viIpRtVVUme2V3eY5W81tqnk1ySZGfu2Uz3rO54Tmtt10Dc5blrC9+fHhL3vtbaDQNxN6S/Kl/S3/YDAAAAAFjZnyU5Pr2pidYhAQAAAGBcNqJ573VJ/j7Jh6Zn5x+zAfnX65DuePOye0cneWB3fv6QuKX7j1+6UVUHJnnsWuM6P7zOOAAAAADgLnfWIdOb2pfqkAAAAAAwkgM3IOdbk1yR5AlJPjM9O/+/k3w5yU1DxreFuZkXb8A87tStsLe0kt3yprljuuOtSb4+JPyygbFJMp3+anzLn+8xrqoOSr9hcJS46araubQdLwAAAABwN3erQ6Y39b+zhzpkeosbWocEAAAAgLXYiOa9M5O0JNVdn9R9hmlJNrpo9pIkj0lyW5LfW3b/iO54XWutDYm9dmDs4Pm1WdlKcVO5a7XDPcUdkOQ+Sa4ZMg4AAAAAtrMzs+/VIQEAAABgZBvRvPfCDci5blV1UpLf7y5f2Vr78rLHS1vp3rZKilu746ErxK0Wu7dxg7EAAAAAwF32qTokAAAAAKzV2Jv3FuZm/nTcOderqh6S5KPpN829K8mbBobc0h0PWiXNwd3x5hXilmKXX68lbrX3DcYCAAAAAEt6i/tMHRIAAAAA1uOAPQ/ZP1XVA5L8dZIHJplPcuYKW+MubVF7eFVVVnbEwNjB8+Xb4u4pbjHJ7hHjdie5fsgYAAAAAAAAAAAA9mNbsnmvqr43/ca9hyX52yRntNZuX2Hopd3x4CQPGpLuoQNjk2Qhye0Dz/cY11q7LcnlI8YtDJkzAAAAAAAAAAAA+7mxb5s7PTv/jjWGtIW5mReP6/1Vde8kf5HkhCSfSfL01tqw7WcvT/LNJA9IckqS960w5pTueMGdE27tjqq6MMnju+fnjxK37Hq6e/5na4gDAAAAAJb0ptZch0xvcWx1SAAAAADYW2Nv3kty5ghjlravre58LEWzqjo4yYfTb6r7QpKntdZuGDqJ1lpVfTDJf+zmcLfmvap6YpJj019l7yMD4R/o3nNmVf1ua23Xsrijk5zWXZ67Qtxzkzynqn5t+fyq6rAkZ3SXf77nbwwAAAAA29aZI4zZkDokAAAAAIzDRjTvvXCVZ9+T5OFJnpfke5O8NndtI7tXqmpHkvckeWqSLyf58dbad0YIfWP6RbvTq+qsJG/qmvoenGTp17tva619cyDurUnOSnJckjdX1X9prd1eVUcmeVf6f9uPtdY+NxB3bpJL0m8KPLuqfra19t2q+p4kZyc5MslFST60lu8PAAAAANvMptQhAQAAAGBcqrW251FjNj07f68kf5r+FrGPW5ib+fre5qyq56ffNJcklyb51pCh32itnbH8RlX9bPqNcwckubKLPSHJziSfS/KjrbWbVnjnjyX5aJJDklydfgHwuCT3SrKQ5AkrNP2lqk5I8ndJjkiymORL6RcTp5J8J8mTWmsXj/jVh6qqOw444IAdu3bt2vNgAAAAgP3Mjh07snv37l2ttY34gSpbQW/qbnXI9BbXVYdUZ+v0pjYg5+L4c25X/n0AAABYJ3W2zXPAZrx0YW7mu0lekn6z2mvHlPbgZefHpF+QW+lz8mBga+2dSZ6UfiPeoUmOT3JZkl6SU1dq3OviPpHkcemv+NeSPDrJVUnenOSklRr3uriLkpyY5G1JbuzibkzyJ0lOHEfjHgAAAABse73FjahDAgAAAMBYbFq35MLczHXTs/MXJ3naOPK11s5Jcs5exH86ydPXEfeFJM9fR9wV6RcOAQAAAICN0lu8Lr2psdUhAQAAAGBcNmXlvWUekOTwTZ4DAAAAALC1qUMCAAAAsM/ZtOa96dn5lyQ5KsmXNmsOAAAAAMAW15tShwQAAABgnzT2bXOnZ+d/c5XHleS+SU5O8rgkLckfjnsOAAAAAMAW15tShwQAAABgvzb25r0kvfSLYbWHcbckee3C3MxbN2AOAAAAAMDW1ssa6pDpLapDAgAAALBP2Yjmvf+6yrOW5KYklyX5HwtzM9dtwPsBAAAAgK1v5DpkeovXTWRGAAAAALAGY2/eW5ibWa1oBgAAAACw93qL6pAAAAAA7NcO2OwJAAAAAAAAAAAAwHazEdvm3s307PwjkjwiyWFJbkjyLwtzM/+y0e8FAAAAALaR3tQ96pDpLapDAgAAALDP2rDmvenZ+f9fkl9L8uAVni0kmVuYm/mTjXo/AOzrzrv4qs2ewliddvz9N3sKAADAdtSbGlqHTG9qIclceovqkMDm6k1tQM7F8ecEAABgojZk29zp2fmzk/w/SaaT3Jbky0k+3R1vS/KQJG/txgEAAAAArF1vaqQ6ZDcOAAAAAPYpY2/em56df0GS/5Dku0lekeS+C3Mzj1iYm3nSwtzMI5Lct7t/U5KfnZ6df/645wAAAAAAbHG9qXvUIdNbfER6i09Kb/Eedcj0ptQhAQAAANinbMS2uS9J0pI8e2Fu5uODDxfmZm5M8qbp2fn/k+Qvu/Hv3oB5AAAAAABb1511yPQW71GHTG/xxiRvSm9KHRIAAACAfdJGbJt7YpLLVmrcW657/qUkj9mAOQAAAAAAW9uJSS5bsXFvuf5zdUgAAAAA9jkbsfLeIUmuG3Hs9Um+fwPmAAAAAABsbeqQAIxHb2oDci6OPycAALDlbMTKe5cnOWF6dv77Vhs0PTt/3ySP6sYDAAAAAKzF5UlOSG9q1TpkelPqkAAAAADskzaiee8jSQ5O8t6uQe8epmfn75fkvUkOSvLhDZgDAAAAALC13VmH7Br07qk3pQ4JAAAAwD5rI7bNnUvyvCRPTvLV6dn59ye5OMm3ktwvyfFJzkh/W4srkrx+A+YAAAAAAGxtd6tDpjelDgkAAADAfmXszXsLczPfmZ6df2qSdyd5bJJ/n6QtG1Ld8TNJXrAwN/Odcc8BAAAAANjieovfSW9q5DpkeovqkAAAAADsUzZi5b0szM18KcnJ07PzP5bk9CSPSHLvJDcm+Zckf7UwN/M3G/FuAAAAAGCb6C1+KcnJ6U0NrUOmt6gOCQAAAMA+aUOa95YszM18IsknNvIdAAAAAMA211tUhwQAAABgv3PAZk8AAAAAAAAAAAAAtpuxrLw3PTv/liSnJjl7YW7mv40w/heTvDDJJxfmZl4+jjkAAAAAAFtcb+rOOmR6i3usQ6Y3dWcdMr1FdUgAAAAA9il7vfLe9Oz8Y5L85ySHJHnriGF/1I3/penZ+RP2dg4AAAAAwBbXm9qrOmR6U+qQAAAAAOxTxrFt7plJWpJXL8zN3D5KwMLczG1Jet37XziGOQAAAAAAW9uZ6eqQ6S2OVIdMb1EdEgAAAIB91jia934kyS1JPrzGuI90cU8ewxwAAAAAgK1NHRIAAACALWUczXsPSfKVhbmZm9cStDA3c0uSy5I8bAxzAAAAAAC2tock+Up6i2uqQ6a3qA4JAAAAwD5pHM17hya5aZ2xNyU5ZAxzAAAAAIC9VlX/pqrOq6rvVNVNVXVhVf1iVa2rjlZVT6iqD1fV1VV1c1VdXFWvqqoVa2JVdXhVPbeqfreq/r6qvltVrarO28N7ntyNW+3z8+v5DvsQdUgAAACA/YQ622gOHEOOa5I8cJ2xD0jynTHMAQAAAAD2SlXNJvmd7vKyJDcmOTHJW5KcVlXPbK3tXkO+n0nyp0l2JLkyyRVJTkjy6iRPr6ont9a+OxD25CTv2YuvcX2Sfxry7Bt7kXdfoA4JAAAAsB9QZxvdOFbeuzjJUdOz8w9fS9D07PwjkvxAFw8AAAAAm6aqnpDkdUl2J3lBa+1hrbUTk5yU5KokP5Xk5WvIN53k7ekXFF+R5AdaayclOSbJPyc5OckbVgi9OcnfJXlTkuck+Y01fpV/bK2dOuTz4TXm2tdcnOSo9KbWVIdMb0odEgAAAGBC1NnWZhwr7/1Fkqcm6SX5d2uI+60krYsHAAAAgM30yiSV5E9aa+9eutla+3xVvTzJnyWZrarfb63dPkK+s5IcnOTjrbU3Lsv31ap6UZLzk7y0qn67tXbVsud/leSvlq6r6sy9/F5biTokAGxHvakNyLk4/pwAACxRZ1uDcay898fpb1nx/OnZ+ddNz86vmnN6dr6mZ+dfl+T5Xdwfj2EOAAAAALAuVXWfJKd1l29fYcj7098m48gkTxkhXyV55rB8rbVPJ7kkyc4kz1jHlLerO+uQ6U29Lr2p1WubvalKb0odEgAAAGBC1NnWbq9X3luYm7lxenb+Z5N8JMmvJZmZnp3/kyR/m+QrSW5K8j1JHpLkR5O8NMmjkuxKcubC3MyNezsHAAAAANgLj0lyUJJbklw4+LC1dntVfSbJjyV5fJKP7yHf0Uke2J2fP2TM+UmO7fKNs6ns6Ko6J/1tYr+b5KIk722t/e8xvmNz9BZvTG/qbnXI9KZGrkOmt6gOCQAAALCx1NnWaBzb5mZhbuZj07Pzz0pyTpJHJ/n9VYZXkuuSvHBhbsZWFQAAAADsjR1V9bVhD1tr3z9CjmO64+WttTuGjLks/aLiMUOer5Tv1iRfXyXf8rHj8pDus+Qn09+G5A+T/HJrbdeY3zdZvcWPpTe15jpkeovqkAAAAACrU2e7u4nU2caxbW6SZGFu5r+n38X4miRfSr84Nvj5Uvf82IW5mQ+P690AAAAAsBeO6I7XrjJm6dkRq4wZzHdda62NId8obk5ydvqFz6OSHJzkuCS/l6Ql+U9JXj+md22u3uKa6pDpLapDAgAAAEyGOtsajWXlvSULczNXJ/nNJL85PTt/ZPpf4LAkNyS5cmFu5ppxvg8AAACAbW/XiL/6Xc0h3fG2Vcbc2h0P3YR8e9RauyDJBQO3L0nyK1W1kH5x8WVV9Yetta+M452bqrd4Zx0yval71CHTW1SHBAAAAFgbdbZMvs421ua95bpGPUUyNt307PzYcy7MzYw9JwAAALBpbumOB60y5uDuePMm5Ntbf5DkvyT5/iQ/ldW3mt3/9Bv11CEBAAAANp862xqNbdtcAAAAANhPjbK1xihbfgzmO7yqagz59kprbVeSf+guH77R7wMAAABg21JnWyPNewAAAABsd5d2x6OrathOFQ8dGDtKvoOTPGgM+cbh9u64YTtxAAAAALDtqbOtkWIdsKlsawwAAMA+4B/TL7odkuSk3PXr2SRJVe1McnJ3ecEI+S5P8s0kD0hySpL3rTDmlDXkG4dHdcevTeh9AAAAAGw/6mxrZOU9AAAAALa11tr1Sc7rLl+8wpAzktwnyTVJPjlCvpbkg8PyVdUTkxybfiHzI2uf8dpU1elJTuguz1ttLAAAAACslzrb2mneAwAAAIDktUlakp+rqucv3ayqE5O8ubt8Q2vttmXPXlZVC1X1nhXyvTHJbUlOr6qzqqq6mAcneUc35m2ttW+OY/JV9Z6qempVHbDsXlXVM5Msze/jrbVJ/QIZAAAAgO1JnW0NNO8BAAAAsO211s5P8qr062XvqqovV9Xnk1yY5P5J5pP87kDY4UkenP62HYP5vpLkJUl2J3lDkiuq6sIklyZ5ZJLPJTlrpblU1beXPkn+W3f7R5bfr6rnDYQ9LcknklxfVf+7qi5IclWSDyQ5IslnkvzMyH8QAAAAAFgHdba10bwHAAAAAElaa69N8vQkf5PkyCQPT/JPSV6W5BmttV1rzPfOJE9K8tEkhyY5PsllSXpJTm2t3TQk9Mhln3t393YO3D9kIGY2yXuTXJHk6CQnJan0C40vSXJKa+3ba5k/AAAAAKyHOtvoDhxXIgAAAADY37XWPpp+EXCUsb30C4Srjfl0+oXKtcyh1jK+i3lrkreuNQ4AAAAANoI622j2qnlvenb+Z8cxiYW5mXeOIw8AAAAAsAX1psZSh0xvUR0SAAAAgH3G3q68d06Sthfx1cUrmgEAAAAAw5wTdUgAAAAAtpi9bd57Z1Yumh2c5Nnp7xF8ZZJ/SXJVkvsleWSSo5LcluQDSW7dyzkAAAAAAFubOiQAAAAAW85eNe8tzM2cOXhvenb+e5L8bZJvJfnFJB9emJtpy55Xkmck+f0kxyT50b2ZAwAAAACwxfUWz7znval71CHTW2zLnqtDAgAAALBP29uV91byX5P8qySPWZib+afBh10j34emZ+cvS/KPSXpJXrEB8wAAAAAAtq4765DpLd6jDtk18n0ovSl1SAAAAAD2SQdsQM5nJ/niSo17yy3MzfyfJF9I8tMbMAcAAAAAYGt7dpIvrti4t1xvUR0SAAAAgH3SRjTvPSDJ7hHHtiQP3IA5AAAAAABbmzokAAAAAPu1jWje+0aSR03Pzh+72qDu+QndeAAAAACAtfhGkkelN7VqHbJ7rg4JAAAAwD5nI5r33tvlnZ+enf/XKw2Ynp0/PclHu8v3bMAcAAAAAICt7c46ZHpTK9Yh05tShwQAAABgn3XgBuT87SRPTXJykr+Ynp3/apJLklyd5L5JHplkOkkl+WyS12zAHAAAAACAre1udcj0ptQhAQAAANivjH3lvYW5me8meUqS30tyc/oFsqcl+ffd8SHd/d9P8pRuPAAAAADA6HqLa6pDduMBAAAAYJ+xESvvLTXwvXx6dv43kzwpySOS3DvJjUn+JcnfL8zN3LAR7wYAAAAAtol+Q97L05saWodMb1EdEgAAAIB90tib97qGvZbk9QtzMzcm+Vj3AQAAAAAYj37DXkvy+vQW1SEBAAAA2O+MfdvcJK9K8ryFuZnbNiA3AAAAAEDS1SHTW1SHBAAAAGC/tBHNe1cl+e4G5AUAAAAAWKIOCQAAAMB+bSOa985L8qjp2fmpDcgNAAAAAJB0dcj0ptQhAQAAANgvbUTzXi/JLUnOnp6dP3QD8gMAAAAA9NLVIdObUocEAAAAYL9z4Abk/JEkb01yVpIvTc/On5vki0luGhawMDfzzg2YBwAAAACwdd2tDpne1B7rkOktqkMCAAAAsM/YiOa9c5K0JJXkgUn+0wgximYAAAAAwFqcE3VIAAAAAPZjG9G89870i2YAAAAAABtFHRIAAACA/drYm/cW5mbOHHdOAAAAAIC76S2eudlTAAAAAIC9ccBmTwAAAAAAAAAAAAC2m43YNvcepmfn753ksCQ3LMzN3DiJdwIAAAAA20xv6s46ZHqL6pAAAAAA7NM2rHlvenb+hCT/JcnpSe6/7P5VSf4yyZsX5mYu2qj3AwAAAADbQG9qxTpkelN31iHTW1SHBAAAAGCfsyHb5k7Pzr84yWeT/PskD0hSyz4PSHJmks924wAAAAAA1q43NVIdshsHAAAAAPuUsTfvTc/OPz7JHyU5KMnHkvzrJN+fZGd3/NdJ/qJ7/tbp2fkfGvccAAAAAIAtrje1pjpkelPqkAAAAADsUzZi29yz0v9l628szM3MDTz7evf56+nZ+VckmevGn7G3L62qhyQ5LckPdZ9HJdmR5FWttdcMiekl+a09pD6utXbJkPjjkrwyyVOTHJHkyiQfTPKa1tp1q8z1qO69P5HkfkmuSr/A+OrW2pV7mA8AAAAAsKwOmd7i0DpkelNjrUMCAAAAwLhsRPPeqUmuXqFxb9Abk7w8yZPG9N5f7j7rcUWSy4c8++5KN6vqKUnmkxya5OokX0hybJJfTfLMqnpia+2qFeKOT/KpJN+bZDHJRUkeluSlSZ5dVacOaxYEAAAAAO50apKrV2jcGzTuOiQAAAAAjMXYt81NfwW6r+5p0MLcTOvGHT6m9347yUeT/Gb6K9qdu4bYd7TWTh3yuUdTX1UdluS96TfuvSXJUa21xyY5Osn5SR6a5O0rxO1I8v70G/fOTfKgLu6oJB9IcmSS91bVRvy7AAAAAMBWMlIdMr3FcdchAQAAAGAsNqJJ7FtJHj49O7/qqn7Ts/M7kzw8/aa7vdZae01r7emttd9urf1lkhvHkXeIn09y3yRfTPLy1trt3RyuSfKCJHckmamqkwbinpXk+CTXJHlha+27XdxNSc7s7v9gkmds4NwBAAAAYCv4VpKHpze1+u4ivamx1iEBAAAAYFw2onnvk+n/ivX1exj3+m7c32zAHDbas7rjOa21XcsfdCv1nddd/vSQuPe11m4YiLsh/VX5kuSMMc4VAAAAALaiT2br1yEBAAAA2MJW/1Xq+vxO+k1rL5uenf/RJH+Y5OL0fwl7v/RXnvvPSf5VktuSzG3AHNbqKVX1qPS3rf1Okn9I8s7W2jcHB1bVgUke212ePyTf+UmeluTxA/d/eIS4n18hDgAAAAC4uzvrkOlN7S91SAAAAAC409ib9xbmZi6enp1/bpJ3JjkpydtWGFZJrk/y7xfmZi4e9xzW4UcGrp+dpFdVv9BaO2fg2XSSnd35ZUPyLd0/ZulGVR2U5OgR46araufSdrwAAAAAwIDe4sXpTY1ch0xvcV+oQwIAAADAnTZi29wszM18JMlxSV6X5LPpF8h2d8fPJnlNkuMW5mb++0a8fw2+kf4cT05/1b17JTklyceSHJrkHVX19IGYI5adXzsk79L95WOnctffe09xByS5z54mDwAAAADbWm9xpDpkeoubXYcEAAAAgHvY65X3pmfnj16Ym7l88P7C3Mw3kryy++yTWmt/tMLtT1fVTJJzkzwzyf9dVR9trbXu+SHLxt42JPWt3fHQZffWEjcYCwAAAADbW2/q6PQW71GHTG9xn69DAgAAAMBKxrFt7lemZ+evSPL3Sf4uyacW5ma+OIa8m6a11qpqNv3mvYcl+cEkn+8e37Js6EED10sO7o43L7s3GLeSg5ed3zxkDAAAAABsR19Jb+pudcj0FvfrOiQAAAAA29s4mvcqydFJXpDk+UkyPTt/TfpFtE+lX0j7x4W5md1jeNfEtNb+paq+k+R7kzw8dzXvLd/y9oj0t94ddMQKYxfT37LjgNx9O92V4pa29gAAAAAA+u5Rh0xv6h51yPQW96s6JAAAAADb1zia945K8qQkp3bHRyf5viT/NskzujE3Ts/O/8/0i2ifSnLBwtzMrfdMtc+5vTsu/zstdPd3JnloVm7ee2h3vHTpRmvttqq6PMl09/x/rhK30Fq7fYXnAAAAALBdjVSHTG/qbnXI9Bb3hzokAAAAANvQXjfvLczNfCPJ+7pPpmfnD0vyxNxVSPuhJIclOT3Jj3dht03Pzn82d22z+5d7O49xq6rvS3K/7vJrS/dba3dU1YVJHp/klCTnrxB+Sne8YOD+Bek3752S5M/WEAcAAAAA21tv8W51yPSmRqpDpjd1Zx0yvcV9rg4JAAAAwPY1jpX37mZhbuaGJH/VfTI9O78zyePSL6D9SJInpL8V7RO7z69txDzG4OXpb8WxmOQzA88+kH7z3plV9buttV1LD6rq6CSndZfnrhD33CTPqapfa63dsCzusCRndJd/PrZvAQAAAABbUW/xbnXI9Kb21zokAAAAANvUhherFuZmbk9/i9j/meSN07Pzj07y80lemOSQjX7/MFX1qCT/Kckftta+sOz+Iek37v1ad+v1rbXbBsLfmuSsJMcleXNV/ZfW2u1VdWSSd6X/d/1Ya+1zA3HnJrkkybFJzq6qn22tfbeqvifJ2UmOTHJRkg+N8asCAAAAwNbXW7xbHTK9qX2iDgkAAAAAw2xo89707PyBSU5O/9euT0p/W9jDu8eV5Joknx7Hu6rqlCQfXnbr3t3x16vqZcvuP6a1dkWSnUn+Y5L/WFVXJ7m8e35cknt1529PMjf4rtba9VX1vCQfTfJLSZ5fVZcvi11I8qIV4nZV1Rnpb9Px7CSnVdWXkjw8yVSS7yR5bmtt99q+PQAAAABsY72pidUhAQAAAGBcxtq8Nz07f+/0t6B4UvqFsh9K/1et1Q35UvoNducnOX9hbuaSMb5+Z/or1w26V+5qxkuSHd1xIcmruvkem+SRSQ5K8q0kf5Hkba21vxr2stbaJ6rqcUlemeSpSR6d5MokH0zymtbatUPiLqqqE5P8ZpKf6OKuTvK+JK9urX1tlC8LAAAAANtWb2pNdcj0FsdZhwQAAACAsdjr5r3p2flnp18ke1KSH0xyQPpFstuTXJilAlny9wtzM1fv7fuGaa19MncV50YZf12S1+zlO7+Q5PnriLsiyUv25t0AAAAAsK30pkauQ6a3uGF1SAAAAAAYl3GsvPf+JC3JdUk+nqUCWfIPC3Mzt4whPwAAAADA0DpkeovqkAAAAADsdw4YU56lFe92J9nVfXaPKTcAAAAAQKIOCQAAAMAWMo6V985Mcmr3mek+Lclt07Pzn03/169/n+T8hbmZ68bwPgAAAABg+zkzQ+qQ6U3drQ6Z3uJ1mzRHAAAAABjZXjfvLczNvDPJO5Nkenb+yNxVQHtSkh9KckqSVyRp07PzX8xdRbS/X5ib+erevh8AAAAA2AZ6i3fWIdObWrUOmd7U3eqQ6S2qQwIAAACwzxnHynt3WpibuSbJh7tPpmfnD03yw7mriPbDSR6V5KXd868n+dTC3MwLxjkPAAAAAGAL6y3erQ6Z3tSqdcj0pr6e5FPpLapDAgAAALDPGGvz3qCFuZmbk/yP7pPp2fkDkvyrJC9O8sIkRyV5bhJFMwAAAABgfXqLd6tDpjelDgkAAADAPm9Dm/eSZHp2vtIvlD2p+5ya5H4b/V4AAAAAYBvpTalDAgAAALBfGXvz3vTs/CFJHp+7tqh4QpJ7d4+rO+5K8vkkn+o+AAAAAACj602pQwIAAACwX9vr5r3p2fkjkpySu37N+tgkO7vHS0WyW5P8Q/oFsr9L8umFuZkb9/bdAAAAAMA20ZtaVx0yvUV1SAAAAAD2SeNYee/q3FUcWzouJvl07vpF62cW5mZuG8O7AAAAAIDtaaQ6ZHqL6pAAAAAA7BfG0bx3QJKrcleB7FNJPr8wN9PGkBsAAAAAIBlSh0xvUR0SAAAAgP3SOJr3HrkwN3PpGPIAAAAAAAzzyPQW1SEBAAAA2DL2unlP4x4AAAAAsOE07gEA7Ht6UxuQc3H8OQEA9lEHbPYEAAAAAAAAAAAAYLvRvAcAAAAAAAAAAAATpnkPAAAAAAAAAAAAJkzzHgAAAAAAAAAAAEyY5j0AAAAAAAAAAACYMM17AAAAAAAAAAAAMGGa9wAAAAAAAAAAAGDCNO8BAAAAAAAAAADAhB242RMAYN81PTs/9pwLczNjzwkAAAAAAAAAsL+x8h4AAAAAAAAAAABMmOY9AAAAAAAAAAAAmDDNewAAAAAAAAAAADBhmvcAAAAAAAAAAABgwjTvAQAAAAAAAAAAwIQduNkTAAAAAAAAAADGrDe1ATkXx58TALYxK+8BAAAAAAAAAADAhGneAwAAAAAAAAAAgAnTvAcAAAAAAAAAAAATpnkPAAAAAAAAAAAAJkzzHgAAAAAAAAAAAEyY5j0AAAAAAAAAAACYMM17AAAAAAAAAAAAMGGa9wAAAAAAAAAAAGDCNO8BAAAAAAAAAADAhGneAwAAAAAAAAAAgAk7cLMnAOzfzrv4qs2ewj3szZxOO/7+Y5wJAAAAAAAAAACszMp7AAAAAAAAAAAAMGFW3gMAAAAAAAAAmKTe1AbkXBx/TgA2lJX3AAAAAKBTVf+mqs6rqu9U1U1VdWFV/WJVrauOVlVPqKoPV9XVVXVzVV1cVa+qqkOGjD+8qp5bVb9bVX9fVd+tqlZV5434vqOq6o+r6oqqurWqLq+qP6qqo9YzfwAAAABYD3W20Vh5DwAAAACSVNVskt/pLi9LcmOSE5O8JclpVfXM1truNeT7mSR/mmRHkiuTXJHkhCSvTvL0qnpya+27A2FPTvKedc7/+CSfSvK9SRaTXJTkYUlemuTZVXVqa+2S9eQGAAAAgFGps43OynsAAAAAbHtV9YQkr0uyO8kLWmsPa62dmOSkJFcl+akkL19Dvukkb0+/oPiKJD/QWjspyTFJ/jnJyUnesELozUn+LsmbkjwnyW+M+L4dSd6ffkHx3CQPaq09NslRST6Q5Mgk713vL5sBAAAAYBTqbGujWAcAAAAAySuTVJK3tdbevXSztfb53FVMnK2qnSPmOyvJwUk+3lp7Y2utdfm+muRF3ZiXVtX9lwe11v6qtfajrbWzWmvvT/KNEd/3rCTHJ7kmyQuXfmncWrspyZnd/R9M8owR8wEAAADAeqizrYHmPQAAAAC2taq6T5LTusu3rzDk/UmuT/9XtU8ZIV8leeawfK21Tye5JMnOjK+Z7lnd8X2ttRsG3ndD+t8hSc4Y0/sAAAAA4G7U2dZO8x4AAAAA291jkhyU5JYkFw4+bK3dnuQz3eXjR8h3dJIHdufnDxmzdH+UfKP44Qm/DwAAAAAGqbOt0YHjSAIAAAAAm2RHVX1t2MPW2vePkOOY7nh5a+2OIWMuS/Jjy8aOku/WJF9fJd/ysetWVQelX8hcnnfY+6aramdXKAUAAACAJepsm1Bns/IeAAAAANvdEd3x2lXGLD07YpUxg/mua621MeTbk6ncVecb9h2W7h+Q5D5jeCcAAAAADFJnWyMr7wEAAACwP9s14q9+V3NId7xtlTG3dsdDNyHfqO9b7Z23LjsfxzsBAAAA2FrU2TahzmblPQAAAAC2u1u640GrjDm4O968CflGfd9q7zx42fk43gkAAAAAg9TZ1kjzHgAAAADb3Shba4yy5cdgvsOrqsaQb08Wk+weyDvsfbuTXD+GdwIAAADAIHW2NdK8BwAAAMB2d2l3PLqqDhwy5qEDY0fJd3CSB40h36paa7cluXwg77D3LbTWbt/bdwIAAADACtTZ1kjzHgAAAADb3T8muT3JIUlOGnxYVTuTnNxdXjBCvsuTfLM7P2XImKX7o+QbxVKeSb0PAAAAAAaps62R5j0AAAAAtrXW2vVJzusuX7zCkDOS3CfJNUk+OUK+luSDw/JV1ROTHJt+IfMja5/xij7QHZ9TVYcNvO+w9L9Dkvz5mN4HAAAAAHejzrZ2mvcAAAAAIHltkpbk56rq+Us3q+rEJG/uLt/QbZ2x9OxlVbVQVe9ZId8bk9yW5PSqOquqqot5cJJ3dGPe1lr75gqx63FukkuSHJnk7Kq6V/e+70lydnf/oiQfGtP7AAAAAGAl6mxroHkPAAAAgG2vtXZ+klelXy97V1V9uao+n+TCJPdPMp/kdwfCDk/y4CQPWCHfV5K8JMnuJG9IckVVXZjk0iSPTPK5JGetNJeq+vbSJ8l/627/yPL7VfW8gfftSv9Xv9cmeXaSr1fVZ5Nc2V1/J8lzW2u71/BnAQAAAIA1UWdbG817AAAAAJCktfbaJE9P8jfp/4L24Un+KcnLkjyjK9ytJd87kzwpyUeTHJrk+CSXJeklObW1dtOQ0COXfe7d3ds5cP+QFd53UZITk7wtyY1JHt0d/yTJia21i9cyfwAAAABYD3W20R04rkQAAAAAsL9rrX00/SLgKGN76RcIVxvz6fQLlWuZQ61l/EDsFen/EhkAAAAANo0622isvAcAAAAAAAAAAAATZuU9ANhP/dw7Pzv2nG/72ceNPScAAAAAAAAAcE9W3gMAAAAAAAAAAIAJ07wHAAAAAAAAAAAAE6Z5DwAAAAAAAAAAACbswM2eAADAVjQ9Oz/2nAtzM2PPCQAAAAAAAMDm0LwHAAAAAAAAAABLelMbkHNx/DmB/Z5tcwEAAAAAAAAAAGDCNO8BAAAAAAAAAADAhGneAwAAAAAAAAAAgAnTvAcAAAAAAAAAAAATpnkPAAAAAAAAAAAAJmzLNO9V1UOq6iVV9SdV9fmquqOqWlW9coTYJ1TVh6vq6qq6uaourqpXVdUhe4g7rqr+rKq+UVW3VNWXq+pNVXX4HuKOqqo/rqorqurWqrq8qv6oqo5a49cGAAAAAAAAAABgP7RlmveS/HKSP07yc0l+MMmOUYKq6meSfCrJTyW5NckXkzw8yauT/F1V3WtI3FOSfC7JC7p3fSHJA5L8apLPVdX9h8Qdn+T/JHlJksOSXJTkPklemuTzVXXsKPMGAAAAAAAAAABg/7WVmve+neSjSX4zyU8kOXdPAVU1neTt6TffvSLJD7TWTkpyTJJ/TnJykjesEHdYkvcmOTTJW5Ic1Vp7bJKjk5yf5KFd3sG4HUnen+R7u/k9qIs7KskHkhyZ5L1VtZX+XQAAAAAAAAAAABiwZZrEWmuvaa09vbX22621v0xy4whhZyU5OMnHW2tvbK21LtdXk7yoG/PSFVbR+/kk901/lb6Xt9Zu7+KuSX8lvjuSzFTVSQNxz0pyfJJrkrywtfbdLu6mJGd2938wyTNG/+YAAAAAAAAAAADsbw7c7AlslqqqJM/sLu+xSl5r7dNVdUmSY9NvpvvjZY+f1R3Paa3tGoi7vKrOS/K0JD+d5MIV4t7XWrthIO6Gqnp/+o2BZyT54Lq+GAAAezQ9Oz/2nAtzM2PPCQAAAAAAAGxdW2blvXU4OskDu/Pzh4xZuv/4pRtVdWCSx641rvPD64wDAAAAAAAAAABgC9nOzXvHdMdbk3x9yJjLBsYmyXSSnQPP9xhXVQel3zA4Stx0Ve0cMgYAAAAAAAAAAID93HZu3juiO17XWmtDxlw7MHbw/NqsbKW4qdz1995T3AFJ7jNkDAAAAAAAAAAAAPu57dy8d0h3vG2VMbd2x0NXiFstdm/jBmMBAAAAAAAAAADYQrZz894t3fGgVcYc3B1vXiFutdi9jRuMBQAAAAAAAAAAYAvZzs17S1vUHl5VNWTMEQNjB8+Xb4u7p7jFJLtHjNud5PohYwAAAAAAAAAAANjPbefmvUu748FJHjRkzEMHxibJQpLbB57vMa61dluSy0eMW2it3T5kDAAAAAAAAAAAAPu57dy8d3mSb3bnpwwZs3T/gqUbrbU7kly41riB67XGAQAAAAAAAAAAsIVs2+a91lpL8sHu8sWDz6vqiUmOTX+VvY8MPP5AdzyzqnYMxB2d5LTu8twhcc+pqsMG4g5LckZ3+ecjfg0AAAAAAAAAAAD2Q9u2ea/zxiS3JTm9qs6qqkqSqnpwknd0Y97WWvvmQNxbk3w7yXFJ3lxVO7u4I5O8K8mBST7WWvvcQNy5SS5JcmSSs6vqXl3c9yQ5u7t/UZIPjfNLAgAAAAAAAAAAsG/ZMs17VXVKVX176ZPked2jX19+v6p+YCmmtfaVJC9JsjvJG5JcUVUXJrk0ySOTfC7JWYPvaq1d3+W/JckvJbmyqj6b/la8pyRZSPKiFeJ2pb+63rVJnp3k613cld31d5I8t7W2e6//IAAAAAAAAAAAAOyztkzzXpKd6a9ct/Q5uLt/r4H7d9vmtrX2ziRPSvLRJIcmOT7JZUl6SU5trd200staa59I8rgk70nSkjw6yVVJ3pzkpBVW61uKuyjJiUneluTGLu7GJH+S5MTW2sVr/uYAAAAAAAAAAADsVw7c7AmMS2vtk0lqnbGfTvL0dcR9Icnz1xF3Rfor/gEAAAAATM4/f2yzZ3B3ezufR/7EeOYBAAAAsAm20sp7AAAAAAAAAAAAsF/QvAcAAAAAAAAAAAATpnkPAAAAAAAAAAAAJkzzHgAAAAAAAAAAAEyY5j0AAAAAAAAAAACYsAM3ewIAAAAAAAAAAAAj6U1tQM7F8eeEEVh5DwAAAAAAAAAAACZM8x4AAAAAAAAAAABMmOY9AAAAAAAAAAAAmDDNewAAAAAAAAAAADBhmvcAAAAAAAAAAABgwjTvAQAAAAAAAAAAwIRp3gMAAAAAAAAAAIAJ07wHAAAAAAAAAAAAE6Z5DwAAAAAAAAAAACZM8x4AAAAAAAAAAABMmOY9AAAAAAAAAAAAmDDNewAAAAAAAAAAADBhmvcAAAAAAAAAAABgwjTvAQAAAAAAAAAAwIRp3gMAAAAAAAAAAIAJO3CzJwAAALDc9Oz82HMuzM2MPScAAAAAAADsDSvvAQAAAAAAAAAAwIRp3gMAAAAAAAAAAIAJ07wHAAAAAAAAAAAAE6Z5DwAAAAAAAAAAACZM8x4AAAAAAAAAAABMmOY9AAAAAAAAAAAAmDDNewAAAAAAAAAAADBhmvcAAAAAAAAAAABgwjTvAQAAAAAAAAAAwIRp3gMAAAAAAAAAAIAJ07wHAAAAAAAAAAAAE6Z5DwAAAAAAAAAAACZM8x4AAAAAAAAAAABMmOY9AAAAAAAAAAAAmDDNewAAAAAAAAAAADBhmvcAAAAAAAAAAABgwg7c7AkAAACw/5ienR97zoW5mbHn3K78+wAAAAAAwP7DynsAAAAAAAAAAAAwYVbeAwAAAJgAKyMCAAAAALCclfcAAAAAAAAAAABgwjTvAQAAAAAAAAAAwIRp3gMAAAAAAAAAAIAJ07wHAAAAAAAAAAAAE6Z5DwAAAAAAAAAAACZM8x4AAAAAAAAAAABMmOY9AAAAAAAAAAAAmDDNewAAAAAAAAAAADBhB272BAAAAAAAAPZ5//yxzZ7B3e3tfB75E+OZBwAAAOtm5T0AAAAAAAAAAACYMM17AAAAAAAAAAAAMGGa9wAAAAAAAAAAAGDCNO8BAAAAAAAAAADAhGneAwAAAAAAAAAAgAnTvAcAAAAAAAAAAAATpnkPAAAAADpV9W+q6ryq+k5V3VRVF1bVL1bVuupoVfWEqvpwVV1dVTdX1cVV9aqqOmQPccdV1Z9V1Teq6paq+nJVvamqDh8y/slV1fbw+fn1fAcAAAAAWCt1ttEcOK5EAAAAALA/q6rZJL/TXV6W5MYkJyZ5S5LTquqZrbXda8j3M0n+NMmOJFcmuSLJCUleneTpVfXk1tp3V4h7SpL5JIcmuTrJF5Icm+RXkzyzqp7YWrtqyGuvT/JPQ559Y9S5AwAAAMB6qbONzsp7AAAAAGx7VfWEJK9LsjvJC1prD2utnZjkpCRXJfmpJC9fQ77pJG9Pv6D4iiQ/0Fo7KckxSf45yclJ3rBC3GFJ3pt+QfEtSY5qrT02ydFJzk/y0C7vMP/YWjt1yOfDo84fAAAAANZDnW1tNO8BAAAAQPLKJJXkba21dy/dbK19PncVE2eraueI+c5KcnCSj7fW3thaa12+ryZ5UTfmpVV1/4G4n09y3yRfTPLy1trtXdw1SV6Q5I4kM1V10lq/IAAAAABMgDrbGmjeAwAAAGBbq6r7JDmtu1zp17bvT3+bjCOTPGWEfJXkmcPytdY+neSSJDuTPGPg8bO64zmttV0DcZcnOa+7/Ok9zQMAAAAAJkmdbe007wEAAACw3T0myUFJbkly4eDD7le5n+kuHz9CvqOTPLA7P3/ImKX7d+arqgOTPHatcYPvrqpzquoTVfXfq+p3qupfjTBnAAAAANhb6mxrdOC4EwIAAADABO2oqq8Ne9ha+/4RchzTHS9vrd0xZMxlSX5s2dhR8t2a5Our5Fs+Nkmm0/+V8PLno8Qt95Dus+Qn09+G5A+T/PLgr4wBAAAAoKPOdncTqbNZeQ8AAACA7e6I7njtKmOWnh2xypjBfNe11toa8h2xwvNR53FzkrPTL3weleTgJMcl+b0kLcl/SvL6PU0cAAAAAPaCOtsaWXkPAAAAgP3ZrhF/9buaQ7rjbauMubU7HrqB+Q5Zdj4sdsV5tNYuSHLBwNhLkvxKVS2kX1x8WVX9YWvtK6vMCwAAAIDtSZ0tk6+zWXkPAAAAgO3ulu540CpjDu6ON29gvluWnQ+LXcs8lvxBkq8l2ZHkp9YQBwAAAABroc62Rpr3AAAAANjuRtmqY5QtPwbzHV5VtYZ8167wfG/mkSRpre1K8g/d5cNHjQMAAACANVJnWyPNewAAAABsd5d2x6Or6sAhYx46MHaUfAcnedAa8i0kuX3g+d7MY7mlvMO+HwAAAADsLXW2NdK8BwAAAMB294/pF90OSXLS4MOq2pnk5O7yghHyXZ7km935KUPGLN2/M19r7Y4kF641bkSP6o5fW2McAAAAAIxKnW2NNO8BAAAAsK211q5Pcl53+eIVhpyR5D5JrknyyRHytSQfHJavqp6Y5Nj0C5kfGXj8ge54ZlXtGIg7Oslp3eW5e5rHsrjTk5zQXZ632lgAAAAAWC91trWzTQYAAAAAJK9N8rQkP1dVn2ytvTtJqurEJG/uxryhtXbbUkBVvSzJy5L8r9ba8wbyvTH9guLpVXVWkje11lpVPTjJO7oxb2utfXMg7q1JzkpyXJI3V9V/aa3dXlVHJnlX+vW8j7XWPrc8qKrek+SPk3yytba7u1dJ/m2St3fDPt5aW+sviYFJ+uePbfYM7m5v5/PInxjPPAAAANifqLOtgZX3klTVOVXV9vA5ZEjsE6rqw1V1dVXdXFUXV9Wrho1fFndcVf1ZVX2jqm6pqi9X1Zuq6vAN+ZIAAAAADNVaOz/Jq9Kvl72rq9V8Pv3tNe6fZD7J7w6EHZ7kwUkesEK+ryR5SZLdSd6Q5IqqujDJpUkemeRz6RcPB+OuT/K8JLck+aUkV1bVZ9PfIuSUJAtJXrTCV3hakk8kub6q/ndVXZDkqvR/YXxEks8k+ZnR/hoAAAAAsD7qbGtj5b27uzTJt4Y82z14o6p+JsmfJtmR5MokV6S/NOKrkzy9qp7cWvvuCnFPSf8/4qFJrk7yhfSXcPzVJM+sqie21q7a+68DAAAAwKhaa6/tCom/kuSx6RcL/ynJ2Un+oLW2a4353llVX0ry60memOT4JJcleXeS17fWbhkS94mqelySVyZ5apJHp197+mCS17TWrl0hbDbJk5OcmOToJIcluS79QuN7kvxpa+32tcwfAGBsrCwKALCtqLONTvPe3b2utXbOKAOrajr9pRB3JHlF7r4k418lOTn9bs//PBB3WJL3pt+495Yky5dk/HD6nZ1vT/KT4/hCAAAAAIyutfbRJB8dcWwvSW8PYz6d5OnrmMcXkjx/DePfmv5WIAAAAACw6dTZRmPb3PU7K8nB6e9h/MbWWkuS1tpXc9eSii+tqvsPxP18kvsm+WKSly91YrbWrknygiR3JJmpqpMm8B0AAAAAAAAAAADYBJr31qGqKskzu8u3Dz7vOj0vSbIzyTMGHj+rO54zuARka+3yJOd1lz89tgkDAAAAAAAAAACwT9G8d3c/XVUfqqq/qar3VNUvVtXUCuOOTvLA7vz8IbmW7j9+6UZVHZj+Ps5rigMAAAAAAAAAAGBrOXCzJ7CPmRm4fm6S/1pVL2it/eWy+8d0x1uTfH1IrssGxibJdPqr8S1/PkocAAAAAAAAAAAAW4iV9/q+nOQ3kpyY5D5JDktyepILkhyR5ENV9bhl44/ojte11tqQnNcOjB08vzYrWykOAAAAAAAAAACALcTKe0laa7+9wu2/rqq/TfKpJD+U5PVJfqx7dkh3vG2VtLd2x0OX3Ttk2fmw2JXiAAAAAAAAAAAA2EKsvLeK1tptSV7VXT65qpZWw7ulOx60SvjB3fHmZfduWXY+LHalOAAAAAAAAAAAALYQzXt79j+74wFJHtqdL21te3hV1ZC4IwbGDp4P2xZ3pTgAAAAAAAAAAAC2EM17e3b7svOlbYYv7Y4HJ3nQkLiHDoxNkoVl+R6ala0UBwAAAAAAAAAAwBaieW/PHrXs/Gvd8fIk3+zOTxkSt3T/gqUbrbU7kly41jgAAAAAAAAAAAC2Fs17e/ar3fGS1tqVSdJaa0k+2N1/8WBAVT0xybHpr7L3kYHHH+iOZ1bVjoG4o5Oc1l2eu/dTBwAAAAAAAAAAYF+07Zv3qurHq+p3quohA/enquotSZ7f3Xr1QOgbk9yW5PSqOquqqot7cJJ3dGPe1lr75kDcW5N8O8lxSd5cVTu7uCOTvCv9rXk/1lr73Hi+IQAAAAAAAAAAAPuaAzd7AvuA70kym2S2qq5M8vUkO5Mcn+SgJC3Jq1tr714e1Fr7SlW9JMnZSd6Q5Jer6ltJTujiP5fkrMGXtdaur6rnJflokl9K8vyqujz9Zr57JVlI8qIN+J4AAFvGeRdftdlTuIe9mdNpx99/jDMBAAAAAAAA9gfbfuW99JvsXpvkb5LsSr/57tgkVyZ5Z5IntNZ6KwW21t6Z5EnpN+Idmn7D32VJeklOba3dNCTuE0kel/8/e/cdJklRPnD8+17iyBkkZwmKAQQEAQVBAUUlGVARc84/syhizjnnnLMYMWOOGFBUFDGBgShBuNv6/fFWM7V9s3d7aWf39vt5nnp2p7tntqdrZ7q76q234ENkcODewMXAK4B9hmTrkyRJkiRJkiRJkiRJkiStQWZ95r1Syl+AZ67E878LHLsCz/s1gyl5JUmSJEmSJEmSJEmSJEmziJn3JEmSJEmSJEmSJEmSJEmaYgbvSZIkSZIkSZIkSZIkSZI0xQzekyRJkiRJkiRJkiRJkiRpihm8J0mSJEmSJEmSJEmSJEnSFDN4T5IkSZIkSZIkSZIkSZKkKWbwniRJkiRJkiRJkiRJkiRJU8zgPUmSJEmSJEmSJEmSJEmSpti8Ue+AJEmSJEnSTHDWuRePeheWsDL7dMReW67CPZEkSZIkSZIkLS8z70mSJEmSJEmSJEmSJEmSNMUM3pMkSZIkSZIkSZIkSZIkaYo5ba4krcGc1kuSJEmSJEmSJEmSJGl6MnhPkiRJkiRJkiRJM9t5Xxj1Hoy3svuz+9GrZj8kSZIkTWtOmytJkiRJkiRJkiRJkiRJ0hQz856mPaf9lCRJkiRJkiRJkiRJWoOYOVkCzLwnSZIkSZIkSZIkSZIkSdKUM3hPkiRJkiRJkiRJkiRJkqQpZvCeJEmSJEmSJEmSJEmSJElTbN6od0CSJEmSJEmSJEmSJElapc77wqj3YLyV3Z/dj141+yFpWjF4T5IkSdIqdda5F496F5awMvt0xF5brsI9kSRJkiRJkiRJkpLT5kqSJEmSJEmSJEmSJEmSNMUM3pMkSZIkSZIkSZIkSZIkaYoZvCdJkiRJkiRJkiRJkiRJ0hQzeE+SJEmSJEmSJEmSJEmSpClm8J4kSZIkSZIkSZIkSZIkSVPM4D1JkiRJkiRJkiRJkiRJkqaYwXuSJEmSJEmSJEmSJEmSJE0xg/ckSZIkSZIkSZIkSZIkSZpi80a9A5IkSdPRWedePOpdWMLK7NMRe225CvdEkiRJkiRJ0hrjvC+Meg/GW9n92f3oVbMfkiRJU8DMe5IkSZIkSZIkSZIkSZIkTTGD9yRJkiRJkiRJkiRJkiRJmmIG70mSJEmSJEmSJEmSJEmSNMUM3pMkSZIkSZIkSZIkSZIkaYoZvCdJkiRJkiRJkiRJkiRJ0hQzeE+SJEmSJEmSJEmSJEmSpClm8J4kSZIkSZIkSZIkSZIkSVPM4D1JkiRJkiRJkiRJkiRJkqaYwXuSJEmSJEmSJEmSJEmSJE0xg/ckSZIkSZIkSZIkSZIkSZpiBu9JkiRJkiRJkiRJkiRJkjTFDN6TJEmSJEmSJEmSJEmSJGmKGbwnSZIkSZIkSZIkSZIkSdIUM3hPkiRJkiRJkiRJkiRJkqQpZvCeJEmSJEmSJEmSJEmSJElTzOA9SZIkSZIkSZIkSZIkSZKmmMF7kiRJkiRJkiRJkiRJkiRNMYP3JEmSJEmSJEmSJEmSJEmaYgbvSZIkSZIkSZIkSZIkSZI0xQzekyRJkiRJkiRJkiRJkiRpihm8J0mSJEmSJEmSJEmSJEnSFDN4T5IkSZIkSZIkSZIkSZKkKWbwniRJkiRJkiRJkiRJkiRJU8zgPUmSJEmSJEmSJEmSJEmSppjBe5IkSZIkSZIkSZIkSZIkTbF5o94BSZIkSZIkSZIkSZKkGee8L4x6D8Zb2f3Z/ehVsx+SpEkz854kSZIkSZIkSZIkSZIkSVPMzHuSJEmSNIucde7Fo96FJazMPh2x15arcE8kSZIkSZIkSZKmjsF7kiRJkiRJkiRJkiRNR07LKknSGs1pcyVJkiRJkiRJkiRJkiRJmmIG70mSJEmSJEmSJEmSJEmSNMUM3pMkSZIkSZIkSZIkSZIkaYoZvCdJkiRJkiRJkiRJkiRJ0hQzeE+SJEmSJEmSJEmSJEmSpClm8J4kSZIkSZIkSZIkSZIkSVPM4D1JkiRJkiRJkiRJkiRJkqaYwXuSJEmSJEmSJEmSJEmSJE0xg/ckSZIkSZIkSZIkSZIkSZpiBu9JkiRJkiRJkiRJkiRJkjTFDN6TJEmSJEmSJEmSJEmSJGmKzRv1DkiSJEmSpHTWuRePeheWsDL7dMReW67CPZEkSZIkSZIkac1i5j1JkiRJkiRJkiRJkiRJkqaYwXsjFBHHRMRZEXFJRFwVET+NiEdHhPUiSZIkSZI0Aqu6vSYiDoyIT0fEvyLimog4NyJOi4iFy3jenhHx/oj4R0RcGxHnR8TLImKjZTxvm4h4S0T8JSL+FxEXRsSbI2KbFdl/SZIkSZIkaUXYzjY5BomNSEQ8FTgTuD1wKfAH4ObAa4BPGsAnSZIkSZI0tVZ1e01E3Bv4NnAX4H/Ab4BdgTOAb0XEOhM87zDgJ8DJwFzg18CNgCcCP4mIoXNSR8RewC+ABwPrA78CNgAeApwTEXssz/5LkiRJkiRJK8J2tskzQGwEIuJA4AXAGHByKWWXUsrNgX2Ai8l/tCeMcBclSZIkSZJmlVXdXhMROwJvJxsFnwxsV0rZB9gNOA/YD3jJkOetD3wYWJtszNymlLIvsD3wHWDn+rr9580FPgpsAnwc2Lo+bxvgE8CmwIcdMCpJkiRJkqTVyXa25WNj3Wg8EwjgbaWUD3YLSynnMPjnfGpEzB/FzkmSJEmSJM1Cq7q95knAWsCXSykvLaWU+np/Bh5Qt3nIkNG9DwM2J0cPP6GUcn193n/IEcKLgDtFxD695x0P7AX8B7h/KeXq+ryrgFPr8psBd53k/kuSJEmSJEkrwna25WDw3hSLiA2AI+rDJaI3ycjNK8gozcOmar8kSZIkSZJmq1XdXhMRARw30euVUr4L/BaYz5KNfMfXn+8qpSzuPe9C4Kz68MQJnveRUsqVveddWd8DwEnL2n9JkiRJkiRpRdjOtvwM3pt6twQWANcCP+2vrFGeP6oPD5jC/ZIkSZIkSZqtVnV7zfbAVvX370ywTbf8hteLiHnAvsv7vOrWK/g8SZIkSZIkaVWxnW05Rc0kqCkSEQ8C3gr8rpSy+wTbvAV4MPDeUsopK/G3CsCcObM7RjPW2XiVv2a5+tJV/pqzlfUzvVk/05v1M71ZP9Ob9TO9WT/Tm/UzvVk/05v1s+qNjY11v/5tom1KKdsu63VWdXtNRBwBfAX4H7B2GdIAFxFPB54PfLuUcmhdtivw+7rJ1qWUfwx53snA+4G/lFK2r8sWANeQA3UPKqV8b8jzDiIbFseAhd00IZoc29nSVuuu+rbkf1wVq/w1ZyvrZ3qzfqY362d6s36mN+tnerN+pjfrZ3qzfqY362fVs51tdO1s81bmyVohXUv90lrXu3WrpFV/bGxs8bK3WoP99z+T2Wpu/Tm7j9UoWD/Tm/UzvVk/05v1M71ZP9Ob9TO9WT/Tm/UzvVk/q8PcZW8yKau6vabb5rJhDYpLeb2Nh6yfzPM2ZDDDxrKeNwfYAJjUP6TGm+3tbH+7ctnbVMvxXebg8lXF+pnerJ/pzfqZ3qyf6c36md6sn+nN+pnerJ/pzfpZLWxnS1Pezmbw3tRbWH9et5Rt/ld/rr0yf6iUMrvDgpdDRPwVJhclrKln/Uxv1s/0Zv1Mb9bP9Gb9TG/Wz/Rm/Uxv1s/0Zv2MzKpur1nR11vY/D7Rc1f2ef3nahJsZ1s+fpdNb9bP9Gb9TG/Wz/Rm/Uxv1s/0Zv1Mb9bP9Gb9TG/Wz0jYzracZvc8D6Nxbf25YCnbrFV/XrOa90WSJEmSJEmrvr1mRV/v2ub3iZ67ss/rP1eSJEmSJElaVWxnW04G7029yaR+nEwKSUmSJEmSJK0aq7q9pttmo4iYKGPbsNe7dMj6yTzvcmBsks8bA66YYBtJkiRJkiRpZdjOtpwM3pt6v68/t4+IiaYt3rm3rSRJkiRJklafVd1e022zFrD1crzeBcD1vfXLfF4p5Trgwkk+74JSyvUTbCNJkiRJkiStDNvZlpPBe1PvZ+Q/x0Jgn/7KiJgP7Fcf/mAK90uSJEmSJGm2WtXtNRcCF9XfbzPBNt3yG16vlLII+OnyPq/3eHmfJ0mSJEmSJK0qtrMtJ4P3plgp5QrgrPrwgUM2OQnYAPgP8I0p2i1JkiRJkqRZa1W315RSCvDJiV4vIg4C9iAbMj/TW/2J+vPUiJjbe972wBH14ccneN7dI2L93vPWr+8B4GPL2n9JkiRJkiRpRdjOtvwM3huN5wMFeFBE3KtbGBE3B15RH76kpmKUJEmSJEnS6rfc7TUR8biIuCAiPjTk9V4KXAfcISKeFBFRn7MD8I66zdtKKRf1nvcm4N/AnsAr6mhkImJT4APAPOALpZSf9J73ceC3wKbAOyNinfq8dYF31uW/Aj41yeMhSZIkSZIkrQjb2ZZDZICiplpEPAN4Xn34R+C/wE3JgMozgbuWUhaPaPckSZIkSZJmneVtr4mI04FnA98spdxuyOudQjbozQH+Bvyzvt584CfAbUspVw153u2Bz5HTi/yLnB5kT2Ad4ALgwCGNkUTETYFvARsDlwN/AHYFNgQuAQ4ppZw7+SMiSZIkSZIkLT/b2SbPzHsjUkp5PnAs8DUyInNX4JfA4zBwT5IkSZIkacqt6vaaUsp7gEPIBsK1gb3IxsrTgYOHNSjW530VuBXwIXKU8t7AxeTI5H2GNSjW5/0KuDnwNrJBdO/6863AzQ3ckyRJkiRJ0lSwnW3yzLwnSZIkSZIkSZIkSZIkSdIUM/OeJEmSJEmSJEmSJEmSJElTzOA9SZIkSZIkSZIkSZIkSZKmmMF7kiRJkiRJkiRJkiRJkiRNMYP3JEmSJEmSJEmSJEmSJEmaYgbvSZIkSZIkSZIkSZIkSZI0xQzekyRJkiRJkiRJkiRJkiRpihm8J0mSJEmSJEmSJEmatIhYd9T7IEmStCYweE+SJEmSJEmSJEmSNCkR8QTgnxFx71HviyStKhFxRERsUX+PUe+PpNnD4D1JkiRJkiRJkiRJ0lJFxF4R8V3gZcAVwDoj3iVJWmkRsXFEfAr4MnA0QCmljHSnJM0qBu9JkiStIhHhtZW0EvwMSVpTRMS8+nNO+1OSJEmSZppe9qlHAbcGPgUcWUp560h2SpJWrauAXwDXAMdHxI3B7HuSpo6Nx1ojdR0lkpYuIuYOWTbHzkVpuIjYqv5c4jwTEXNLKWP1dz9D0nKKiGg+QzaKSJqRImL9On3UqXXRnPb7rW7jdYIkaZWyLXR6s36mJ+87Zw4/Q6MVEWt12aciYmvgUOAi4NGllF+NdOc0oWF9P5KGq+021wEfBr4LHAncOSLmmH1P0lSxwVgzUkScHhHHTrS+lLKobnd0RCycuj3T0kQ16v2Y7SLiwIj4dkTcqJSyuH8TV0oZK6WMRcRBEXHnUe2nxms/P36WplY93HNryvS/RcRWpZRFQz47iyNi84j4BHDCSHZ2louI3evP6C2fM2y5ppdSSqmft7cBzwMDXCTNSLsBTwJeFBG3LqUsqt9vR0XER/qBfJI0nfXvebw2m77qPeraEbEbWFfTTdNWfaeI2HnU+zPbde08dsZPf107Tv2Om9NlQdLUiYiHANdExHO6RcBawBbAes12d42IW0z9HmoipZTFABGxxaj3RROzvXp66K4JSim/Bj4IXAvcE9h/lPslaXbxJl4zTkQ8EHgW8NyIWG+CbfaOiEuAJwDehE8DETGvVL3lXphOvScCtwGeXx+PywJSG7CeCpwNbDCC/VNP+/mJiAXtZ8nP0OpXD/fiZtESnx2AiNgEOBO4G/C5qdk7AUTEphHxfeDrEbFr/ax032c3ZERsz0F2Zk1bhwAPAA6oI7sNcJE00/wR+DywCXCfiNgxIj5Tl50I3H6UOydJk9ENGGs6fW9SB8faxjZNRcR+5FRfr4YcmDnaPVIrIubVAYGfJQNebM8ZkS6DTh2AuU5E3CciToqIm1kn00fXZtO0fx4H/A349ij3azaJiO0i4gvAm4AryIzic0spfwO+TPYv/19E3DIifg18Ejg8ItYa3V6rHXgREZvUe9F3Gzg+/UTEljC+vVqj1VwHfJlsw9mXnD53/dHtlYYJEzdpDWWnpWaM5qT5buAHwM3Izt1h7gxsBLy2lPK/1b93WpZmhOmpEXFaRJwSEZsZgDR1mhu3RwOLgPtHxH41yGUe3NC4O4fMGnY5BiCNVNNQ1Y0ufTTw5oh4c0S8ICJ2GvEuzgrNZ+ehZMDeqTWTTqkN8N33147A7sAnSinX9LNUaLWaC1wJ3Ah4INyQRbRrkN80Ip4Zmbn3MQaFTWtXkVOvFGC+1wfTQ0RsFJlZdMMYZLL0XnKaiIg9I2LriJjfLPOzMyKllMuA04G/Ag8mg/nuDHwVuFsp5ayR7ZwkTVIzeOygiPgG8HXgx8BbI2Kb0e6dJrABeb96UUR4HT2N1EDYRcC/6qIDwM761SUmmF61+0x0bQE1QcCfgfeQU+SdDZwx0fM1dWqAZTvY/FjgHcBC4DsRsdXIdm52uQdwR+CbwGGllNO6oP5SyiPJc84DgZ+Q2cc/BXzF/rjR6Nqhu5mWapvNbsBWZCKHI0e5fxqIiH0i4uPAFyLi7Ih4aERsPur90rjse38lrw0uJPtKbzvK/dJARGwWEa8APhgR74yII7trN+9/tCaww0UzRm00nFsbO15YFz8tIrZvt6sje+4IXE02LmoE+h26EXGHiPgdeaP9HOBdwMci4kiwwWoqdDdupZR/kHUA8Kq6blGz6QHALYCzSilXTOlOzjIRcUxE7F1/X+Kc3DQo3hX4EzmC/n5kR/BTyU7gR0zZDs9SzWfnYuC0uviVdd0iBtdThwHrA1/rnjfV+zpblVL+CbyAHAl8akTcBm7IGPJwskH+DDJz76uAj0bEUd02I9npWWoSHSH/IhvkDwHW7qbSXf17pmFq4Pgzge8C3wPOIYPId2y2sX5GpGY4+CLwHeAXwPsj4s7d6tHt2ezVXM8dCWxOBpdfRU6je4dSymfqdtaPpGmr+46KiHsBZwGHAouBPclBtK+NiFu122pa+B95b3pgKeV629mm3iQG8P28/ly7bm/fzCoUEYdGZuQ/Ysi6Ob1M/PcC3kjee34W+Dg5/eczgCdHzqygESmljNXO+ddGxAFkENl1wImllONr27ZWo/p9dlh9eEYp5WfNugUR8TTynLOIHEx711o3v5z6vRWMmyL3VOBbwI+A1wOXkN9vd4mIfUe2g7NcbaOeExGPJwfEHAfcGDgIeAXw4ojYdJT7OBsNu5dpln0T+BiZsOHu3QAm739GJyJOBs4DHkcOkr0feR33QjDOQGsGbxA1ozQjez5D3lRvSU4B2jZ47E5m5ftGKeVKMx9NvTqitB0dtz3wZmAbcgTWM8gT7KHACyLikO55U7+3s1Mp5fnAX4AD6wVPm2b4SLKj8RN1ufWyitVR8KeTmQ0f1o0oneBm4d7AB4HtyODX/cnPzunkjcNrI2KJhkmtct20qy8kA8EOiIj71HXd+ecuZIfJZ6d+90Q2Sr2DvDZ4ZF12MPAiMqjvdWTwxG/Jm7sXRMSOBodNrSYTb9fg0U7nEaWUC8kgsQXAgfU53niPQETcDvgVGfi6O5kRcT45sv4zwClg/YxKRBxPNiTeAbgGmEdOyfqxiLil2UVHo17PzSMbEK8C/gmsC1xWzzfz63Z+biRNG/12s/p9tRbwBHJgxb2B7YG7kgOV7gY8MTKbtd9nU2BYkFd/WSnlbOB8YMca7KIpVO9lFjePb6if5nNyZf3Z3ed4vbZq3ZNsM3tARGzWrqjXaDtFxHMip5h+PNk2cEQp5a6llJPImUr+AzycTAygEYmIBeTA80eSg2jvADyglPLVut5+zdVvLbKNE+CGz1NEHEO2rT0P+B3Z3rY+sE5d7zSGIxIR20TEx8i20T3INpzzyD4FyEGyd7aORmZLsm3gaeRn5+Fk8N4zyL6GU4H/G9XOzTY1kDKG3ct0fQU1sckngJ+SfQl37NZP7d6qBo1vQl4TXA88HzgGeCnZh/DEiLiH1wdaE/hPrBmnaVR8LnAt8KiIOKBp8DiInDLXzEcjUi9u1o2IN0bEY8jO3c2B+9QRWC8kR8y9H9gXeHxELPCiZ/WKiHm9z8OT68+XR2YVu7Y+PpicMvdH/ZGpWjVKKdcDPyMDKO9INkItISLWBx5FBo6dVEp5UCnlx6WUs0spZ5ABFQAviog9pmDXZ612emmyEwvyszO/lHJ9RNwYuCnw/VLKX8JpVqZcKeW/ZFbX84GTIuIeZOP9pcCdSimPKaW8nDz/fIbMMPrM+ly/56ZIRBwYEX8BPhcRWzUjg+fUz9kCMtMo1HsVb7ynXkRsSY5a3AN4J7B7KeVg4PbA08kGxmfXji/raApFxG3qOeYJZHDYg0sp25CB/e8iG61eGb3s5Fr1hp3r63fZIrLz92jgMXXV4yJi13rN4OdF0rRQM4BEcz12s4jYpH5P3YScZu24UsoHaya3z5H3oOcCJ1ED+R0Is/o1WfmPq/c54wK/alWuR2ZJvg7b/KdcvZc5MCI+GxF7NHU2p/mMfJWcKWa3iNh2ZDu7hmmurV5OZqPeA9iwt80mwLvJTt+7AduS19E/aPoa3k5m49sCOLm282g1muj8UUq5jrwP/TPZOT8H+Huz3sDX1aheG1xNDhYDeHhE3C4ifkAORN8AeAiwH9nGBpmhf2Ep5Vrvd0bmWOB44JfAsaWUO5VS7k22f36ADBw7npxCV1MkIm4cEReTyWieAvybbKd+cynl7+S566lkFsvHd+1sWn1qX+hYvXbbPSIeUgO/DoiIdepm3bXBD8npcxcC94yIm9TX8P5nCkTEdhHxK+AN5HfcLsDdSk7j/pVSylMY9HM/g2yvlmY0L6I049TpC6OU8gvgteSUUM9obrS7qaI+P5IdVNdock/goWR93B94ZSnlk3V9V3+vIG8m7grct1s3kp2eBZpsR8fXxx8Gvk2O+nlWXbcDGQD7m1LKH2wMWfWa//FvAR8CdgZOiYiNhmQAuxU5jfEnSikfb9dFxLHA4fXhPmQ9ajXqPkP1u+xrZFByNwX1AcDG5NSSmiJDzhm/JW/m5pKBrycATy2l/KwLsqhTeJxOjg5+QEQcXl/L6+KpsS6ZzeDmwIci4kQYNL7XRvp/1m1v267T6td8ph5Efq+dUUp5YCnlDwCllN8C7wHOBnYgO7esoykQERtHxPnktds9yIzW9y6lvB2gXls/FvgBGch378isSVrFus9Jc219QkQcExH7Nt9lvyil/Ijs8PokGQTz0LrOz4ukaaFUEXGLiPgC+Z31czKT+IlkVoM/wriA5e8BryTblB8aEduYyXr1qwFgTyI7fj8YEfePmjmnGwRTBzNdTWZAumldZ71MkYhYmxxofifg/RFxf8jzfjNYbAHw+/rzupHs6BqoZtWLUsr5wMOAQ+vv7TaXAO8lM1E9jQyS6AYtd30N1wIfIdvrbk9mqLKdYDWoAcdzhw2kbI75r6j3m+SUn5f01mv16e53Xg38Grgd2Q66H3Am8LFSyttLKVfWbIhfBTYBnt0+X1MnIjYk20EBHltK+W79nC2o7WxPJwOQbgqcEL3spFqtgsy8uycZ9PqjUsr59dpuTinlupIzzb2SvD44bYT7ukZr2nIW1wFLbyG/495Eznz1PeDjEbFh0w+0mLw3+jrZTn1sZDIHEwFMjU2AvcgYg8cCby+lfD9yZrP5dZtXk4kabgrctwnAlGYkL3Q1rcXEU952y18CXEAGiJ0YEVuRNxFnl1J+23x5awrVDqmvAx8FjgB2IjsSb2hUrJv+kpzGMMipQ7e20XfV6Ub3dsczIvatI+Q+FhFPr5s9vv48rd60HQSsTTYID80oopXT/f+XUi4lj/M5ZGaW49r11aH15y+6dRGxf0S8D/g0mSXxo8COpZRvolVionNP/Tj1s+89tTaQHEBOJ9FlfV3kd9nq09VR/0a5Nkh9nAwsug05zcef67pFzXY/J68hoDaKGEyx6izt3FFKOQs4imwUORB4Tx3d2D7na2TG0R0iM5BqitTzzFpkVtjryIb5G9QBAO9nEDz+hbrc77vVrF43dOf615EZyL/ZNfjWzq8ryanCryKnYLnpaPZ2zdQ09Jb6+K4R8QfyWuzjwPci4kkxmBY8yFH1rycb6+8TEbep6ya6z5Wk1ap/nRYRRwBfIc/9V5PT3h1NZjD4bSnlsnqO6TqwrievDz5PDiLrApPtwFpFunNEF6BS29HGyMCjLqPra4DnRcTGZTBlO8CX6s9bTBQYo5XTDxzqHpdSriEHWLwR2B14e0Q8NMZPT/g3YDE5iHOP+nyvo1eN7jrt+/V76/CIOLV3/D9OtldfRw4qu3ET+Ne11f2KvFe9lhyY7hTUq1j33VSDJ9aNiHtHZhU9OiLWawbDXEtOV3g2GdByv/oSfq+tZvVzMSciHkkOQlpMtnk+upRybB2k1E1vDPC4+vMpEbFzrVvvd1ahSQStBtnffxk10LV+zq6rv19IZrP8PZlI44jVtrMCxp3f/0AG929ETkH947q8u77rvJqcpenOEXHSVO3nbNK05dwJ+D45cPlPwIvJ4NdPk/dEb4omQ3Ip5TwyCcfl5LXerad2z2enen12Dlk/QWYRvRbynrTkzBZz6/3pa8nZlx5C3qNKM5bBe5qWYjDffDd1x24RsVVkivsuKGJuKeU/ZAcVwP+RncEbAddGxNbkjcW415zSN7IGW1pwC0Ap5Y9kY8eFddUS00HUxt/PkR2/+5InVht9V5FudG/TEf9a4JZk9o/v1s/YT4G31Ke8jgwGGwPWrh2P44JZ/Aytcr8kp+1Yn+zQ3RmgCTzusk9dERE7RcQLyc/MyfW5h5dS7lFvwLWSmoCwxXX0zmE16PUmdXlpzj+/IEdlQXZeHUleVx0ZmX1nm5G8iTXA0r5nmgCV7vpg74i4T0S0mSX+SjZ4jJFT5cyv6/rnrTcDvwFuGxEP7F5/Vb+f2aTpuOqyUd0pIu4VEcdHxKbddqWUi8iOx2eS0w68iZyCde3upchAl81rMJJWk8jpIfZrHs8hO+03A37fNMp3geMfJUeafgLYvpTSBb967baKRcR6EbFv/b3rkH828A/yu+0yYMN6vTfWfS+WUj4NfIy89n5QRGww5Tu/BorxA5CIiLuRQRTbk53AXwbmkZldnxyZ4aDU5/yQnIZtS2o2hK5Dy/OOpKnWXKedUhc9jLweexB57rgDGXQ8B7hjRGxZv7Pa76uL6zbXAKc25yu/01ZCez9aFy2oj7tAlotKKa8DHkkOZH4COU3hNs1Apf+SgUnrGzyxasUgQ043He5CGDelcddO/RQGA2VfCbyiuxeqQRRfrev2rsu8jl5J9di300jvD5xFBrnu1S0vmX3vg+QAvyDbSNvO/K4t4stkO8++wHHhgLJVqmnPeQSZ3fW9ZGDlmcA5NZCvCwq7kGy7AbhHROxU27k936x+W5DtNn8iA77WImcgueH+tJRyXf1e/DU5CwbAy+q6xUu8opZbpLnNuWbt3vrus7ApWWfzyNku2kEA3Xfbd8h7162A4yNit9X/DmaXiNi4+70JCl9MDq74WF11eF2+qH1uySl0X1AfPiOcSWG1iIgDgJeS06++HLhtKeVppZQ3kP2jF5MBevfsnf+/TGbguxmZSGjj+nr2l64+XVvoS6nZ4IFF7WejaQv9Kjk9+KZkdvhNpnJHpVWqlGKxTNtCBhJ9Cfg7edF5DvAk4Ea97b5FdtJfWn9eS6ZW/zh5k3FzYN1Rv581oQBzm98XkJmN9ga26W9D3jC8vNbJ58jGQ4Botg1ySomrycbHffrbWFa4ruaQDVVvBe5NjpB7xJB62qR+ZsbIaXHGarmAHFHyMHJUw/qjfk9rYiFHZH+hHvun99adWuviHDL7Xvc999BmmyCDk+aQAcwLR/2eZnoh03D/ptbJ1WSAxLOAnev6terPDev6MTLQ6E/N5+fP9fPz4HoOWm/U72smFDIDwbr197m9dXOa33chp+7szvs/6m27KfCOuu59S/l796rb/AHYuC7z/LPy9Xg4OeXaGDmQYowMOHoOsE5v20fVz9sY8C5y+ul1yWxVY8Duo34/a2IhR8+/j8z+MQY8qlm3ARkEO0YG6j2LDCbvzke3G/J6C0b9ntakQk6nMlY/B5vWZd1125Pqut9056Xmed02+5IdXVeT2ZP8Xls19bIxGUB5C7Lh/W/AHZr1DyYbFP8LPLAui/pzb7LT61rgnr3XXae7TrCuLBbLVBQyeGgMeGH9/cTe+m3INpwx4BV1WfS22YDsqB8D3jnq9zTTC+Pbye5Mtmd+nsw49RBgl2b9XDJr23n1+H8TOKKuu0Vd9levz1a8Doasa9tCb0wGp3yAzEh9KkPuJYH7AD+q9fFJYKe6/P/qsqf2X9uy0nX4COr9JtleMEZ2xG/QbDMHeEVd935g2wle69h6XXc+cKdRv7c1qZABYG9n0Mb5LvIe56N12b/IrK7z6vZb1mvvMeAlo97/NamQbcpLfAc19zCHkv07u5OB4f8DbtXbdk79uQF5HzQG3L4umzfq97imFLL/5oVkW/MLgDsP2eYr9fg/qa3HXp3eg0Eb3eOWdu6zLFf9HMYgU+gvyYQzBzbr55AD/y8n+xBuU5f3277XBr7dXidYVnldvbEe3zs2y3aodda1fY4BvyUD+9rnHkVef/8FOH7U72VNKfX4P5NsbzsDOKBZ1313Pbipl617z+/OQ3vW+lkEnEjTl2SxzKQy8h2wWIYVYL16suxOlL8hR8xdUx9/hfENV0fVm4fryI7hj9cL0O75/yVHlryEHEW8C7DRqN/ndCzAzerPpTYe1ZPlbxgEff29nljn97Y7mAyk/A9wrwlea0My684Y8JZRH4OZWIbVF5keeIzsWPwN8Jn+9gwaQp7c3LgdQ2aD+3vzGVpMZg15IZlWfR9qAJNlUvUzp/e4vXmeQ07FcRkZoHfrZt2W9bPT1cPLaYLz2jogA8R+DTxx1O93phayMeqT9Vj/jwwefzvw07rsU822C+rPJ9Z155ENWieRjfgXNPW2iJw6/A3Aff3sTHj870sTbNf/3NRl84CnNcf2/Pr4ZGqAS7PtIWSj73/ILJXDPovzyE6xMeCMusyGqxWrvy6Q+PFN/XyBzAjyFgaBli8Btuo992YMOh+/DOxPjq7/L01gjGWV1NNaZDBeV0e/JwP9H1PrsGvw6K7LuuvpS4GH9ep7Yf391uQURgb5r9q6+m499k+vj7trt/nAT+q6xy3l+WcwGEBzo9W9v2t6ITujPliP6VvJRt1D67quMXE94NF1mx/TdAbXentsXfdDBsF6x5KBM+8e9Xu0WCxrfmnOJccxGPh6FbBbXT6/2fYAsh3gKuDm7fObbfYl73suoXZg9a+3LctVPzuQHb/dddq/mt/PIYPG2raEfes1c9cmd2Q9F32rXrvdalTvZSYVMoj+VeQ0gksL4FtIZv5o7/O7nx8EtqvbLWieswuD9oTvA7cig2HGgK+P+r2vSQX4VD2u96iPb012rl8FHNXbdt9aL1eS7RBtcGZ3XbcBOU3bdfVzud2o3+OaUsjA1jHgZzRtoHXdA+t19s/a8wo5QPBy8v50aNCLZbnrof2/X6ce41sAN51g+9fUevtY/7uSQf/CI+s2v2zW2cY2cR3ceNh105DrrXvXa62xXrk/TTsMmUV5jAwc37ou69p4uu+27er32li9Xth31MdhJhfGByN312Nd++d/gOOBteu2GzWfo/c0r9H/PN2BQZ/eTqN+jzOtNP/z/f/97vG21H5qsl/gHuQ12lg9zzyObPPpBgDcqHntdYDnkwkf3g/sMKwOLZOuq/nA8xgM/O9+jpFZ3m/W2/4bdd3TlvKaXT/3WeSMMSN/nxbL8paR74DFMqwApzQXOyfXZXPJztx3dzcKvee8vy5/ZX28Cdko8px6wdoFmY2R2ZG8MB1//DZh0HG+fV027OZhLwYjsK8Hvshg6sExcvRi21G1LjllxBiZ/n67Ya9NNpz8sW530qiPx0wqjG+8bW+8F5IjFrr/++f1j33vub+v251SH28FHEiOCv4GgwxjY/VzaDbLZdfNnF6dLOivrz+3ZnCj91rGd5o8ty7/RVtvjG8QPqR+fv5FHd1oWe662oUM1hsjg7lu26zbisyk1wZRtMe/+/57cH08j5xy8gAysOzrDBpGHLG99DrovmP2nGCb7nxyCXkzPeH3EHlD/YK6/ccZNCb2G0UOYnBzuPeoj8N0Kf3jNGT9sGuEm5IduJcB9+mtO5jsILkIeHL/dchrvHfUeriYQZaKrsHehvlVU69dcOU/ySwuQzOykAFFl9dtP9xb1waOzycbRH5MLwucZYXrqPuuuh2DxsM9euvuxqAxd7ve87vP1DZkkNgYmUXZrAeTO/5L67Q/jsxk9D+yM3j7/nchcCNyKpUx4LlD1n2hrvsuOSq/y3r9cTK41kZfi8Wy0qV/3TTsOorBvc85wK4TvM6rGNL+1qxfC3h63eZTnmtWqs62AD5Tj+V36rXYuuRsFx+vy7/IkLZMsnPr2nqd/RpyMNkiBjNbGFC59GP/VAYDxbeaYJubMBj09av6nG3IQZTvneCauQuWvSmDoL+LyUD/K8igiW1W53tb0wpDsoQ1x/mh9Ri/hUFH/fPrss8CW/ae96R6TXcWsNcEf+9gsg/ha8AWo37/M6kMOx/U+tuEzEp1DUOy7JODyi5mkBmxy6S4LoOMiR9sX3PU73WmF3I2hD/Wz8PVZHvbW4FbtHVJ3sv8pdbB3fp12/z+y7rNwyb6X5jtBdiVzJT/S5YSXEJmYduo1s8/6rnk+HreH6v1cd9m+5uR95hjwAua5Tf0T5CDzi8jg5IXk+3WDjJfsXpciwzu6q4N7l6/53Yng78vJ/vb7t4855b1vHIVcEJXP0Neu7u2eOOo3+dMKRNdH/SWRe/n7YDf1WP9ZmqmXjILdtfmdgJLDp7psiM+ctTve6YWcmaLLkvyH4DTyBmSXstgcMxnaQJYgdszGGC+e+/1urbQTRgE+f3fsP8Di2W6l5HvgMXSL2SmqQvqiXGJznvgLuTIuDGajuF6UXRZXX673nPWAnasF7cvxcaRiY5919H0qgnW70Y2anSBeIc2625fLzwvopfSmWzk+jrZmPiECV57IZnV7WLqCDrLctXdJsBHgGcNqbMuc8ub67IlMk/Vn8c0Fz/9aQ0X1Nc6gXpjYVmu+tkJeCXwtvoddFd6N8b1M/RHslP4rs3yOQymzP0gcHCzbmsys84lZHDYk3Da3BWto2506GnNsiCDybsL/m4E0I3q+i7r1FF13RUMnx58LRwpt6zj3zUiPbOeL3boHcMgR4f+qZ4n9m6fywSNgWS69F+TwRH3q8uGNYq8GzgXQMH1RAABAABJREFUR2S1x6Sb+mleb3mwZABk1+jRBd+dOuT1jiIDvMbIBspdJvi7b2PQWD8GvG3Ux2JNKeT12B/Ja7VbNMu7z1/7mduenL5oaR32+zG4xji9/39hmVSdzKfe7wz7Hms+U+8YUkefqOteMeR53WeyG3n/4+4zbZmwLoZOGVXXdZ+Rzclp8sbIxvYt6/I5vdc5uq6/kJr1iEFD4i5kw2SXWfkH1KkOLRaLZWVL/3uMXrBKXTa//uymaB9j4qm7dmCQkf8uE2yzC5lpeZ2V3f81rQy7Nhpy/LpzzMPJe833Msjy3p3PtyEDva4nA5M27T13Q7LD+KrmHDVGnTbPMmH9dOfmrRgEOywx4IEMnnhnXf8+xnci7kHev3TB+MfV5cOu614M/Lv53P3D67MVrrt1gM179Xjzeky/DuxYl23HIGP1Axg/uHZ7MiB2MdmWtsTAQLKt4Sajfr8zuZABEDs3j3fq6qm33e2BTzefj3fQTHdct7kZGQhzLTUYBoOTV6Zudm6O+WVkX89XybbNMXJqwn0Yfw/aZhnv10/Xv3BkU48bTNX7mUmFHPDdfTc9kiWvDbYl++BeTN5/XkEzjWTd5mVkEOy3gP3qsrXrd103e9nxjL9X3RH4Hpll7H5kf8I36U1BaVlm/XXXZ0eR11xf75/PyYH9byMDkL5HDRIn+wieVOvnqwyCxfr9dXuTQZpeJ0yuTtr/80PI2UTeAXyY7M/sktW01wHdNcIi4P5DXrMLRP4wNUt5V/9kcoFPYVbelamzu5D9md+jXrc16+7NYDDyW3vr3sUE/QUMrglPJQfl7DHq92mxrEgZ+Q5YLP0C3LY5KbY3BzuTI6y6aSN+RW8UKdlx2I2WHJpJpHk9I66XPCZ71wuWh7THtfudQUrgNrhlbj2Zfo/BjdnPaALw6sXq/cjp734E3LL/+vXxRqM+BjO1ACfWY39ee1FSj/0pdd2/GTRgDW3cYDCS+KVd/Y76vc200rsJmEOmau6mU2nLe2kClMmRdF2WvY9RGyLrutsyCJD4F3lT+GkGHb8XA/ce9XufzmXI903/8WE0N2pk5tb3ML7h8CP19/f0X4NBloSXtf8HLBnk5IjTSdRPXdZNK9B1MO5BNqx/g6ZzkPEjq7burVtAdsCM1fPUEoEW9bGdjeWGBogdycannyxj28PJjC071u+6ueSUt/+habyo9fZ6BgMvzmZIhsPmM7MJOdLusrr9W8kAJwPDVr5+u2wUH611PWfYZ6/Z/gAyqLX7DjyS7Nzcicxq+TcGo1Nt7F3++titHr8rm2VdI3D3edilOdffvi7rOkVuSTbKL6I21g95nbXIDpZNRv1+p3Nh/LXbQjLD3hE0A5Wa9YcwCEQeOsqanGbtDXWbdzbLu7rbvn6+jphoPywWi2V5C+PvTW5H3lN+jwwSfiW9doL6s8tidOZSXrfrqP9R8zyDJSY+XsdSs+As4zrrVr3zz5frOf3g3na3qNdaXXDYW6lTrw95zeMYZAL5H/ASvP9cVn21nXyLyI7aPXrbbE8Omnh+s2xL4Fnk4MsuM8sYcH6zTX+atvXq/8elDNqIzMy//HV2GpnN6NU0AcpksPHZZJBL+333kHqsf0rT+V7X3YdsK/0lcOCo39uaVMj26E/VY39gs/yguuys+vjGjG8v+CZ1qvYhr7mAnIGhCx7bdNTvcyYX4Bn1WH6DQR/bWuSsCF3QxKep/Th1/RwG00s+fimv/c26zZ7YltM/Nt054R5kW/9dhmxzYj1PnEdex72xOf5r1d93Jdt2FpH9CevW5Rsx6F/4F9nHenyt718xCOpbl0F/3r71udbV8tXlK+vxu39v+R5k9ur/MkiC0k69uiODfp7HLevY43X3ZOtjKzLxRZuAYYxsN/sRzWxxdfsui9sPGQxg79pK5zFIdHM12Z7azkKy9qjf70wuZB/Cx+rxvV9dNo9BH9BajO8bOLJ57q4MphE/vPe6fodZ1ogy8h2wzK7CxJlx2kbGLvvXU+rjjciU6b+ty//ZfaE3z+k6uNZn0Ml46lL2wwueiY/NEhcezfE9kRrYVx8fwGC64jEysOV99fc39i5otm+2fTGMT1FsmVTdLK3hdxMGI4Ff11u3JYPsLC+c4PldHe/e1GeXCcY6WrH6WkCm0b6GHBn6dDLY5ZXA+fUYf4fxgUb7kI0gV1KnF2jW7VQ/V39gMEr7D2SHy4aT+T+ZjYVeJh2WzHjYNZosYJBJ75ZkEHjXwHtoXb4zgxu/A+uy7jldEMYYcNNRv++ZWprvorcCF/bW7U+msv81NcMucAey8fYDZCfIn8gOq7ZxeFsG04I9bdTvcbqX+lnoOpPuWpf1s0/ctq7/fLNsIzJz8tVkx9RCcjqpP9ZtLwROXI79OLk+7+ejPiZrQqnfhd3UKg+ty5YZKAQcymDa8DEy+073PXgJzXWhZfJ10fz+63osn9Cvk+b89My6zdebc053Hd1lgftU//zPksHjBoYtu24ezKATvpvu/muMbyhcnxwpv5gMtOhGcPeP/z71s/NfBtmqJroXNrDCYrGskkJ2WnXTbI2R2XYvZXBfc1jdruv4XZcMghkDjq7L+td96zHoqH9SXeY95/Djf0A9TldSp18dcn7YnOwM/BOwab1Gu1F9/I9eXbbBYecBx0xiH27MYJrdD9VltulMfLy6a6r5wCfrcXs+Tdso2cG4J7BZfXwwg8F71wL/V5d3n5OuPXuijL5HkhmVrmcpbdeWoceum62nG8T69t76t9R1T26WLQQ+V5c/m2a2ivr99o56XfcWmkG0lpWqp+5z9Vaa4JS6bAOybeBP5P1p1z56IXBSs13XNrQOTcAyGaR5LnlfeuNRv9fpXvrn9Gb5rvVcdSV1IB4ZsNLV3b7Ab+r31At6ddBNJ3kRS2ZL6oL8Nxz1e5+uhfHtAQua3+e1y4HXMAj+elxXR73XOp6cOvc84KjeutfWz1k/mcBzGFwHvonm+s6yXPW4sLkW2KYu2wR4IoO+m78B9+zXff2s3bOee37efZf163eiZZah9XEjMkhyjOwXuC85+8hzGMxo9VlqoHJ9zglk+/d7mnNOFzy2fv38/LCeby6gCWRuXsN2tsnVzwbN70EG6n211stJEzxnQwbt2B/orTutLv8STvttWQPLyHfAMjvKkAvL25GNHQcM2fY+DDJPHU52mHQXly8adkJkfEfXfeu25zMk5b1lUvW1D9mZ+MD6eH6zrhvFcwsGo6h+DOxflx9Ljlq8oH/iJaeQuoAc9bPEqKLZXFhGYyrjb+y6i8n+5+pgMrj1Pwyys3Q3BXckb8j/2n3u+p8lBp3E3UXREtOwWSZVlzerF/b/R97E/ZXe9JBkI8iF9Tg/l9oIQt74PZwcJf9t6mjh3nfcOmSD/N7UDoFum2X9H822wvjA8E3qhf07yQbEJzJkCnWy0b7r7Hgpg5u2ufU1ugb9HzXP6Rqn3kyTHcmyxLEddv4emvmLQUNH2+i+Fhn8ejWD6Qi764PL63dfl/Hgu8Btm7o7tj7nUobcbFtuOMbd/3J3LfXHZl00659S19+797yPkwEvb2GQ9WMR8MwJ/t4S2cAYf747j8yccLNRH5uZUshA4q1optZgcC3wnFonk5qKuHneLsCjyE6vb5DntmcyvvHFBqtlH8/N6jF8aLPsYAaBYl2H8LjrPPK8fx7N4KTmM7c5gwb5oQ1ebV1aJjw+WzIYBHMl8CHghQwaEy8mB5h1x/2mdd0NHfZDXnMtMvvyGJnRwCmjLBbLai1kG803aDqt6vJ1GUzP9avmPNN13HaZeX/TvFY/APzYus0F2M62tDoIBtnaXzXBNt119vN6z/t5Pd8cSraLdller6YG+S/HfuxQn/sXhkydbFnieHXXXLcn2zP/SS8DYrPtAjKLUdduvXWz7oEM7n+2qMsmCuDrMl49q90Hyw3Hpx9E3NXRRsDbGQS0jtVjuUldfzsGgy/ae5Wjyewtfwdu3XvtO9Trv29Rr8ctk66nif6/u/vIR9IEtNZlmzM+M9L1wNN7z28DLF/L+OC/OTSzmFgmXVf96YtvQ7a1fJecanXYVN+PqJ+Nn1P7fZp13ffgq5bxPzB/Vez/mlTq/3A0x+j2ZFawfvDdwQyCwl/H+EC/7rkbk1lIF5Nt3W020oXAXsDzyEF/LwR2bdbPJ6cOH8N+uqXV17ZMMFsLmflwjJz16i4M2kEXA6cv43U3I9sd7INbvvro92d2n4UHkQk0zgTW722zF4N2s9czCFg+lOwr+AfZ19afIvwK8j7ps+S1x8LV9b7W1EJeY72OTEiyb7N8QzKpyRh1cFK/buuyE8j+nh/SBOyTgy+6aY0dVG5Z48rId8AyuwpwJ+AcBg1QXWPHXZttNiM7QtqMB5+mGclDdobMJW8uHgTcrfd3nk1zQ2JZ7nrqphj8RXdxyvggmHUYjCx5ae/CZtf6vEW1btvgok3JDv1/0kyra7nh+Cxob6LqsnbU1frkFFyPneD5a5MjhMfIAKP5vee+tq57b7O8rbu2k9gpWFe8Hh9Tj/OPyACkF3XHlxxV0h3nu9TtLmP8NNO7kBl0FgNntHVFc3PfW25D79Lr5GHkDVd/tOEv6GUvqMf/WvKmbheWzNz3zeb5p9RlXSakeRjA0j/2B5KNFzeqjydq3D2IbEzsPh/7M2jwaKcW2JYMjD2fbKz/GjkNzu3I4MqbkqOuFpFBE20j/8fIG7udRn1cZkIhp+ZoM6y0n4OvkEHGbePvPOBpdXn3GXkP4zu01mLQYfxgsnFxicaP+lrrkA2J/6I3dZVlaH0dXP/3/042bJxDdtS3n5/jycb3s4Hd67Ilzin1ZzdYo73+W9Cu6/4v+q9hmbCOTqyfiz9SO3Tr8g/U5W8Zcszbz8sYmcl3y966h9d1P8cRpytaNw9ikJXqNr11p5H3rWcxCAqfTzbQXwn8hME0U/2BNbvU89WfPPdYLJbVWeo11jvrd9krGJ+Z/XCyk72bdvW5dXnbXvCzuu6x9fGwzpOH4hSFk6mLW9br4eup09q310vkYJfrGZ/5Yx3g3WQbaJcdZAx4G7BRs12bKf62w+qKbHdYp17vne/5Z7nrr2s3ew/NYJhm/bPq+jMZDMKcW4/7Hcn2zhva3frXyQzuTw+t230Og1smqov1qG0uveXPrJ+xd5GZRq+r9bIumdXtV2RbwS16z+sGW76dXlYwnDJ3Repn6P92b9kp9Zh/qrf8UeR965XA3ZvlCxnf7nD/+vxPTHBeMnv1sutpoumLu+x55zbnp/5U3zdicH1wn7qsC/y/KYPpDG876vc5EwuDgWFvrMfxQ/QCiMl70WvIwRlDZ3mp55Nz6vnnPs3y9rO0RJsNmRTgX2Tg0k1GfTymWyGDhn5Yzyd/r/V0QG+bx5Htz39kcO32Icb3h3bXbjuSbXLt9fcRZLvoFqv7/awJZdj/cbOu66vuktHMpenTqeejv9fSnne6QOQv1XPOfrVOFgNfq9sMDd60LLWu9iHb0LrPxR+AR/e26a65PzpRXZPZE68hZ37pgi67784HkQmIbjHq92uxrOoy8h2wzI5C3jy/uPmy/go5KqTrGP4f2aDY3QB0F62XAoc0r7Ogd4FzF7KD8kVkJ0q/0cogionrpLsRG3bxvhY5DdQYcFq7ff391gw6uLZiyeCW7sT8d+CRvdfedmkXWrO11GP+f2Rmjlv364YMau06br/DICNbv5NwT7KhahGD7Czdxc4tyc7Dq4ATJni+dTO5+lri89Ms24wcRdp1jpw87FjXZR+r27yhrQPyZu7fZKDRoRM93zKpuno6g8xsLyanhj4aeBWDbDp7NtufVJef1SybyyBo5WwGI7yv652THFm65PHv/sff3h6j+ns32vSpvc9Kdxy7Dsh3D3nuAoZkTqzrumkkX9Bbbmfjsusrmv/1g+hljqjLb0zNTDDk+YeT1wZjwEua5WsxfpTw/mTmlotpGrWG1HN3nWjA/8R1th55HdxdY59LXoddw+Cae9fmuP+ofh8+pjlvdT+7Rq255LX4pu36If8rnpeWXT/HAe8nO4Cf3pw/nttss21Tf/vWZV1jVPd9uD15XX3Ddxvjr81Pn+g70bLMOtq8fh9dSm/ap7r+sWRD4Vg9v6zd1Nv76vKXM/zacC6w16jfo8ViWfMLeQ/6Mpppz+o122vqddsYGWzcnW+2q9t0HYqHMRhku1FdZnvaitdH1/75mWbZArJt9E9kJ/tajB+s+UQGgRA/pulIr89tt31HPW8t6P3d7rphIYMgQDNUjT9GEw0m666D96zXa4vIgRf96+X3km09N7SpNeva+6cxBm17c4f8nQPJQYMfbevOcsNxWhv4cz2OpzF+QNiudfk7yHbOr9XHz67ru6xuXSaXrq/hZsDvyPuku3vMV0k9HUhmJNqjWdZOvboNOe3nucC2zTbbkllKF5ODz/fqve6uDKbc/RlNth7LctXP0qYv3p6czeIS4A7t9l091p+n1+d+eMjrvp7s07O9ZvnqZS45Xe2r6+PdGQRJ3pvx9/m71u+468k2nDYrZVcPC8i2hv/Vz9PQgZpt3QIPIKc9HgOeM+pjMl1KPTbrktfP3TXznxi0r/2FzCjatZseC/yWQXDSAc1rzWd8n8EzyX6Evft12P3tUb//6Vp6n4lhM1pszCAL263a5/Q+J++t27yGmp2PDETuMly25Zfdd1vzGt4bLbuu5pF93N1x/CrZz7kpgzbm7lr4ls1n68Du+c1rRf0c/aF+v92krQ+LZU0uI98By5pXhp3EyCC7q+sFznG9dd10QmczGJW6H4Op7+425PUWkp39i8iRpMPmm/dLfHj9DJ2isFvX/H54Pf6XUKf8ZNCReERd9/lm+3kMLnDPITuHryRv0J3ubnJ1c3o9rl9slh1Ljpx6dr2Y/HD9vz9jgteYx2Dam+8zPuPOgubi6cvUkaYT/T9Yhh7fGxqhJlpffx5PBlGOMST1eXORum/d5qpeXW1BppQeI28sDAZbsfraleyQ/wvDp2nvGnU/QQ16ALZmMC3rrXrbH0reaN+RDFC6HtjZ883QY9/9j2/FIItuN716eyM2t54vLqVOa9M8d0uyMbft+Fjis0Av0xSD0Xb3r4+tn+Wos/p7913WZQR7Z7OuO8cMy8gX5JQcV5MdxCf0/sb65JS719Q6H5rltdlujAzgc5TjxPXWZTP4O02wOBmo9+667uPN9mfU4/8z4NgJXvNZ9Br3LctdL9szmIL9GvJ+pc3c+l+akfPkdd4Y8M3e63SfxYPr6/yPzCR7y7rcgUvLroulXucCNyeDJT7TW35b8vqgq7P302Q/qtscTV5jXECd5miicw5mBrFYLCtRJvoOYXwbzrYMAu8OZxDQ8rfmGuEtNJ3wjJ+2rZvu9a3dulG/75layHvKC+rxPKlZfpu67G1d/TXHfwdyMOcY2Qk/vy5fu3n+Zs313fuYYPouciqq88jAjHHTgM3WMuSaaYlp8Jq66Nqpv0ENdG226a4NHj+kfh5NtsN107qevZT96a6332z9THiM7kW2q11BDpTo2gnmAV8n257XrZ+dX9fjeTyD6+r3tPVaf39uXffi/v+EZbnrZ20Gg/d/Sm1/6W2zE3nf+QcGU0l3n7NDyUxH3QC05wP3JJM9/IVBu/YhU/WeZmqZ6H+5Odbd9MVPbdZtTd6vLiIHAy7sPae7D+3aG95PBlFEs84pJFesvm7GoA2ny+D62Lrse/Qy5pKBdpfVz1l/+uI2O1X3eXpq/7xCzkbyIHJ2ht8wuMd9Aba3dcdoEzLAaPd6bL4JHFnPOfuQM4NcR2YrfGR9zsZkluTrySl0u1ln2sHL65HnsDHy2nyJ6dmxb26iOhkWZzDRjBZn0lyfDTu+wF3rNhf06mg3clrpM8mkKf836vc+UwuZ0fOvZPvlQ1lKnybZ9v+mWic/7K3rvtu6e6c/0cwC025jsayJZeQ7YFlzSv8ig0Gg1zpkpPo11OC83nYn1i/0Lup9nXoj0E1f9F/gOcAhZEf+PRhkhTufzJLkF/Xk6qhtsNiDbKx4Kr0b7Obk2DU4vaO3/iCyEfBn/TplMPXD04EvkFN4OU3HJOql/n//rh6/J9abgu5m6oX1s3EceZPwWwbTpPQ/ezuQDVk3jDxt1u0IfKuue8ao3/tMKowPULlJ/R9/Qv2uuklv2/lk8N319fvqxm1dd/VG3hT+mAySPbD3GkeSWcscYbridfao+r/+zN7ydYH7kA2E3Xmmq6O5DNJ2f4MMsNyYbOz6B3lzuBZ1hJZlqce/a1x/BhN0XtTzySLgIxM892n1ud+bxN/bH/h83f499DJRWCZdb08Gnl9/bzOCdSMOP0Fe0x3Se153LtuFHIHdBS29gmxsfHK9Jhirn6X7M+T6rX5/dtOAXg88eNTHZLoW8rrhArJTfomsKuTgmS7bzv3qst3JaTzGyOvvO1KzjZFZd7rg1+/TjAi2LHfddB2DPweOqMsWkvctXcf8e5rvumAwcGmJwGNyypbvMZjy6K1D/qb3Q73jwVI6ZZvvrG5Q0sfq413ITsPL6/Lv0LsWY9D4uwl5jb6IzHKwyajft8ViWbMKS97rH1vPJXelmdKzd85YCHy6foe9nvHT3d+BwcCaw7rt688dGFz3bTnq9z5TykTnGgYDXn7eHONugF5/UHN3TjqlXg9cTgZ1rUsOwpxT13VZqb/ABFPc1fNal2XxQxg83j8+7TR4f2P4NHibMGg3eyzjM+fcrS7/DeOnxbttrbdP1zp7Lb3Av7rdRmTGuK4d4ohRH5PpXMg20C5z9el12Twy0GsMOLguO4K8f/kb8EpyEOBvgZ2759Sfm2Ew2PLWQf881AaNb1rPM/+t9fFQxmcGW0C2eY4xmFWkbVvdmsyg9O/m/DNWP0vP623rvc7w+lnZ6YuvINtGu2yiUc853X1q91l7/UR/2/PM8HoZdlyaY/ZVctD4XevjDRgEwz6FZpAy2SbdDT5/EfX6b0jdP4psE73xBPv0SQbtdJ8Gbj7q4zRdCoNr4F+RiS9+wyDpRVdn2zKY9eIvDGa4uB2Da4avkYP8N63/AycxGEzzA88/K1w/S53RguzLeQZ57v8U9T6mqbvu57pkPMEYcNAEf6sdlOF32/LX1SsZEkQ50TmcDPb7U33O62gClIEDyKDl64AHjPq9WSxTWUa+A5Y1r5A3zN8F7kzeUO9EBqac3dtubzJt99UMgiR26W3zYgaBfWOMv5n7DPUm3LLMOmlvdtdi/PRqXXk7gyweXaPG7gym7Ti8eY0tyaCixeRo333Jkb2PIQPLflEvhpZoqLJMWEddJ+CjevXyeWomj7q+zcj2NuroKMY31q9NjjTtGqv2bf8OGURxJXX0vWW56mkjBtkK2nIZGQi7SbPtAWSA6xVkkMq4KfDq71uTU4Espk4T0fwvjEsTPer3Pt0KS2lAbJZ1o+Lv1Cw7ikGA1xg5fW5/xP3uDAJpL2/OPVcyCKroGrLMijhxHbXnngvrMeyyfnQdWM+uy+9VH4+7sa6/dzdx96mPu8/SpuQIrDuSN/GXMLg+2H3U73+6F3qZeMmsHF+tx/AqYIe6vAu+/EZ9/Bfy5nnt3mu1dbYWObK0C0bqymIyq8t2zbbDAviOIqd+23HUx2k6F7KTcIzMytse/53JoMl/MWiAbK8F9mJ8RrH/MH709Rdopj6yLHe9bEfe31zBkIZzcgBAFzjRXuPdoy67uH4GuuuBk+rrvY7MZvoszz3LVR9bkBknn1aPZZfdoDu+u9Rj/gPgpcDvGWRCuFfzOt32/WuGA8j71d/igCWLxbKaCplNquuo6soPgScM2fbRdf1XGHQ8dtfP+zfXZ79sntNleTsJ23EmWyf9a+ktaAZ4kYMvz67H+ul12fm1Hjerj/udigvItoNuKrt/kIEv3fShY2RQ2MZL2a9nkwNg3rO07WZDaf7vJzsNXhukdy9yWtvfMX6Kuy0ZDKb4PhnE/0GyTei/9DJbs2TGvw1r3fyOXgYly4T12M0MM0a2mc4H7lQfv67Z7pb189X1M/yBOnWuZYWOe/87bmFvfdcmth7wYAbtCG9gfNvoS+q6R/Zfv/7ckMxE9vj6/XcK42cmMUPisutqVUxf/EN6MyeR7Qa/Je+VDh71+5yJhbx/P5Zmukiyv/R0cgDYY5pz1d1qPV0A7NN7nWPIa4ELadoQurquPyfKxtt9VncATmZIchVLgcF19jXAu+uy/kwvu9EMkGmWH8hg6uNryWuMC5pz13tpAv4tk66T7ZnkjBbk4OULyWu6e/Vep/su3K1+n/11afUBS595yzJh/808sr96DDiyWb4B2Qd6KzI49mhqn0Ndf2z93HTtoW8nr7WvqMs+CGw96vdssUxlGfkOWGZ2oRd9DjyCvFEbA15Ql920Pv5afbwpcBqDFOh/YMnGja7hcD6wJ9n49GVy+ra3UEcI1208mS5fnT2MvCn7DZnR8AXNxeRnmmPfXdg/va77eu917sxg1O9lDIL8Lqdmd7Esd93szSDLxxjZsT4uU1v9eQh58/xP4B4TvNZj6mtcDbylt25dejcflknVz45kkPEYeUP21Pqd93lyGrsx4I295zy9rvsBcIe6rA3K26N+dv7EBMHIDAlKm82FXiYdelPYtceYDMy7Frg9cIt6/uga6L/EUoJTyIbf95GN6heSN4tDRy9ahh6//vVBF5Ty9179fYWcPnXX/v96U4/HM7iBaz8/xzHInjhGNrQ8dNTvfaYVagctg6mb3kGdprjZpgu+/Gj9Tvsd2TF8G2qncLNtdwM/n2wcfDjwwFpu0Ww3lyVHCi9x829Zor7aDpRjar08pT7eqJ7/f1uX/5Pmmozx1xQbkFOmfItsBP4VeY6757DtLctVR7chg/O+Ux+303F019fdtNBnU4PJ6vL3MmiE/DI5rXhXl4f1/o4dWcuuiwczaPBrB8bs0myzA4OM1V05nSGdlfV76529z9Xa/e9Mi8ViWRWFvO9ZjwwOGiMDsj5Vz/UfY5Bd93G953SDze5Xl7UZdG5cz1FdlqRu2i+DwpevbtpzxM3rMf8OmS1v92bdHZrz+DFkMN5XaAJTJnjNg8mOqwvJjspfkoM19h+2ffuY7Ojca9THaLoUBtPg7VHroj8N3pcYTIP3sOZ5wSBb9csZH5i5M4PBfl35G3D3ieq0t3yJKfMsE9Zfd3/4MLIt4RKy4zfq5+nbjA9G2pe8t7m+1stjRv0epmthKfd6jG+zuTE5sO4D5KDJUxmS+Yuc3aK7d/kkdVALec85Rp2ylSUDWifKxjN3os+QZdxxWtnpiw9jMMPV78hBTweSfXd/qstfQ3PPapl03ZxUj98V1Myhzbp713Wf7i1/F4MMVBs0y+eQAzTHyPvRbZfyd20nWLH62oXB9fabJ9hmDtm+fTXZ7rZX7/nPIAP7zyMDYj9Grx971O9zJhUyA+sYS5/R4r11+QZke/biem1wq7q87UfopmD9GXl9aH2sWL3MY8lBrd055fH1GH+bnHHx8WQ7508Zf938Y5qAcTKA7xO9bS7Afh7LLC0j3wHLzC9k5+y+ZGPIBfXC5aRm/R7kNIM/JjuquoCva4EnDXm9cdHay/jbXoxOro6OIDtnjyI7p75BE61ONgz+otbLE9pjW+u1C454YHvsa71/k+zwvYgcrbXrqN/vTC1kI+v7GYwouYRB5qNoLoLWYxBU+VkGgRcLqB3EZHaR88jGrTHg+FG/v5leyKmMu/Tb7SjSbpRpF8B3t2bdLmTj/OJ6Y9BmPtqfbOAfA84Y9fubaYVsfHoj2Uj1WfIGuT99cXeTdzaDbAXjAsbJG445ZGaEfiD5PGBzxo8GMmB8+erp+Ob3bnTcc+rjHciA/+9O4nW6xsjnN8vmkw3BzyZHjxqUvHx1E8255Hn1OuAlvW26gP4u+PL6el7pgmC7Ro/XkEGWOzCJaQXw+m156ul25HXaAUPW3afWwcfIjBRfa+rlRcOOc39ZPYdtUL9TY6LtLMtVZwcyyOgyLkMyg471BQyCYh/aPHf7+nlczCBryE+A2/b+hueh8cdjWPbdvcmO+AvJqTtewmDq7i/1tn0u2anyb+COzfKFjO+8vH99/icm2A+nVbFYLJMq9Tpsi96yYdOrHVy/m/5Ok028rus6oC6p1wFdG04X7Pfm+rjNJvbQeu3WBVOc7zl/hetwAwazInSd82+nl52IQWB+1zazmGwXfTk5GGmHpfyNG5GDM7bv/e/Y2Ti5OtqhHvPlmQZv5+b5h5BtnZcxmGa6e97OZKfkk8lBnc6csHrqsB0Ydn9yQN8YcN/6GbqY2g7E4Dr77mQn8e+ZYHrp2VzItq9XkdOvLy2AbyGZlbr7jlvU/PwgTVt085xdGHTQf4/MsnMoTVKHSda3n6Elj81qmb64nlN2JQONuvvPrlxPDvL0nLP0uhl6HcVguuLryGuExzXrtmAwe8huzfL96rnoKpbMsLcPgwDZB1ovq6Uu31GP73uY4N6ezEj5g3r+6QLK2ra0Dcmg2i0n839imbAulmdGi2PqskMZ9D38gMzq2rVrH0fGLizG2chWpl7uR/bDfYnMQnl3xs/Ms7CuH+uVH5ODYl7GYMD522myhJPXegfUerwj9vNYZnEZ+Q5YZlbpX2SQDSHX1hPlI8jGqL1622xGBo61X9ZvY3zwy1oMbrKfwyCDSP/GJIYttyy1ztZm0Fj4FbLhqWvYaG+w71a3+QeDG/Au69E9GQS9bNxbtzbZaLnbVLyfNb00x/et3UXMBNvtTQZiLgJe1Fu3BXmj93rg+bXOzQiycvWyPtnhex21A50mg0F9/CwGDcNtI8kDGIxWvIJsEPkGg5v0r+AU4Ms6/uOmHCYbotrgoXa0+x2a53UdWovrueqJvdddq/n9zuRN3J2Wsh/eaE98bOYwPsh4XwbB+t00Ubds6mpzciqisa5eGN5h2TUo3qx57g7t/8aw51mGH8fesnlkUPIYGaT/P2qA2AR18e267avIdPePJTNYXdXUzX+Az5GBMrdpnmsj/PLX2Z2Ac+px7RrRPwbctdlmMwZTC3SNVp+mmW6YvMaeS16vPYgmwHzY/4bfc6uk7nYiG6MuAG43ZH13TntarbML6Y2cr995h9Gb6svP0BLHsp+Nt200fxsZvNeOht+aQfDEw3t11g2oeBVNZr5m/Zvq+h/RTJ9nsVgsy1vqefkxZGDDreuy9vtro+b3r9TvnqOGvM7tyTaasXr9tWFdfkvyvvNK4PbN9ifV5V+tj0+haROyLFcdbs5g0OU51ED8YceT7Fzsrpc/S2bVae9l/1vr71Fkx/w69LJZtP87o37vM62w/NPgvba3rgte+ijLyJiH96Wrqw5v6AsgB+11CQG+Wn+/b13fDWaex1KCYmd7IWcR6doih04bWL+3Ps+gjfOp5NSrN2fQx/Dh3nO6tpubNp+bi8mM/VeQfUPbjPr9z7TC6p++uJ1a91gyk+yryTbuNqulfXHD62dpAbCHk9dpF5HtadeTGfc2qOu7QLGH957XDUT/LEsGgD2HvH40MHn11Od6zfXZnnXZsIGCP2OCZBn9/wmv3Va4LpZnRovvUq/tyAHQv6zLLyMzIXZJa8bq+Wn9qXwva0IBbs0gCHyMzCre9bm9gvFBeDci4wnOIAeV7QtsSc3gWl/rGrKte8u6zHOMxdKUke+AZeYUxjcmtr9/qbkx+FZdNr/drjmRXsH4LDxrMX4U8DHk9HlnY2T18tZPF/y4xE1DPUH+sdbBeWTH1bDtPlC3eX1v+TwGN+1nLOvvWVZJfe5RPwtjjE+v3X2m5pGN7902Z5Cj8h9cL0gvJaecXnfU72UmlGXdSNXPzKJ6Ubm01PRd58mDmmUbk9OvXkeO/vksOSXB12myWVomVU9bkMHC/yCDHf6P7FB/ADktR5c94i7Nd9Sn6vKPNa+zgPGd/fcgO7d+zVKm0rVMup7WIm+cryM7tW7XfHd1wQ8fIgOMFwHPJDMeTBSw392Uv5ZJjti2TFg3u/Uebw2cWY/r74FNhzynCzRqgy9vCPInB3IcSzaAdA0k52DD/IrW0QbAi5tj/RWy8fz79fH/yEbgrmHqjXX5pcAhzessYPw19l3I4MoX4dR4q7sO55Od8GNkdst16/J+I+5DGARmvrwum2h6NTuDl37MNyA7mF5ITqu2F/AZanYDMlCm+8ycwCDgv81kdAKZ5XCMHGjxeDJr+QvJa4tu+W1H/X4tFsvML+T03GPAF5tlx5KBDi8gg+43JztGfkcNzKvb7QO8m0Hg/meo0xPW9eswyL53EXmf1E0tdRnNQADLCtffA8hOp68DmzfLJzqPn9HVNxl4vg2Zte01DLLCduVKmjYgy0rX1YpMg7dH7/m/qJ+3U5g4w5Jto1NXp6czGIwxRi+jsmXC49a1kW1F9ruM1evmeb3t1ian5Rwj2zLb88se5ACZblri4+vyYYP/Xkxmju3q6R80nfuWG47TtJu+uPe70xcvuw43JKd7fHjv2K1NtpH9HngkGcB6CfDouv7+9bP0Spp2ajLjWHdfemrv/8B+ntVfnw+px/6DveVzGLQpdFNNHznq/V1TC8s/o0U7OPNmZHDsJeS91aX183f7qXwPa0Kp54B713N4159zOHk/c3Oyr3MR8IJlvE773bgZ2R53KTVI1mKxjC8j3wHL9C+MH92zGdkZ1U7vtB9wOYMRIQv7zyUbD7sbhxf2v5TJaSCeU9f/kd40E5al1s9cJrjRay5oFpJTOXSjejft1219fDOysWoxcGBd1nXaH1SXj2G2idVdp93n5ln1eH+VIcGsZIDMYxk0hFzb/H4ajuyZzLHuN1Ys0ZBUb862JhvV/0UTHNF/HTID6Vi9IWinTTmm3mz8iZrZrffdal0tvZ62I6fe+BI5NdFFNFMQ123mMwhC+jKDLBY7M8hy+DrGT0dwEzLw5bpatydP9H1qWWYdzSE7n95K3tT9D3hEs777jGzSfFd1Db5jZIaqD5GNx7dgyCi4+tzLqdPuWparfhaSU9tcR80ERs2USGZ46wKIxk2h0tZv/dkFX364e43eduvTy1hlWe66ukutj78Ax/XWdddyZwP71WX7kY0eY/Sy6jV1/1SyMeV84Jajfo+zoQBH1O+4XwKHN8vnMBjk9Bzyuvyyuu0e3Taj3v/pXIZ8P92Lwajfrvy8/s+fULfpf1d12ZJe2b4uGaT8XZbM7nsV2QFp4KvFYlmpwqCNZksyKG+MzIT8xeY75yXkvf569Xrgx+S9zlZkEFjXeXIuTdbx3t+ZS2YKazMk/wwDkFdFHS5gEAx517psTv9c03vO5gwywJ3SW7chOUXU48hp2o4d9Xtc0worPg1edw/Utbt9DbO1jLIeu/rYkBxk0fVFnIuzwSzvMTy1Xiv/kt4AVmB7MhDp+c2yLck26r8yGAQzBvyx2aYfVLEeGZR+KYMpdyec6WK2FWbG9MXel06uLrvBYZeT/QLrNOvOIO8tTyDboC8m2+WOqfVyCZndsj94+UFkP9yFDJ8y1H6E1Vefc5rzywOpmRKb9XvWerwcZ1JanfWwKma02LG+Tr8Pye+2ydfDjckA5CsZn6wkyH60XzEYUN61U3d1032fLei9ZpcJ9lWjfn8Wy3QtI98By/Qtwy4CyZGhXYDdFs3y19Tl3wFuNOx1yMwF59btfkpmCDuUbKDqUq7+jtrJYplUHbXBP/vWG4KnkiN9du5tuyuD6Yu7UVbDsu91qbk/3/875Ojuc2myVFhWS712N2zrNZ+ZU7u6YMlRkSfUuvky2UBvx/xyHOf6+2Fk49TZZOPVi6gBrHX9pmRn7hjw4KW85lFkJ/y3yaDk7rMzhxwhOUaOkNyhLjeTzpLHcNi5Z/96o/A34M/AWe32zU3BPmSD+3VkAGuXjvsUBjcTf6yflS+RQRNjdZ2jr1aujvZh0Ij7G+Az/e2beuoCkP5BNli9m/Ej5xeT2Y1eSAbA7NPUpVl5V6zO1mMwHfv7eus2IqdUWWLdkDpsgy8PqcuGTrfm99ty1U/32VinnoOuoTZ69LY7kUGHyWvq9kE27HYDNJ4DHEJ2sNyDwYjg88mMvQYoT02dzmEQIPZp4Fa99dvW78rnkYHlY9RsMNbRpI/xOmR24/PJoP5Xk/eVXQDMNeQ0XW2mgu677BZ1/WJg//a4kwEWBwPPra/3MMZPGWVHicViWanC4B7xUc317xg528FRzXY7kAF3/yIzTXUd8VdSs7bU7drs/Fs2yzcgMyIcR28adsuk6mfobBMMsvL/i1775zJe95Raf7+lBoAxQVC41wKrvE5XaBq85rphg3pNsd6o34vlhrqaT2a4/jNw0Kj3Z6aU5nwxn8HsFc8H1m62mUsGp2xWHx9MZnjtBo3/X13eZYYfmsmteb0jgbPIwUqnjvoYTJeC0xevUYXMrHchOdvBk5rlh5D3nafXx3clB2ZcDNyZwewVR9X1XdvQwlpXXwQ2GvX7m22FnLK1a+N+T/3MbUgGPl9Q1y0105hlpetgdcxoYVvO8tfDkfV64TbNsq4ftbu2Pqf+/MwyXusoBok3zgFuPqxOLRaLwXuWSRSyoe/99ULl6QxGi57RbHMjBilqT1rKax1Wb9jGhpT3Mj4g0C/tydXPFs0NW1uuqBeUXaPgAjIb0li9Mdi5Lu9n39uSwdSf96zLbuhUHvX7nS2FQUPxfWpd/IHmZp4MtjiaZtQvvZFAlkkd582Btzefm78zmIr4P8Dxzc3B0+vy79K7cW7q63Z1m983z+vW3ZIMVP4v2XBvYMv4Y9jPpHNzBg3r6zD+ZuwVw55Tlz2hbvNNBtNDBNno9SkGI4QvIhu/ntJ7vueepdfTuOkzmt8XktPfdp+l59XlcyZ47u9pMk+QmUQOJKdC/kZT12NkcJ9TQyy7bpY1/fdNyWu4a4F7tXVCBsj+jbx2WCI7aPv6DDJPXDDq9zzTCxmc+l2y0XYeOSL0UuDs3nZ7k8GX3efiG/QyHJJZwbrAvjHGT1H0GRwRPIr63ZEM5u8GKD2Q7Ah7MJkZ7n/k4JsN6zb/BHYc9X5P91LPF18CXkF2SP2XZsBF3eYb9Zi+A9ikt6773us6sz7VO59N1NA7Z6J1FovFsrylntu7rB5jZAfIElPWAR9mMLhljBxwsV6z3cJm24cDHxj1e5upZVnX0l291Ou135PB4zee7LmBbJPrBlWcXpctca/kuWa11e8KTYPHkp3EdvxaZnRh0EZ5+3rP+E8mmAGpfm9156GPAVs36x7IIAPcFnXZRAF8z6jbPqvdh9lYmuPv9MVrUCGDxE9hkBnxrnX5zmRbwG+abU8kA49/yiChyUua9V0/3Kajfl+zuTBI4jDGILi/K6/GgP6pqANntBjdse/6ANYm73fmk/1zD2cQwHo2dfYkBu3Rd6/Pm1fLaWRCk24q8DEygM+MyRbLUsrId8AyfQuZJr3LGHEN2TD1zeZL9r/ATZvtH80gq14/nXDbCLkBcAfgtcCzyVFDN2vWTzgNrGX88SSndeguJH9UT553I9Ou/69etDyuuZi5EXmzPe6mYMjrn8qgE9GAidHXdzfK5A21zk9g0Cl5ghejK3xc12KQ7eZXwN3JxvjdycaNy8kb7Hs2219Utz+N2thBkwkMeEBd/yGGZKMiA5OuJadC3mvUx2A6lHrM23PEXclG83+Qo3C2qct3Az5Qj+/3h7xO1wC2DYOppPrpuueQ07/vRGZz26B5vsGUk6+zTYCPUBtem+W7NeekLoNUPwCsq4tjGKRVX6e3zYL6WidgNt4VqZ9tJ1g+n0Hg3TdpAlrIjt/TGGR9WbsuX6ITuf7+H7KxcRO8ZlvRenoEg6nsXlCX3bQ+/lp9vGmtl78wCOQ/tvc63TXefDIw7Nn1O/QDwFuAw5ptlzqlm2W11PMtGXTKjDF++sLTyYawBfUz+U9603lYhh7TY8n7nD+S00C9pS6fAyysv9+aHFh2FXB07/nd9cLmwJ9oOryG/K2hWZcsFotlZQvZ3vZ+Bm1ulzDIzh4MOky6zB+LqPeldfnaNPcv5MC+f5HX4puP+v3NtML4ILrbAK8kO2ZfSw7Q27hZvzmDTqvb1mUTBnQxfirDQ5rrgKHX7JbVV8es5DR4Xg9Mr2J9rJJj+Nr6mXgPQwK6yKlyu472bjaEufXzdMd6/zIGvHdYnTTX0ofW7T7HBBlHZ1NpjsupOH3xGlXIfrixWkfdoNmP1GWH18fzgcPJ/tbumuDDTJBhb2nXGJbVWpfbMsh4fSwZZPsMxvdj2ye3euvAGS2m5jhvWv/HD2PILDDNdrcmBzBdCjy8Wb5Rcz3xC2q7XF33fAaB42dRA5stFsvSy8h3wDJ9C4PpU38OHFGXLSSn3Poeg2w4N3RqMOi0f8JSXnfoiZOmgdIy6Tp6LoOsEhv31p1C3kSfwyDifQ45su7yesI8qC7vZ7xaSAYDfo46Jduo3+tsLM1naz8yiKwLmu1u7L5IncbAslzHtWvIOIrs1P36kM/PPHIU46L6fXezuvxkBp0rL2H81BJHkMEsl9EES/Tqcjvgs+RIoDNwlFZ7jPYkgxq7/+8f1wv8G6azIzMh/pVs4FgiOxiDTq731dd44kT139aN33HLXVcn1uN7Hk0DY/3cnMIg69eO/TrqvU43/cdL2/qzTHjc1yI7Zrvvo6Bp+K7n7reSASvdlLb94MntGAR/P7m3blcGo34f1v2N3jZd8OWkpwizjDt+88lMa5uSnb6/pclYTY6g/2Oth6eQ04CPkUHfTxryem1A5VIDkP18jbTetyA7Zr5Mdny9H7hls35rcpDUGM3AqNlcJjpv1HVzgZeTjehjDKbq6n/fdfdJn+1/ZzXXCw+t2/wFpyOyWCxTXBgMBntr/S56e299d9/67ub77Da9bTYn2+4Wk1nk7zjq9zVTSz0fdx3sbbmMzNLaZjx8cV33lQleq7tmvjHZhtpmeH0ecOKo3+9sLDgNnmWWlYnuAZtr4T3Jdp1FZDtPf9rw95Ltlyd0y5t1BzEILh8Dbt3/m83fOZC8p/1ofTyr2+Ca87vTF6+BhWzvv5TsezsauG2to0czvg3nQYzv79liVPtsmbAuX0GTNbRZblb+qauDHXFGi9V5fJ9ODgDr7nuuJQeC36au7875c8mpvMf1tzXn+Rc2r/HMZv2cev651VS8H4tlTSkj3wHL9Cxk5+7V5PRpNx6y/ibAdfXL+Khm+Z2ak+ROk/g7424KLctVRzuRwRF/ZsnpoLYFXt+cMF/IIDPLes2F5wea5/Q76J2CdRoVMlvlu8kO/U/Ta7S3rNAxfWX9HJzaW74Hmb2yC5Q8k/FTQ7yCHJE9Rgb2vZEMQrphSleWkrESuB+Dka1ORV1uaETvpuv+Ar0sOc12WwKvaY5fNy14d6Mwh8xg9Nm6TdfAOKsbBlewTpYWOLEJg+k7Xjekjj7RnXsmeH5XX7s356luimTrauLjvn/9nPyY3vQZ9UZ4TzLr51j9nCzoH9P6GTmRbGA/rzvuXb0wyLz7M2D7SfwvmLFy8vW3A9kIch2Zde/v9DKwkplBu8aQrryN8VkS12Jw/fwc6tTf/XoCp16bjmXY9QGDqUB+RmbJnrXfg/QGc/WvkxgEQxzAIKPhmxk/srf7fGzLYGqOB/Zet/1e/HU99k5LZLFYRlLI+89L6/dVmzG3u2beAvgOg6CjF5P3lM8is/V0nVlDs4haJlUHOzIY4PItMqP+oWTn1R/r8ndS2wXIjEj/qcvv07xOm2UvyECLbzJBJjfLSOraafAsa3xhyUH62w65ru7uF59c//+/AWzX26Zr23l8fdwGlz2aDBx7e93m7KXsT5fB782z+V6nd0ycvngNK81najPgifVYX0cOcv478I66vuujC3Iw2XuBW4x6/y1D63QhOUBmDNi1LltipiXLaq8HZ7RY9cd0dzIxzFi9p3kH8CIyc143wLX7n496HfGv+l22WbO863t4an3eYjJweZdRv0eLZSaXke+AZXoWMpDiOuA79XHbANU1ID6luzlj/AjUD9blrx/1+5jJZaIbrWb9wWT2qXc1y9YDHkNmchkjp/g8dchzb0amuL2GmvHFG7aZUYCtRr0PM6FM4vOzkMGIxW5a1k3qzXUXRPY3xk9NNLfZ7kQycLZt6P0tSxlBz+Amfh2WkoJ6NhYy28TiepPQdqh3NwBtdr1DgXPrOerJQ15rYV1/PXVKAssSx2ipjaW9OrghMLK3zcH1hvg/wO3b55HTp1xJZkk8oH2d5vldQ2UXaP6KUR+X6V7IwLvuJvqBddk9GXQcHkROvfGH+v113LD6rt9hXXbK1/bWbUFmFhkDnjfq97wmlN7n6UsMGpq+VZfNb7djcH19BU0nPBm012ZaPIbs6D+bZvp2y8wqZEbf/9Rz4INGvT/TpQDbkIMsPkAGqY47z9Tfn1I/S98Bbt57fvd5egiDzvndett0gYBmOLBYLCMrzTVxF9jw1fa83qzfh8Hgs7ZcS95LLTHdoWW56uEJZOaOj9IEuNTr74PIe8uxeu7ZsK57FIN2t8cxvt30DgyCxF5LLyCsf31umdK6dho8y6wpwAnAD8mBe38jBx8f0NtmEwYDyB7bu+e8W13+G5r2aDKT2OXk4PIF9XtuuyF/fyMyIKDLLHbEqI/JdCw4ffEaWYCX1eN9cf3/v6y5hujuRdvPm+eeaViAe9V6/MSo92U2F5zRYlUfzzMYzOy2V7N8DoN7zs/TDNon+9vGgGPq43YQ7dfJvoYu6P/po36PFstMLiPfAcv0LGQ68zHgT9SGK3oZPOrN2YV1u4c2z71JvYG7njptm2W5jn0/wGGt3uPu+N+hHvsP18d3Ab7GoBH3Rf3Xal5jAXlDPkaO1Lah17JGlCGfnyVGlzbrPlo/A6fUz0+XgnsxcPok/tbmZIPVEcCdl7YflqUex/nkFDUXM0Fac8Z3oGwIPK35rnswdTQPOcX0mXX5B0f93qZzqeeBXXvL2huy9YE3AI+d4Plrk9N6jJHTfMzvPbdrfHxvs3xcBriuboF7j/p4TPfCIIjycAaj4ropbi8hG8Q3q8f+OXX5xxmMvO4HX96JDPy6CDiyrR8yi183Qvgmo37vM7XU+vgc46+R9yOvkcfIDKHDsoWtA/yIQebkPXuvu1FTx39kgtH5lulZgI3J7Ar3JEcFd+eyFzNLM730r5nIzJTXNMemK8f1rgd2IANiFwP/11vXfZ8tZJCN9zSabCFD9sNMohaLZcpL8321HoMOkVPrsjn0OtfJ9rZHkZlaHsaQmTJme+mfVyb5nC7Q7tjuNWiywdbzTBfAcmDzvPcxyNj/AzLo/DsMgv3eTZMhyTI9Ck6DZ1kDC4NgoDnAugxmrej6d7rr678Aj2R8G869yGDw3wF7N8u3ZDC47/v1/vSDZBDSf7vvzGb7/nX9hmRA2u+A/Ud9jEZYN05fPIsK49t2Xscgu/L/aNqHhj3HMv1KvR78R63Dw+sy2w5GWyfOaLFyx28Xsh3tJwzJyksOSupmXbxvXb4AeG5d9gnqzBVkm1sXYP5wYLfuORaLZcXLHKThLiJvrIKcpo1SSqk/xyJiXinlOnLEFsAzImLbuv7XZIf/XODxERFTvfMzWSllMUBEHBMRXwI+FBHPjoib1U264/lrsp72j4jPkcETtyOzie1cSnlqKWVxRCyor7djRGxU/8Z1dbtfkDfwi6bkzUmrWfP5OSEifkhmLvh9RLwxIg7obf4doJDptT9FZhz9CLBtKeX0+joL688dI+L4iJjX/K1/lVK+WUo5q5TyubrdvHY/NCkLyFGi84ENACJio4g4PCJOjYhPAZ+OiA9GxJ6llMvJ+jqrPv8NwDcj4udkAPPRZKPiC+preQ7qiYi1yCyt742IW9dlUUpZVH/fjAwseRhw94jYoy6/4bqxlHIN2Vl1Lpmx4N7N61xJBpP9GTg+Ik7o/nTz/LG67dWllPev1je8Bmi+U75NZjRcj8zA8imyAfcBpZR/12P/KXJ0/R3IkfaUUsZ6L/kHsvFpE+CRETG/u84jOx5fAjyqXtNpxdyOzI73lIjYAqCU8iOyExcyiGujbuP6mZhbSrmaDDL6LZnd5X0R8eCIODQiHkd+951G1uGTSilnT83b0SqyKfBMsnP/EDJz4qGllKeUUv470j0bkebabUFEbE8Gp15ENgyeRHZWQQ5MumPzvD+T56HLyIEYN2/WlYiYU0q5lszwein5udlnKfvh/ZCkKdd8X/2Xev8CPDMitiqljJVSro+IjSPiqIjYuJTy61LK60opby6lvKmU8rtR7v90ERHbRcQrIM8r7T1gRMxdxnO3JKcuBjin/hyr18bd9fHryfaD3ckM5J0nkvdMfyYHaZxItqGeC9y9lHK/UsrfV+a9abV4OrUtKCJ2hbwOqZ+5/n2TNCOUUhZFxCbkfeZ2ZKD3t8nr593INs+vkAF5p5PTrXY+RLYj7AqcGhHr19e8mMxM+gfyu+0pwD3I7NcPKKV8tnuBei4b1xZa2++eUEq5cSnlh6v4LU973fmnud/ZNiLW6dZ356tSym/I6YfnkPW2TV3ffR+tS/azbV8fr9Ws25ds/+naGV7W/s3e70eSbbCX1L/bneO0CtW2nTm1bedlZAAfZLv3tRM9Z6r2T8unfk6Oqg8/WJfZdjBCpZSr2scRcTI5tfgccjbAi/x+G6jXBq19yD6a79fvqW67u5Btzq8A5pGJGbr/+evITHw/JbPyfjoi3kAmFjid7Iv7TCnl96WU9yJp5Yw6etAyPQt5Mfk5aopTajQ7S6bdfghwdd3u5c3yjYFnM0szSKzksV+PwTSCbfkbzZRQ5I3cx5v1vyY7/7r18xhMObkOeYP+f836ADYf9fu1WFa2sPyjS7vPxbEMppj+A83UEfU7sB2F+kxyxMneU/W+ZlOp9TJGBo1/kkxz/p+mHq+qP78DHFafc39yWslzySCIV5PZFB8w6vczEwp5YzUGfLFZdiwZSPls4Kbkje8i4IwJXmMemfWjG4V9o2bdAgYZKr7MYGoIR5OueJ2tDbyLQVa8MZqsawymX11AdiL+j2ys33PYsWcw9fd/gPvXZY5MXLk6Oo6cuuE95PXzefUYP7fZ5kbNsT9pKa91GNlo0r8eHCODmbZotrXeZkip35u3JwPJ7jDq/RnRMbghk1F9vDuZ8egZZOD3P1hy2o43k6Ooz6TJRklmG313/Vy8gsHo3/496wfJgIydRv3+LRaLZWmFQTvcG4C9yIEY36jLTmi289w//rh9pB6jx9fHc1kyA9ROwPq9ZVG37aaMPHnIa3cZdO5Xt/llvx7IARn7A7eiZmVptjEr/zQsOA2eZQ0rZFbqMeBXZFvMbxi0w3TfVduSA2K6NtKdm+cfQg6guYxBu1v3vJ3J4OQnk1my21kbPB8tu26cvniWFzJr5YGj3g/LStXhl8nBg3P83ht5XTijxeSO06H1fPNp4Lhm+Yn1eD2mPt6P7G/oMod/hiFtZ/V//0AGszF25SPANqN+vxbLmlRGvgOW6VsYpJr9Zdv4RDN1B5kZ4b/1xu56YI8hr2ND1cTHeIljQ46C+h+ZQep4skHpk/VEeDaZFazb9nH1xvofwG2b+mmnYVsAvKk+//mjfs8Wy+ootZFjU3LE/Fi9cD+S7CTfh5xW7TrgX8Aj6nM2Jkc2Xk8Gfd2oLl/QvO56wMvra34N2GzU73VNLPV76nkMAvUWkSm4H00GlN0S+F5d/7L6nJ3qzcG1wAuHvKYp7Icf667xdUsyWHKMzBjxxeam64Vk0Pdx9TPz2/Yc03u9HYCv1+c9u7duRwaNj88Y9XtfEwrZOPtABtMSj5t6tdlu5/oZWtx+PhgEO+9MBr52wc6/BTYa9r9imVS9bM9gQMU1ZABy24D0X+CmzfaPrst/Cmww0XEns5Heodb3s4GnAjdr1s+1niwzqbTnEDLwbj5wcvN5OAd4TrctgwEXNyOv5a4hOw3bDsMj62fu78Cde3+vmyJqo1G/d4vFYllaYRAgtl9zjd5NxzpWr9W9F534+G3cXIdt3Ft3Qj3HnE9msH4iNWClnmvWB95K3oO+srs2Y3Df1P3coZ5r/sGQts8h+2Rb6DQuOA2eZQ0sDAaPXQO8uy5bq7fNbmRH/hjw2t66l9blH13WOcfPy9KPC05fbClD21AN/Jqhxeu66VPILLFdX8QY2fdw8Kj3a7qUep7/bHN8/kHNplfXdwOSziQTlnTXw+fSDDJm0J62Ye9ctSeZjfIR9ALRLRbLqikj3wHL9C31YrLriPw0cKve+m3JET/PI9M/jwFvruvGNXJZljy2vccbNL9/ipyyru3cWkCO0BojsyWtV5dvR2acWkSOxr5F73XvRGaqGgM+xpDRVxbLTC+s2OjSXevy2zEILvoaGdCyKdmQe1JdNlY/k4eM+r2u6aXefO0P7NDWX/39/rUuzmqW3ZnsQPkTcFRdNn8q9nUmFwadg49qbuTGyPTnRzXbbdGc398GrDOkXtYmg4oWkwFg+7Z/B3gAcCVDslhYVqru1iI7IMeAe0yw7V3JAP8rgHs1y7clR9FdTHYQvwW446jf20wu5PSeY8DPqaPYgYX1PNIFHr+nqb8gM42NAU9cyusOvY6ml7nMYpnupf+/TE659df6cx7wTnLw0hhwz7pN/37pfsC/gZ8At+mt667x3t9dQ0ywH3YyWiyWaV/IwP13k9MQfbr/nWeZ8Lg9kfHtkmszCEQZY3yWiK/0nvsQMmDiHJoZLeq67vrt1uSAwPMwq8caUYCb1/+Hi0e9LxbLqijALvV/+vruu3DINnPIqW+vrm04e/Se/4v6XXfKRPecE92nWm44PsszwPxh7XElpzAeIweSr9+s25lBcH87S9Pd+/U7wT45AGD0/xd+biyWVVBwRothx6TrA70fmZG1O/fcp94TbdZse6N639OdS64AHte+FjVRAJm59eXAg0b9Hi2W2VTmIE2glNJl4/kOmfnoAxHxwIjYMyIeTE7nsTOZFe4Z9WnHRcSOpZRSX6OMYNenvXpsiYjDIuILwMcj4k0RcTKZgeKNpZSxiJgXEfNLzin/bHJE1cOAvSMiSil/IbOxfI5Mg3tmRHw8Ip4TEd8mI+wPJLOLPbpuL61RSil/Bn5PTiv0XOCHpZTLI2Kt5rvor+Tn4LPklNOPr8u/QXYcn0MG8p1LdpL8iZwy9HZkR/DdSinfnrI3NUuVUv5QSvlhKeXPETEXxl2ndL//IyIW1N+/R4423QE4OSI2KKVcHxExhbs949Tzy97A85vFnwLuVEr5IkBEzCml/JP8HPwOuAt5LTDu3F5KuQa4lLyx256cRveGv1Ofv1kp5QOr8z3NFrXu5pRS/kcGqwCcFhGbdNs0///fJKeTXg94U0S8MyJeRY5OvDPwolLKj0opDymlfGnq3sWaJSK2I6+X/0s2nJ8FUEq5tpTyUeBB5CCL+5Cd8d1nqPv8PSUidhr22u1nLSLmdD9LWrya3pK0SnX/s83jl5PZItYiGxgXkYOMflM32bPe53T3S9132lfIe55bAMdHxIbNn/kAmYXiXsAx9RpiCfVvSdK0Vkr5cinlfmQmnbuWUr4z6n2aIV5NBkM8OCL2ADYDHgN8m8wOsTtwb+CPwO0j4qnNcz9GDqzYG3hoROwOEBELuvMRObBpHhkEWLprM81cpZRzgLOAr0TEHNsRNNOVUs4np76bC6wdEfOGbDNGzrL0SzJr6bZwwzX7+WTb6TzgVHJGhmF/x/6eCUTEDuSAo2+S7S7nAXcppXwFWFxK+Sk5m8IryAC/Z0TEznDDcX098M+6za3qa0Yp5Y/kuezuZEb+R5GDlj7SbVNfoztnjVNK+fdqecOaND830qpRSllUSvlqKeW5pZQvj3p/poNSSomI7t5nffI8cXQp5X217+Y/ABExr5RyETlTH2QQ+IallFfV9WvX17u2rn9ifc3NvU6Wpo4NDVqqUsoF5Jfzd8mMSG8lA1veTE5f9EIy2OUaskEM8sZDPe0Nc0TMj4gXAl8F7kgG3j2EPL5HkyOvIG/qrgcopXyBDILYom67SV3+PfKG+p1kx/FxZLrb/YAfkdNHPbiU8o/V/BalUTqm/pxHjhyhBre0zic7d68lG+v3qtt9DziRHK3zc7LB/5/klJO3L6Xct5TyDxvnp1YpZXEpZXFEzI2Ih5GdMX8mpwC9rm7zH7Kj5VdkptG71OU2iCzb5WQQxCfr49uRwXddo193DH9GZgzbDLhPDVQiIhY0QZTrkgG0lwEPiojjuz9SSrlqyGdRK6FrjC2lvJW89tqL8UGTpTbuXlZKeSHZ+L6AHH33GHI0/UuAN3TP8fttpWxPnnt+WUr5XfO5ICLmllJ+TZ5fAJ4ZEesBlFLOpAa3klljl6qp96GN8dJ0VYOObxoRD4qI/cn7li+RU9R1QcifJ4PzFgO3JAeIdc/vBmL8HfgIOcDiBPK81W3zC/Kc9mPgewa3SloT2IazfGqA9p3rwzeSbWu/Bo6pAZHXlFI+SA6IhRwAc9P63EvIgbHnk5mTXx4Rm3f3nfX+5g1kpqpX1Xscr8nWDEeXUu5TShmzHUFriMfUn/chp85b4n6/lHIu2UawObBBXdx1yr8TeCwZcHblat/bNczKDDCv674NvJesl0dExGbN8/5YSvlYKeUlpZQ3lFIWdf1Nfn9J0qx3PNme9vZ6nrgabggA784j3YDWl5H9n9sAD6uBf9T7pRIRe0fEx8ikTV8F3ud5Rpo6dtRpmUopPyO/+B9Ajkj8BpnpaN9Syuk1cnszcqTWZuSUR+rpbqhqdpVtgUeSU+HeEziMHFm1Npmd5SZtloome8QbyFHC9wYO6W6+SymXkQ2Qh5GNlYeTQUcHlFI+P0VvURqZFRxdujXccAF7finl+WQw7S3ILAcnllK+XreZa+P81ImI7SNio4g4geyMfwMZVPlS4Lyo6ubnkHW/PvDoiTJYabxSyoXAo0opJ5CNhhsBz6rrSnNT91+yQfGbZAfYI+vy60op10XEFsAjyOuDd5I3fn+f2ncz+zSN78+tP58cETeu6+b2bqgfSV4fPAJ4OjktzlNLKf9b1uhsTcoYGby3dUSsUz8X3fdTVw+vJKcIPYi8hus8j5xW+iERcchU7bA0lSLiFuQ55FnAo8lBFMeVUn5ZT+fz6nfW+8mA8duT9zntwKfuM/UtMmh/W+CELqC8elUpZf9Sys9X93uSJE1PJTMg/xK4LfAq4NullKvqwKNotnkz2f72tKZd7ZPAC8gBY8cAP4qIL0bEj8lzz9bkgLJvTOmb0mplwL/WNLUNpwtS7tp4uozWcyJirbquSxxwZd1mcW0fvaKU8tpSyn8nymatZVreAeZH1oyxnTeRg5TvylKyitf6MrO4JAmyDXqMjB8AICLWB7aPiFtFxGkRcUpE7FeDyB9RN3sZ8O6IeFhEHBURrwW+QMaEfAF4cnFGP2lKRTFYVsspItYtpVzVW3YE+UX+K7Jz/+LZHoldb6xuGLlZM02cCXyNPJHuDRxYSrmiec67gfuSwSqPK5kSvf+6TyOnWvs6cL96oh0XQS/NRjWbUfd5ukkp5Tc1CHast93PgJsDJ5ZSPtFbN+5zVINgbMydQvWm4vPATtQAS7LT/3Elp7UZ9pybAO8GrgLuUTL9tyapNhJ+D9iQDPzuglajjraaR2Z1fUvd5nnAl4E9yUCM7cigpAv71wda/SLiXcApZBDrQ0tOHb0ZmaX3AuDj/YbippPSoL2VVAOGvwAsBE4tOR17u35eHcDRXb/9FTiouX57ITl9+6eAE7yW00w10b1I5LTezya/k+aT30n3iJyK8Lreto8nAyd+QAaY/6r/+hGxHxk8cWvgEaWUN/Vew2s3SZrFImIXMuvRdcDpZZDl9YZzRERsT85UsTlwp5IzXXTB4rcBnkPOkHEVOc37z4DTSilfndI3I0kroN7vX0oOcn0w8NFe/8OeZCDyQuCWE/Q/2M+wEiLiHWTG8fcBDxgWZBc5I8w7gR2Be5dSzurasSPiseQgwG8Ady1mQZQkLUVE7EbORvEfMgv5YuAA4MZkX2jnErIt7SMRcQrZt7Nv7+UuIWe/evlq33FJSzDznpbbkMC9k8lpv+YAry+lXDTbb+7qjdbi2sF0i4jYisxIeCVwCNkY+NlSyhU1G9/8+tRXkNn4jgAOa5a3WXbeRgZZHAYc220z24+5tKKjS3uvUXqP7fydYrVB6kPkFMZvAo4qpRxWSjmnZugZdu3yGzLo5bYG7i2fer76LdkoCDmt51owbqrCRcBngNO7bchMe28Gbkqeu35n4N7UajJRPY/Mdngq8PwaJPbpuvyJwHq9580pOS2UgXurxl+BP5DT5x4UEevCoH6aRvr/kKPqt6WZFoecwvg5wCley2kmqtdYc9r/3+5cXTv9LgE+QTYiziGzH9MG7jXn9o+QA50OJe9zbvj+al7/J+RAp0/Xn+N47SZJs1sZZOVfQF53tQNXFtdz1oVklgnI6XPXbZ5/dinl9mQn18HkNO8HdYF7E9yPStK0Ue/1u+xvZwCvi4ibR8SGEXEqOfhsc7IfZ4nAvfoa3puuHKcvliRNmVLK78nBsJsCLybvdU4ig/jeTc7e82VgE+AJEbFnKeU95ExkR5P9CE8GHgrsYuCeNDpm3tNyi4iNgX3IG4uHk8FokNMZPrcG0MxKbZaviNiIPCYPJDNMnBQRTySnrNuYzCL1mn5msIh4DPAismPqkaWUX/RfvwZMvg+4DLh1KeV3U/MOpeltVYwu1ejVety4lPKfZpmZdFaDJpPRemTw+B7kqOB31XqY044QjpzK+C7AVsDlwAtKKT8bxb5rXP09GHgGGUDWeTfwpFLKv0ezd7NHk4H6t8BjSylfq8vnAHNrNsTnkMGUi4B1gb1r4Gz7On7PaUZp/2frYKV9yOnTL6nBE91288n//6eRwcb3LqX8dFhGj4i4J/AaMuD1IaWUbzfruu+8dUopV6/u9ydJmpl6Wfl3LKVc2GTd69rVFpCZXm9Otr29sRl8MSyTrNdpkmaUiPguma0a4BzGZ955LfCM2dyPs7pFxEPIQckfLqXcq1k+B5hfSvlfRHyZTOJwx1LKV+p6Z4WRJC23en45iMyktzE5u9XvyBkCr4iIbYHPktcDh5VSvmmmXWn6cbSgVsSmZNadD5CBe2cDh5ZSnjLbb/h6WWyeRwbu/QToptb4Ehk4BLBfRKzVZgaryz8KfIXMzneXyCkkb/gT9eeHyQwWbzRwTxpYFaNLNXo1K9h/YHyWhNHu1ZqpBkHMqefvF9TFz4yIrWo9LIqIjSLi6IhYv5Ty8VLK/chpp08ycG+0mpvrdwL3Ak4j6/EWpZT7l1L+HRFzR7aDs8fXyOyUNwEeGxG3ghu+y66vjSN3B15FDr6YS82+13US18YSv+c0o9QgiAUR8SLgXPJz8APgGxHxqsgpcymlXA+cCXwX2Bk4onZCtZ1SXZaJz9bX2R04ISK2aP5elxH26vocv98kSUso47PyP6/+HKvrxuo56Lpm3ZMjYrtSTfCaXqdJmmnuXn9eRc5Q8giyzeAWpZTHllL+azbR1ept5Kwv94iIB0bEBnBDO8H/6gDzm9dtbhj41L9H8vwjSZqMen45u5Ty6lLK6aWUHwKXd8lNSil/BbqBsBvWZQbuSdOMmfe03CJiHnBbMoL7B6WUL494l6aNiLgHcGcyuO4dZCfV40splzXb3I9MW3sJ8PBSyjebdV02iZPIEXBXAA/ubdONFp5fO8Ik9Ti6VFoxEfE5MgD2TcDrgD2BR5NTGJ4EfLI43eqM0AS+Wl9TICJ2BN5LDr74A3mt911yurVHkp+lg+q6S4F/A/uXUi4Ywe5KK6W5Z7kV8HpgP+AiclTvesABwA7ktLYPLaX8oz7vAWRm8j+SWSq/O8Hr3pY8D+0O3L2U8rEpemuSpDVELyv/waWU70bEvDareN3uTHKqqGeWUl4w5KUkacaKiFcAjwNOL6Wc0Sy3vWAKRMRtgG8D/yCTO7wcuAA4DjidnD3hRaWUp49oFyVJa5iJYggi4gnkdLqfAO5lfIE0PRm8J60iEbEzmSliVzIDy97A7qWUq7qsEPWEuRWZFecU4NXAc0opl7fTc0TE2nXdg8gOseeXUi6a8jclzVA1y9GF5OjSk4FtyKyhny11Kur+lNXSbNZMH7Uf8H7yXHY1sE7d5MvAfYpTsE5rTeCL328jEBG3JAPED6qLrgHWrr+fQQb0LSYzLO8JHF1K+clU76e0qkTEO4H7AR8CTit1qtyaOfxMMnj1uWS28Ivq9dkLgHsDrwTOqFN3DJs+91Xk4ItTSyl/nqr3JElac0TEQeRsIT8qpRzQW9d1au1DThv18pHspCStRhGxkGwbDeDGpZQ/RMSCmn1UU8AB5pKkUYqI25HZd08E/g48sJTyJafMlaYng/ek5dTvEG86yueTHVGvAjYAvlBKudMEI3uPBl4DLAAeV0r5ZP/1I+Jgchq8XYC7llI+u9rfnLQGcXSptGIi4g7k+ewmwN+Al5RSvjPavZJmhjrF5zFk4Pj1wGXAy7oppiNia3Lk/U7AzUopvxrRrkqTMlG273o/cybwpVLK0b11AbwFeCAZsHpsKeWLdd2dyUFKc8jse5/pPbe7F1q/lHLlanlTkqRZIyK+TWZGvn8p5d3D2uiabR0AI2mNExH3IgdpfqqUcvyo92e2cYC5JGmqRcSpwK3ImTH2rYu/Bzyqa6OWND0ZvCdNUjcqdxnb7AQ8m8yq9xvgpjWwL3o/1wWeCTwJ+Cjw5FLKX/qR7hHxPGAeOQJrqX9b0niOLpVWTkRs1U11KGn5RcS6pZSresuOAL4A/Iqcou1iRzlquqvBeAeUUr7fBfNFxNOB55ENf29otj2ZHNF7ELAIeGEp5dnN+vWB04AnAh8EnlJK+dtEI34ncw8mSdJE6sCJv5LTu+9YSrlugoyvZp6QtEaq1/J/B7YEjiilfG1pgcxa9RxgLkmaShGxF/AtclaY84C3lVI+NNq9kjQZc0a9A9J0F2lO12kUEYdHxFsj4h0R8dKIOLLbtpTyJ+DjwJ/JjHl3aV+rCeC7ipxX/kdkx+3R3fr6N7rP5umllKfaYSUtv1LKtcB96sOX1GUG7kmTZOCetHKGBO6dDHyYvAd7fSnlIjuJNd1FxHZk9rzP1k6+Lgvf5vXnpXW7gyPiw8D7yMC9DwLb9QL3ombT+wTwA+Ao4G4wuA/q8z5IkrQySil/J6clvBEZOD70nOM1maQ1Vf1+O6o+/GBdZuDe1Ho6UIDTI2JXgDrAfMzAPUnSqlZKORc4nIxRuKOBe9LMYfCetAwljUXEThHxKeAscgqoe5ENf1+KiEdFRNeB9UMygG8BcGJEbNAF7XWvV7f7MfAhYG7d7hZwQ6fWWN3WG2lp5XwIuBi4W0QcDhAR80a7S5Kk2SAiNo6I20fEPSPim2RQ08bAy8jzkzQTXE5m6vgXsFuz/E/1560j4tXAZ4CTyHuc25RS7l1KuTgi5gJExIbNfdAPgU8DmwB7RsTaU/A+JEmz11OAF5dSXjjqHZGkUSilnEP2aXwlIuZ0/RSaGg4wlyRNtVLKL0opP3NQrDSzGLwnTUJE3An4Ehml/k3gfsCuwPHAT4FnUW/ASikXk9kkfgXciSHZJJrpOD4HfB04AjiqZvhztK+0iji6VJI0QpsCzwQ+ABwCnA0cWkp5SinlvyPdM6mxjM67dclAve2ANivE34CrgYcAjyanyL1/KWX/Usr3aqfgwlLK4ojYEXhv/dlNC/UxctquR5VSrlnlb0qSpKqUcm0p5WkwbqYLSZptji6l3Kdme7P/Yeo5wFySJElLZYOFtAwRsRMZnLcr8GzgzqWU95ZS/gZcWTfbDLhnRBxWH/8SeA+wIXCfiNihvtYcGATylVLOBz4CvAh4tWnSpVXP0aWSpBG5AHgeef14VCnl0FLK2aPdJWlgSGbwJYIa6hTqfyeD+A5vVp0JnAusBXwX2K2U8u76Ggtrp+C1ddsnAHcGDmte9/xSytfq9nNX8VuTJGkJ7UwXkjTbmHlntBxgLkmSpGVxZIe0bHsB6wDHllLOBIiImwKPAe5LdlhdBOwHnBwRPyylXBkRXwDuANwWuAfwkraRsMm+9wEbD6XV7mgbqSRJU6k2xH+1Fmna6YL2IuJYYO9Sygt69ytz6uPPk1Pi7hoR84HFpZRrI+LlwPuBnYE7RsTHSymLu6C9iLg1GcB6OPAuMtvesP3wGk2StNqZaUqSNEqllHMi4izgn3XQVPHcJEmSpI7Be9IylFLOjIhLgR/XzqqTgCcBNwf+DDwW+AeZ+vwYchrcDwC/A94N3JrMyvfVUspPuk6wJvuegXvSamansCRJ0pIi4m7AJ+rvC4HXl1Iu7mUnuhYowDallOvr9E5jpZQPR8T+5NS57wMOi4hvkZn6TgZOADYh75OeV0q5EkmSJEmavRxgLkmSpKHCgR3S5EXEHmTn017AS4FnllJKRGwJvAm4C/BZ4DGllAsjYntyqrT7k4F8D/LmTJIkSdJU6gYQDfm5kMwW/n5gIRnI95RSygXNNrsB5wGXA7uUUi6JiHmllEURsQVwPPAyMlt565/AaaWUt07ZG5UkSZIkSZIkaYaZM+odkGaKiFgbeAFwM+D0UsozauDeglLKxcC5QAD7AncHKKVcCHwKuAy4BD9zkiRJkqZIRMyFcdm+o31cSrm2lPIZ4MHAD8gs4++MiN2a5/wR+BYwBtykPm9R/fnPUsqbgNsADwVeDZwBPAjYsQvc6/ZDkiRJkiRJkiSN57S50uStBxxMZpz4NGQGC7ITC+Cv9eeWwHER8Y1Syo/Jjq69Syl/m+L9lSRJkjRL1cx5i+vvhwD3BhZExLrAR4AfllL+Ujf/MPAd4EzgtsB7I+JFpZRPAesC/wY2JrPzERFzSymL6/S6pZRyDnBOXRelpvjvtjP7uCRJkiRJkiRJw5kFTJq8K4G/ANeTAXoAc7usE8AdgZ+QHV8HAkcBlFIuN3BPkiRJ0lSqU95uFREfBL4JPAS4H5ld733AJyJi27ptqYF89wPeCewPvDsi7lhKuQL4aX3ZO9btF3fPG/J3u8C9MGhPkiRJkiRJkqSlM3hPmrzrgZ8DmwF3jIitSynXA0TEw4G7AJ8jg/eeUkp53qh2VJIkSdLsFhE3At4G3IPMqnc/YG/gucDvgX2BN0XEPt1zSik/Ax4OvAVYn5xC9ynA18iM41tHxAaT+fvDAvskSZIkSZIkSdJ4YXu6NHkRcQvgo8CO5HS4nwGOAY4EzgOOLKX8daLnS5IkSdKq1E1N2zyOUkqJiAcBryUD7+5ZSrmy2WYvcorcHYA3As8tpVwUEfNKKYsiYn3gEcBTgQ2BrwIHAL8qpRw0ZW9OkiRJkiRJkqQ1nMF70nKKiHsDzwe2bxb/AHhkKeWnw58lSZIkSatWF6g3wbrPAHcGHlxKeXtEzCWz580ppSyOiFOAF9XNH1tK+Wj/NSPiZOBNwNrA3Lrt7qWU36++dyVJkiRJkiRJ0uzhtLnSciqlvB+4G/BI4CXACaWUAw3ckyRJkjQVImIO5NS0EbFZRHwuIh7arN8Y2Kk+PKf+LDUob6w+/hCZUe9GwMERsXa3EYMnfAB4EPBb4GrgHgbuSZIkSZIkSZK06ph5T5IkSZKkGaA/RW5ddiLwEeAC4NallH/W5WcCRwNPKKW8qvecOaWUsYi4K/BJ4EJgt1LK9c02bQa+bUspf11970ySJEmSJEmSpNnJzHuSJEmSJM0AXeBeRBwXEe+PiPcANwZ+D+wIPLqunwt8FyjA7SJiy7o8upeqP88C/gRsD+zX+1ttBr6/1ufPWy1vTJIkSZIkSZKkWcrgPUmSJEmSZoCI2D4iPg58HDgeuA1wR2C3usnjI+KmNcjvl8DfgH2Bw2F8QF61NbAe8HcyiG+pSimLVsX7kCRJkiRJkiRJyeA9SZIkSZJmhocAxwG/AI4tpexCBu/dA/gBsA7wlLrtN8jMelsDj4iIW0Fmz2uC+LYANgf+BfwvImwjkCRJkiRJkiRpCsWSA+8lSZIkSdJ0EhHbAecBi4BblVJ+11t/E+BnwDzgzqWUz0fEocBzgUOAHwEPBn5TSrk+Io4DXglsB9y3lPKBqXs3kiRJkiRJkiQJzLwnSZIkSdJMsD0ZmPfLUsrvImJBtyIi5pZSfg2cVhc9MyLWKqV8C3g28GtgP+BbwLcj4hfk1LvbA68APjuF70OSJEmSJEmSJFUG70mSJEmSNP2NkcF7W0fEOqWU6yIi6roupf4rgb8CtwYeAFBK+QZwb+Bd9TV2IrPtnQ0cWUp5Uinlyql6E5IkSZIkSZIkacBpcyVJkiRJmuYiYifgC8BC4NQalNeun1dKWRQRTwOeTwbxHVRK+WuzzY5AAJuUUn7SLJ9TShlb/e9CkiRJkiRJkiS1zLwnSZIkSdL091fgD+RUtwdFxLoAXfa9Usqiut1/gGuBbYHH123m1G0uKKX8qQvci4i5dbmBe5IkSZIkSZIkjYDBe5IkSZIkTXOllOuBVwGLgXsBB9TlJSLmRMT8uuk25PS4VwCPiYg9SiljXQBf7zUXT8nOS5IkSZIkSZKkoQzekyRJkiRpZvga8BngJsBjI+JWkJnzSinXR8S2wN3JIL/3AXOp2feAMvW7K0mSJEmSJEmSliZKsf1ekiRJkqSZICJ2BN4L3IacRvfFwHeBg4FHAnsCB9V1lwL/BvYvpVwwgt2VJEmSJEmSJElLYfCeJEmSJEkzSETcEngtGaQHcA2wdv39DDKgbzHwFTKY7+hSyk+mej8lSZIkSZIkSdLSzRv1DkiSJEmSpMkrpfwsIo4HjgFOBq4HLgNeVkr5GUBEbA1sC2wG/G9EuypJkiRJkiRJkpbCzHuSJEmSJM1gEbFuKeWq3rIjgC8AvwKOBi4uNgBIkiRJkiRJkjStzBn1DkiSJEmSpBU3JHDvZODD5D3/60spFxm4J0mSJEmSJEnS9OO0uZIkSZIkzWARsTGwD7A58HDgkLrqpcCHRrVfkiRJkiRJkiRp6Zw2V5IkSZKkGSwidgXeCty2LjobeHop5ezR7ZUkSZIkSZIkSVoWg/ckSZIkSZrBImIeGbh3EPCDUsqXR7xLkiRJkiRJkiRpEgzekyRJkiRJkiRJkiRJkiRpis0Z9Q5IkiRJkiRJkiRJkiRJkjTbGLwnSZIkSZIkSZIkSZIkSdIUM3hPkiRJkiRJkiRJkiRJkqQpZvCeJEmSJEmSJEmSJEmSJElTzOA9SZIkSZIkSZIkSZIkSZKmmMF7kiRJkiRJkiRJkiRJkiRNMYP3JEmSJEmSJEmSJEmSJEmaYgbvSZIkSZIkSZIkSZIkSZI0xQzekyRJkiRJkiRJkiRJkiRpihm8J0mSJEmSJEmSJEn6f/buPM7Oqr4f+OckkIQl7DvIJsJc8IqyKJsacLdVKxbX2sFa1J+1dWlxqwu22tZ9rXWHsRUUd1u14oYFbAFxu8AdlU022bcQIITM+f1x74TJZGYyk0xmy/v9es3r3ud5zjnPeSaYm/vx+zwHAIAppngPAAAAAAAAAAAAppjiPQAAAAAAAAAAAJhiivcAAAAAAAAAAABgiineAwAAAAAAAAAAgCmmeA8AAAAAAAAAAACmmOI9AAAAAAAAAAAAmGKK9wAAAAAAAAAAAGCKKd4DAAAAAAAAAACAKaZ4DwAAAAAAAAAAAKaY4j0AAAAAAAAAAACYYor3AAAAAAAAAAAAYIop3gMAAAAAAAAAAIAppngPAAAAAAAAAAAAppjiPQAAAAAAAAAAAJhim0z3BAAAmJ2afc1Tkry9u/mTVm9ryfTNBgAAAABmr3ZP45QMydoa/e0l0zcbAACmiuI9AID10Oxr7p3kyg0wtGK4adLsa26VZEn351FJ9k+yfZKBJLcnaSc5J8lprd7W76dnlgAAAABzT7unsXc2UNamGG7qtXsai5IcluSIJM0kByR5SJJtkyxIcleS65P8PMl/JvlWo7+9fHpmCwAwPRTvAQBAkmZfsyfJe5I8JZ3wcCSbJdktyROSvK3Z1/y3JG9o9baWTc0sAQAAAGDWODXJ88c4vm3356AkL05yTbun8cpGf/u/pmJyAAAzgeI9AID1c2+S742j3eOTLOq+vz5Jay3tf70+k2KdPDzJM4btq0muSHJDkpVJ9k2yR/fYvCR/leSwZl/zSa3e1tKpmigAAADAHCVrm1vKsO17klyWzuoWA0l2SWfVi/nd4w9J8q12T+MVjf72p6ZslgAA06jUWqd7DgAAc16zr3lVkr26m32t3taJ0zcbRtLsa/5pki+nU6T330k+n+SHrd7WrcPaPSbJR5I8esjuM1q9rRdO1VwBAAAANmbtnsZVGZK1NfrbJ07fbBhNu6fx6STbJflOknOT/LbR367D2myb5OVJ3p4HCzJXJDms0d9WdAkAzHmevAcAAB0rknwuyTtbva0rR2vU6m2d3+xrPi7JD5Ic0939gmZf8z2t3tYvN/w0AQAAAGDma/S3TxpHm9uT/Eu7p/GrdIr8kmTTJK9N8pINOD0AgBlh3nRPAAAAZoJWb+ubrd7WS8cq3BvSdnmSlw3bffyGmRkAAAAAzG2N/vZ3k/xoyK7jpmsuAABTyZP3AABmoGZfc/8kL07y5HSWANkuyR1Jrk0nxPpCq7f1i3GMsyTJjwe3W72t0t2/Z5KTkvxxkock2TzJdd2xP93qbf1sHGOfks5yFknyk1Zva8k4r+2AJM9N8sQk+ybZoXvoliTtJOck+Uart9Uaz3jTpdXbajf7mr9L8rDurp7pnA8AAAAAI2v3NNaatTX622vN2to9jSUZkrU1+tulu3/MrK3R315r1tbuaZySIVlbo7+9ZJzXNq6srdHfntFZW9dFebBob5fpnAgAwFRRvAcAMIM0+5qbJnlPkldlzX+r7dj9eVSS1zX7mv+R5JWt3tbdEzzH85J8JsmWww7t1/35y2Zf8wNJ3tDqbQ1M/CpGPe/WST6UTlA6f4Qme3R/npTkH5p9zde2elsfmqzzbyC35sHiva2mcyIAAAAArK7d0xh31tbuafxHklc2+tsTytraPY21Zm3tnsYHkryh0d+etKyt3dOYUNbW7mm8ttHf/tBknX8DGfpndNe0zQIAYAop3gMAmCGafc2FSb6R5KnDDv0myR/SuWv2wCTzkpR0grkDmn3Np7R6W3eM8xxPS3JGt/9AkouT3JZkz3TuzE13/L9Lpxjt5et8Qaufd88k/52kMezQ1UmuSfJAkp2T7N89f5JsM8pYeycZurTtO1q9rVMmY57rYO8h72+apjkAAAAAMEy7p7FOWVu7p/GURn/7jnGeY1qytu6T/iYla2v3NPbOsKyt0d8+ZTLmuQ6WDHl/3jTNAQBgSineAwCYOd6V1cPE7yd5Vau39dvBHc2+5h5J3p/OUhhJ8ugk/5bkBeM8x+fTCRO/kuQ1rd7WdUPGPiydu4QP7u56WbOv+aNWb+tL63AtqzT7movSCUqHhomnJ/nHVm+rf1jbLdNZXuSkJHV9zruhNfuaR2f15Tv+b7rmAgAAAMAaRszaGv3tVVlbu6cxqVlbo7+9Kmtr9zTWyNraPY0fNfrb65W1tXsao2Ztjf52/7C2syZra/c0XpPOUxCTzlzfP32zAQCYOvPW3gQAgA2t2dc8MMlrh+z6zyRPG1q4lySt3ta1rd7W85J8bsju5zf7mk8c56l2SPLFJM8dWrjXHftnSR6f5NIhuz/Y7GsuGOfYo3lrHgzekuR1rd7Wi4YX7nXncHert/XFVm/rCZn5Ad3fD3l/X5KvT9dEAAAAAHhQu6cxYtY2tHAvSRr97Wsb/e01srZ2T2PCWdvQwr3u2CNmbe2exqRnbY3+9ouGF+5153B3o7/9xUZ/e8Zlbe2exibtnsbO7Z7G09s9ja8l+eCQw29o9LfPma65AQBMJcV7AAAzw6vy4L/N7kpyUqu3tXKM9n+T5Noh268Z53luT/JXrd7WiHfatnpbdyZ5xZBduyb5k3GOvYZmX3OrJH81ZNeXW72tD47Wfthc7l7X825ozb7mS5I8bciuj7R6W3+YrvkAAAAAsJo1srZGf3uDZW2N/vaIWVujvz2pWVu7p7FG1tbob48ra2v0t6c9a2v3NO5r9zRqu6dRk6xIckOSbyd5drfJL9MpsnzvNE0RAGDKWTYXAGBm+JMh709v9bZuHKtxq7e1rNnX/GSSf+zuekqzr7lZq7d171rO8x+t3tZtaxn7nGZf85dJHtnddXySM9cy7mj+KMnWQ7bfsY7jrNLqbV2VznIk06K7vPC/DtnVziRcFwAAAACT5k+GvD+90d8eM2tr9LeXtXsaq2Vt7Z7GZo3+9lqztkZ/e8ysrdHfPqfd0/hlZmjW1uhvX5VpzNqGaCf5aJKzp3keAABTypP3AACmWbOvuVc6d90O+vY4u35ryPtNkhw2jj7fHefYQ9sdPs4+I3n8kPeXtnpbl6zHWNOu2dfcJ51lVjbr7ronyfNava17pm9WAAAAAAxq9zQ2mqyt0d+ebVnbWUm+1/05O50lhQefiNhI8tkkv233NB43LbMDAJgGivcAAKbffsO2fz3OfpcmeWCMcUZy8TjHHtpu32Zfc/44+w3XGPL+onUcY0Zo9jV3TfL9JLt0d92f5PhWb6s1fbMCAAAAYJgZn7W1exobZdbW6G8/s9Hffmr359hGf/ugJNuls8zx4BMMH5Lke+2exjHTNlEAgCmkeA8AYPptO2z7lvF0avW2HkhyxxjjjOTWcc5peLttxtlvuO2GvL9pHceYds2+5o5JfpDkod1dD6TzxL3vTd+sAAAAABjBOmVtjf62rG0aNPrbdzX62/+azhMJb+juXpSkr93T2GT6ZgYAMDUU7wEATL+Fw7bvn0Df5UPeLxpH+/GOvXzY9vA5jtfQfvet4xjTqtnX3C6dJ+4d2N01kOTPW72tb0zbpAAAAAAYjaxtFmr0t69I8ndDdu2b5GnTNB0AgCmjeA8AYPrdMWx78QT6bjXGOCMZ79jD2905zn7D3T7k/dbrOMa0afY1t0mncO/g7q6a5KWt3tYZ0zYpAAAAAMZyx7BtWdvs8bUkK4ZsHzldEwEAmCqK9wAApt/wJS72HU+n7lKuQ4O/8SyVsc845zR0Dstava1l4+w33A1D3u+/jmNMi2Zfc6sk30tySHdXTfKKVm/rtGmbFAAAAABrs05ZW7unMWVZW6O/vdFlbePR6G/fm9WXOd5huuYCADBVFO8BAEy/Vla/o/SIcfY7atj2RePo8+hxjj203S/G2Wck/zvk/WOafc11XRJkSjX7mlsm+e+s/nv461Zv61PTNCUAAAAAxmejydraPY1ZkbVN0NCnH94+aisAgDlC8R4AwDRr9bbuS3LBkF1/Ns6uLx7y/ppWb+vKcfR5wdoaNPuaWyR5xpBd/zPO+YzkrCHvt07y/PUYa0o0+5qbJ/lOVl+W47Wt3ta/TtOUAAAAABinRn97UrK2Rn97UrK2dk9jo87aJqLd0zgsyRZDdl0+XXMBAJgqivcAAGaGTw95f0Szr/mcsRo3+5pHJzl+yK7xPhHucc2+5lPX0ubNWX2JkNPGOfYaWr2tnyc5d8iudzf7mjut63gbWrOvuVmS/0zy2CG7X9/qbX1oemYEAAAAwDpYLWtr9zTGzNraPY11ztraPY0py9oa/e01srZ2T2PGZm0T0e5plCT/OGRXTfLtaZoOAMCUUbwHADAzfDHJb4dsn9rsax4zUsNmX/MRSb6apHR33ZTk3yZwrv9o9jUfOcrYf5bkjUN2fbnV2/rdBMYeyRuTrOy+3znJ2c2+5gFjdWj2NY9p9jX/eJRjezf7mnXIzynrOb/BcRck+VqS44bsflOrt/XeyRgfAAAAgCmzRtbW7mmMmLW1exrrnbW1exqPHGXsNbK2Rn970rO2dk9jzKyt3dM4pt3TGDFra/c09m73NOqQn1PWc36D4/55u6fxlnZPY4dxtN0+yRlJhhZCntbob183GXMBAJjJNpnuCQAAkLR6W8ubfc0XJzknyYJ07sb9SbOveXo6T4K7Icn26QRYJ3bbJJ07UP+y1du6dZyn+mI6y2mc3+xrfi7J95LclmTPJM/N6kt43Jrk1etxWUmSVm/rvGZf801J3tPd1UhycbOv+ZXu+a9OJ3DcJckhSZ6ZpCfJO5L81/qefwJek9UDwmVJljT7mkvGO0Crt7W2O60BAAAA2MAa/e3l7Z7GGllbu6cxrqyt0d+ecNbW7mlMSdbW6G+f1+5prJG1tXsaMy1r2y6dJ+md0u5p/CTJ/ya5OMktSe5NsmWSvZMcleTZWf3phJcmOXkK5woAMG0U7wEAzBCt3tYFzb7mHyX5ejrh1bwkf9b9GcmKJH/e6m395wRO8/J0Ar2Dk7yi+zOSO5I8udXb+sMExh5Vq7f13mZf894kH0oyP51/hz6/+zNTbD5se4skT5mOiQAAAACwfhr97QvaPY0JZ22N/vYGy9oa/e1Jydoa/e33tnsaMz1rGzQ/nZUujltbw64fJHnRBAooAQBmNcvmAgDMIK3e1g+SHJTk35MsH6XZyiTfSnJwq7f1xQmOf1eSI9NZ+uPeEZrUdO7APbjV2/r5RMYex7k/lmRwGZL7x2h6dzrLZHx1Ms8PAAAAwMal0d+eUNbW6G9PKGtr9LfHnbU1+tuTmrU1+tszPWs7K8nHk4xnmeCV6Tw18DmN/vaTGv3tmzbozAAAZpBSa53uOQAAMIJmX3OLJI9PsleSbZPcleTaJD9p9bZuH+cYS5L8eHC71dsqQ45tneTYJA9J56lz1yU5u9XbunaSLmGseW2R5LHpXNv2SR5IcnOSdpKLWr2tFRt6DgAAAABsPNo9jVGztkZ/e1xZW7unsSRDsrZGf7sMOTZi1tbob2/wrK17baNmbY3+9rRmbe2exvZJmkn2SbJDkoVJ7knniYS/SfKrRn/77mmbIADANFK8BwAwh41VvAcAAAAAjN9YxXsAALAuLJsLAAAAAAAAAAAAU0zxHgAAAAAAAAAAAEwxxXsAAAAAAAAAAAAwxRTvAQAAAAAAAAAAwBSbU8V7pZQ/KaV8spRyUSnlD6WU+0spd5RSflpKeXUpZcEIfU4ppdS1/PSMcc5GKeUL3fPdV0q5vJTyvlLKNmuZ6+6llE+VUq4ppSwvpVzdnfvuk/CrAAAAAGAdlFKeXkr5QSnltlLKslLKz0spf11KWaccrZRyZCnlm6WUm0sp95ZSLi2lvLWUsmiU9oeUUt5bSvmfbl50b3ceF3f377yW88mcAAAAAJh2crZxXletdTLHm1allHOTHJ1keZLrk9yaZNckg7+0i5I8sdZ6x5A+pyR5e5Jrklw9ytAvrLWucayUcmySbyfZLMnN3TF6kmye5IokR9Vabxyh34FJzkmyXZI7k1ye5KFJtu7O+Zhaa//4rxwAAACA9VVKeWOSf+5uXpHk7iQPT+cG2G8leXatdWAC470oSV+S+UmuS3JTd7xNk1yYZEmt9Z5hfd6Z5O+TrExyQ/dnmyR7d8e5NcmTaq2/GOF8MicAAAAApp2cbfzm1JP3knwmybFJFtda9621Hl5r3SPJkUmuTXJokneN0vdztdZjRvkZqXBvcZIvpVO495Eku9daD02yZ5Lzkuyb5LMj9Juf5Mvp/OF+Nclu3X67J/laku2TfGldq0wBAAAAmLhSypFJ/inJQDo3cj601npwkkOS3JjkmUleN4Hx9k4nG5qf5PVJHlJrPSTJw5L8JsnhSd4zQtefJDk+yXa11j1qrYfVWvdLJxz8UTrZ0b+PcD6ZEwAAAADTTs42MXPqyXtjKaWckOTMJNfXWncfsv+UdJ68945a6ykTGO/kdP7g20matdaVQ47tmU7F5SZJDq21/nyEedyaZJ9a69IhxxYnuTKdP+Tja61fn/iVAgAAADBRpZRvJ3l6kk/VWl8+7NgLk3wh3VUeaq0rxjHevyZ5ZZKzaq1PGXbsqHRu/lyRTti4xsoNo4y5Uzp3CJck+9dafzfkmMwJAAAAgGknZ5uYjelO28FHFW4+SeMd3309bWjhXpJ0n9T3g+7mn47S78yhf7jdfkvTqdxMkhMmaZ4AAAAAjKGUslWSJ3Y311hJIZ285q50QrljxzFeSfLs0cartf40naxq0yTPGu88a603Jbm9uzk845I5AQAAADCt5GwTtzEV7x3Zff35KMePLaV8uZTyo1LKV0opry+l7DJSw1LKJukswZt0qjdHMrj/McP2H7GO/QAAAADYMB6VZEGS+zJCdtS9A/jC7uZ4Mps9k+zafT9pGVApZf90lutYmuR3ww7LnAAAAACYbnK2CdpkMgaZqbprEO+azlrJ/5JkWZI3jdL8ccO2n5PklFLKK2utpw07tnc6FZtJcsUo4w3uf9iQ+SxI5z+q8fTbu5Sy6XgeDzmaUsrgmsgrx2wIAAAAMDvN775eN1qDWuse4xhnML+5utb6wChtrkjyhCFtxzPe8iTXjzHe0LajKqXskOSoJO/p7npTrfWeIcenNHPaGMnZAAAAgDlOzpbpydnmZPFeKeU1ST44bPc3kry11nrxsP1/SPJPSb6ezi/33nSqQN+S5GlJPldKubXW+p9D+mw75P3tGdng/qFtt86DTztcW795SbZKZ/3k9TJv3rz5a28FAAAAMLsMDAxM1lCD+c1oec3QY9uO0Wb4eHfUWusobcYcr5TyyCS/GLb7l0meUWv9r2H7pyVz2hht7DnbjvMmfyGXmyfvf8cAAADAOpKzrTLlOducLN5Lpwr0vHSejrdXkp3TWSf5BaWUt9VaV90hW2v95Aj9f1pK+aMkX01n3eQPllL+a8h/BIuGtL1/lDks775uNmTfRPoN77suVs6bN2/+ypVuCAYAAADmnvnz52dgYGDlOO/6HctgZjNaXpOMnPVsyPHuTiffKkl2S/KQJA9P8uellJ/WWm8b4XxjnXMyM6eNkZwtSbunMeljNvrbkz4mAAAAMDFytjXON9Y5JzVnm/xbJWeAWuuXa63H1FofU2vdJZ21iK9K8uYkHxvnGDXJG7ubD03yiCGH7xvyfsEoQyzsvt67jv2G9wUAAABgwxjMbEbLa5KRs54NNl6t9bJuvnV0rXWfJPuks3LECUnOLqUMvSlX5gQAAADATCBnm6A5Wbw3XK31/CRPT6fy8WWllL3G2e+3SQarK/cbcmjoYxFHe4TjSI+BvDPJwLDjo/UbSHLXeOYJAAAAwHoZz1Id41nyY/h425RSyiSMl1rrNUmen+RXSZrd94NkTgAAAADMBHK2CdooiveSpNZ6fTrrFc9LcvAEuq7ovg6tsrxqyP59R+k3uP93Q+Zwf5Krx9nvqlrrilHaAAAAADB5BvObPYfdaTvUGlnPOMZbmM5SHOs7XpKk1jqQ5L+7m4cM2S9zAgAAAGAmkLNN0EZTvNe1ybDXMZVSdkiyU3fz2sH9tdYHkvy8u3n0KN0H958/bP/5w46Ptx8AAAAAG8Yv0rlRc1GGhHWDSimbJjm8uzmezObqJDd03092BjRaviVzAgAAAGC6ydkmaKMp3iul7J0Hn7j3q3F2e12Sks4jES8cduxr3dcTSynzh51rzyRP7G5+dZR+zy2lLB7Wb3E66yknyVfGOUcAAAAA1kOt9a4kP+huvnSEJick2SrJrUnOHsd4NcnXRxuvlHJUkp50gsxvjXee3buV/6i7+cthh2VOAAAAAEwrOdvEzZnivVLKoaWUd5RS1nhkYSnlqUm+m06l5HdqrZd39x9USvl4KeWgYe0XlVLenOQN3V3v7j4WcahPJLklSSPJB7qVoSmlbJ/k9O65vltrvWhYv68m6U+yfZJTSymbd/ttkeTU7v6Lk3xjHX4NAAAAAKybdyWpSf6ylPKCwZ2llIOTfKC7+Z6hGVEp5TWllKtKKV8cYbz3Jrk/yZNLKSeXUkq3z15JPtdt85la6w1DO5VSTiulPHqw/ZD9ByX5Zjph5A1ZMxyUOQEAAAAwE8jZJqB0ChRnv1LKkiQ/7m7ekM4ytwuS7Jlkm+7+C5M8vdZ6S7fPI9N5XGOS3JwH1yxuJNm8+/6zSU6qI/yiSilPSPJf6TzqcbD/YN+rkhw5/D+Mbr+HJ/mfJNum81S/y5Lsl2TrJLcleWyt9dKJXP9ISikPzJs3b/7KlSvXdygAAACAGWf+/PkZGBhYWWsdvrTFOiml/H2Sd3Y3r0hyd5KHp3MD7LeTPKvWunJI+1OSvD3JT2qtS0YY78/TCfTmJbkuyU3d8TZNclGSx9dalw3rM5hBLe3O4YEkuyfZOZ0VIm5K8se11uGrRExZ5rQxkrN1tHsakz5mo7896WMCAAAAEyNnW+N8U5azTcovfIb4VZJXJ3lCkoPSqY5ckM5jFv83yZlJ/qPW+sCQPlcleWuSwUcoHtDtc1OS76RTlfm90U5Ya/1hKeWwJG9JclySZjr/gXw9yTtrrbeP0u/ibjXp25I8rdvv5u4c/6HWeu06XP+kqrVm5cqVmSvFnbChlFIyf/78DCvUBgCAWcF3P2aCmfS9qtb6rlLKr5K8NsmhSXZJ0konGPzY0EBxnON9vpRyWZI3pZM/HZhOUHhGOis93DdCtz9PJ986PMlD0llG5K4kP00nr/q32Zw5bYz8XTu2FStWTPcUmCFm0ucBAABMlO9+zAQz6XuVnG385syT91jTRO8IrrXm9ttvz91335177rnHhwqM0/z587N48eLssMMO2XTTTad7OgAAsFYrVqzILbfckqVLl2Zjf4oUM0MpJZtvvnm23HLLbLvttuMOGCf7jmAYjZyt69nHT/6YX//a5I/JrLWunwcAADBd5GzMNHK22ccvnCTJwMBArrvuutx9993TPRWYdVauXJk77rgj99xzT/bcc08FfAAAzGgrVqzI1Vdfnfvvv3+6pwKr1FqzbNmyVT+777575s2bN93TgnUiZ4N15/MAAIDZRM7GTOR71eyjeI8kyW233bYqUNx6662zePHiLFy40J2NsBYDAwNZtmxZbrrpptx///255ZZbsuuuu073tAAAYFS33HJL7r///pRSstNOO2WLLbYQ3jCtaq1Zvnx5li5dmjvvvDN33313brvttuywww7TPTVYJ3M5Z7tsA4y53377bYBRmY18HgAAMNvI2ZhpfK+anRTvsWoZjyTZbrvtsvPOO0/zjGB2WbhwYZLkxhtvzNKlS7PLLrvMiUAeAIC5p9aapUuXJkl22mmnbLfddtM8I+hYsGBBFi9enPnz5+e2227L7bffnu233953K2YdOdvEWcGAoXweAAAwW8jZmKl8r5p9lPySgYGBPPDAA0k6dwMDE7fFFlsk6Syhu3LlymmeDQAAjGzov1cH/w0LM8lgLvHAAw9kYGBgmmcDEydng8nh8wAAgJlOzsZM53vV7KF4j9X+Rzp//vxpnAnMXkMff1xrncaZAADA6Ib+W9USHsxEQ3MJoSKzkZwNJofPAwAAZjo5GzOd71Wzh79BAAAAAAAAAAAAYIop3gMAAAAAAAAAAIAppngPAAAAAAAAAAAAppjiPQAAAAAAAAAAAJhiivcAAAAAAAAAAABgiineg43UiSeemFJKTjvttOmeCgAAACM45ZRTUkrJKaecMinjnX322SmlZMmSJZMyHgAdcjYAAICZT9bGTLXJdE+A2eXsa86e7ilMyJKHLJmUcX7729/mgAMOSCklN998c7bffvs12vT19eXEE09Mkpx55pk54YQT1mhz/fXXZ/fdd0+SXHnlldl7770nZX7TYenSpfn0pz+db3/727n00ktz6623ZrPNNss+++yTxz3ucTnxxBNzyCGHTPc0J+yqq67Kaaedlr333nvVnycAAGxsmn3N6Z7ChLV6W5Myju9/a7rjjjvyoQ99KNtss01e85rXTPd0YM5Y+qMfT/cUZqyN7e9ZORsAAMxt7Z7GdE9hQhr97UkbS9a2Jlkbw3nyHozD/vvvn5133jm11px33nkjtjn33HNXvT/nnHNGbDO4f4899pjVHybf/e53s+++++Zv//Zv86Mf/Sjz58/PwQcfnN133z2/+c1v8tGPfjSHHnpoXvWqV033VCfsqquuyjve8Q53SgMAwEZqJn3/22GHHXLAAQdkhx12WKf+k+WOO+7IO97xjnzoQx+a1nkAGw85m5wNAACYG2Rta5K1MZziPRinxz72sUlG/7A499xzs80222SbbbYZs83QsWaj//zP/8wznvGM3HLLLXn+85+f/v7+XHvttbnwwgtz6aWX5pZbbskXvvCFHHDAAat9yAIAAMwWM+X736te9ar09/fPyoINgPUhZ5OzAQAAc4esDcameA/GafBDYKSg7JZbbkl/f3+OOuqoHHnkkfn1r3+du+66a412gx80j3vc4zbsZDeQm266Kb29vVm5cmVe//rX54wzzsgBBxywWpstttgiL3zhC/OrX/0qL3nJS6ZppgAAAOvO9z+A6bOx/D0rZwMAADYWsjYYm+I9GKfBD5SLLroo99xzz2rHBj9kjjnmmBx99NEZGBjIT3/609Xa3HXXXWm1WquNNeiSSy7Ji1/84uyxxx5ZsGBBdt555zznOc/J//3f/404lxNPPDGllJx22mm58sorc+KJJ2b33XfPJptsklNOOWVVu2XLluVNb3pT9tlnnyxatCh77713/vZv/zZ33333Ov0OPvaxj+X222/PQQcdlHe9611jtl24cGFe/epXr7H/1ltvzetf//occMAB2WyzzbLttttmyZIl+cIXvpBa6xrtTznllJRSVruuoU477bSUUnLiiSeOun/58uU55ZRTst9++2XRokV5yEMekte97nVZtmzZan2WLFmSY489Nknyk5/8JKWUVT+zefkVAABgYjbU97/bbrstf//3f5+HP/zh2WKLLbJ48eIcccQR+fSnP52BgYE15rG270NnnnlmjjjiiGyxxRbZYYcd8sxnPjO/+MUvcvbZZ6eUkiVLlox6jQMDA/nwhz+chz/84Vm0aFF23nnnvPSlL83NN9+8WrsTTzwx++yzT5Lk97///Wrfk0opq9rVWvP5z38+j3vc47LNNttkwYIF2WWXXXLooYfm9a9/fa699tpR5wJs3ORscjYAAGBuk7U9SNbGSDaZ7gnAbHHwwQdn6623zp133pnzzz9/VfiUrP6BMvghcM455+SpT33qqjY//elPMzAwkO233z4HHnjgqv3f+ta38tznPjfLly/PNttsk4MPPji///3v87WvfS3f+MY38olPfCInnXTSiHP6zW9+k9e+9rW59957c9BBB2WrrbZa9Rf6smXLctxxx+WCCy5IKSUHHXRQBgYG8sEPfjBnn3129t9//wn/Dr74xS8mSV72spdlk00m/tfHZZddluOOOy7XXHNNFixYkIc//OG544478pOf/CQ/+clPctZZZ60KAyfLihUr8uQnPznnnHNODjzwwOy999753e9+lw9+8IO5+OKLc9ZZZ61q22w2c+utt+biiy/OVlttlWazuerYrrvuOmlzAgAAZrYN8f3vkksuyVOe8pRcd911WbBgQfbbb78sX748F1xwQc4///ycddZZOfPMM8f9fegf//Ef87a3vS1Jsttuu2W33XbL2WefnaOOOipvfetb19r/xS9+cU4//fQ87GEPy3777Zff/OY3+dznPpfzzz8/F110URYuXJgk2X///XPYYYflZz/7WRYuXJjDDjtsxPFOPvnkvP/970+S7Lnnntl///1zyy235OKLL87Pf/7zHHXUUdljjz3GdW3AxkXOJmcDAADmNlmbrI2xefIejNO8efNy1FFHJVnzca7nnHNOFixYkMMPPzyPfvSjs+mmm47YJul86Ax+QFx//fV58YtfnOXLl+fVr351brzxxlx44YW54YYb8q53vSsDAwP5q7/6q/z6178ecU7vfe9787jHPS7XX399LrroorTb7bzhDW9Ikrz1rW/NBRdckL322iutViutViuXXHJJfvGLX+TGG2/MV7/61Qld/y233JLf/e53SZLHP/7xE+qbdCrDX/CCF+Saa67J4x//+Fx99dW56KKLcvnll+e73/1utthii3z+85/PJz7xiQmPPZYvf/nLqx61e/HFF6e/vz/nnXdettpqq3z/+9/Pf//3f69q+9GPfjQf/ehHkySPetSjcu655676+fKXvzyp8wIAAGauyf7+t2zZsjzrWc/Kddddl7/5m7/JzTffnEsuuSSXXXZZLr744hx00EH5yle+ko9//OPjmt8FF1yw6k7hf/u3f8u111676rvkCSecMOrdw4N++tOf5uyzz87555+f3/72t7n44otzySWXZI899sgll1ySU089dVXbN7/5zau+D+2yyy6rfU8avO6bb745H/zgB7P11lvn3HPPze9///tccMEFueKKK3LnnXfmjDPOyL777juuawM2PnI2ORsAADC3ydpkbYxN8R5MwOAjWAc/HJLO0h6/+MUvcthhh2XRokXZbLPNcsghh+SCCy7I/fffv6rd4F+0Qx/j+vGPfzx33XVXHvnIR+ZDH/pQFixYkKTz4fXmN785T3/607NixYq8733vG3E+O+64Y04//fRst912q/YtWrQoS5cuzSc/+clV5zjooINWHT/44IPz0Y9+NCtWrJjQtV933XWr3g8+xnUifvjDH66qHv/iF7+YnXfeedWxpz71qXn729+eJHn3u9894rIe6+qBBx5IX1/fandAH3HEEfnLv/zLJMl3v/vdSTsXAAAwd0zm97/Pfe5zufzyy/PsZz87H/7wh7PVVlutanvggQfm9NNPTyklH/jAB8Y1tw9+8IMZGBjIS1/60rziFa9YVbiy+eab57Of/Wz22muvMfuvWLEiH/3oR/PoRz961b79998/r3/965NM/HvS5ZdfnoGBgRx33HE5+uijVzu2aNGiPP/5z88jHvGICY0JbDzkbHI2AABg7pO1jZ+sbeOjeA8mYPDD4H//93+zcuXKJMn//d//ZcWKFTnmmGNWtTv66KNz33335cILL0yS3H///bnggguSJI973ONWtRtcSuJVr3rViOd79atfvVq74Z7znOdkiy22WGP/Oeeck3vuuSd77bVXnva0p61x/FnPelZ23333sS92mKVLl656P9I512bwGk444YTssssuaxx/xStekYULF+b3v/99fvOb30x4/NE88pGPHPFRs4cffniS5Iorrpi0cwEAAHPHZH7/+9rXvpYkq4obhnvEIx6RvffeO1dccUWuvfbatc7tBz/4QZLkJS95yRrHNt100/zZn/3ZmP233XbbHH/88WvsX9fvSQ95yEOSdJa+vPrqqyfUF0DOJmcDAADmPlnb+MnaNj6K92ACDj/88CxcuDB33313fvnLXyZZfQ32QYPVz4PHfvazn+W+++7LlltumUc96lGr2v32t79NklXrsg83eCfvjTfemLvuumuN441GY8R+g+P29PSMuIb7vHnzVrtDdjwWL1686v2yZcsm1HfonEa71sWLF6/6EBpsOxke+tCHjrh/p512SpLcfffdk3YuAABg7pjM73+tVitJ8ra3vS3HHHPMiD+33HJLktWfxjSS22+/fVXb0e6wXdudt5P9PWn33XfPCSeckOuvvz777bdfnvKUp+Sf//mfc+655+aBBx6Y0FjAxkfOJmcDAADmPlnb+MnaNj6K92ACFi5cuOpRp4OPcz333HNTSlntcaWDHy5D2yTJkUcemU022WRVu8G/pAf/0h5u6JIXQ+/IHTTanbmD4+64446jXsvQscdj6B3EV1555YT6Dp3TaNc6dE4jXeu6Gu13NG9e56+/yVw6BAAAmDsm8/vfnXfemSS56KKLct555434M/g96N577x1zXoNFHqWUbLnlliO2GVoUMpIN8T3p85//fN7+9rdnp512yllnnZU3v/nNeexjH5vddtst73vf+zIwMDDhMYGNh5xtYuRsAADAbCNrmxhZ28ZF8R5M0NC12FeuXJn//d//TaPRyHbbbbeqzU477ZT99tsv5513Xmqtqz5YBvsOGvzL/6abbhrxXDfeeOOq92v7QBhp3JtvvnnUNqOdczQ77LBDHvawhyVJfvKTn0yo79A5jXXewesdeq2DdzSP9oG2LncnAwAAjMdkff8b/D70u9/9LrXWMX+WLFky5pwGw8Ba66jfhyazUGO8Fi1alFNOOSXXXntt2u12PvnJT+YZz3hGbr311px88sn5wAc+MOVzAmYPOdvEyNkAAIDZSNY2frK2jYviPZigwXXUzz333Pzyl7/M3XffvdpjXAcdc8wxueOOO9JqtfLTn/40yZqh4uCSGpdeeumI57rkkkuSdO6U3WqrrcY9x8Fxf/Ob34wYxg0MDOQ3v/nNuMcb9LznPS9J8qlPfWrVOvQTndNo17p06dJcc801q7VNHvywHC0gveyyyyY0j7UZafkTAABg4zRZ3/8GlzW8+OKL13tO2267bXbYYYckya9//esR2wwuHTJZJvo9qaenJy972cvyrW99Kx//+MeTJJ/+9KcndU7A3CJnk7MBAABzn6ytQ9bGcIr3YIKOOuqozJ8/PzfddFM++9nPJsmIHyiDj3b9xCc+kdtuuy0LFizIYx7zmNXaPOUpT0mSfOxjHxvxXB/5yEdWazdexxxzTDbffPNcddVV+d73vrfG8W9961trXdt9JK961auyzTbb5JJLLsnf//3fj9l2+fLlq+afPHgNX/7yl3PDDTes0f6Tn/xkli9fnr322isHHHDAqv377rtvkuTCCy9co8+yZcvyxS9+ccLXMZbNNtssydofnwsAAMx9k/X97/jjj0/S+Y43GUsKPulJT0qSnHbaaWsce+CBB/KFL3xhvc8x1Pp8TzriiCOSJNdff/2kzgmYO+RscjYAAGDjIGvrkLUxnOI9mKDFixfn4IMPTpKceuqpScb+QBlsc9hhh636S3jQ//t//y9bbbVVfvnLX+a1r31t7r///iSdO3bf85735Nvf/nY23XTT/O3f/u2E5rjVVlvlpJNOSpK88pWvTLvdXnXs17/+df7mb/4mm2666YTGTDp3Jp966qmZP39+3v3ud+eFL3zhGncW33vvvTnzzDPzqEc9Kp/73OdW7T/uuONy+OGHZ/ny5XnBC16w2rIeZ511Vt7xjnckSd74xjeuVml+7LHHZtGiRfnZz36WT33qU6v233HHHTnxxBNz6623Tvg6xrLPPvsk6dy5PNZyKAAAwNw3Wd//Xv7yl2fffffNj3/847zoRS/KH/7wh9X633333TnzzDPzute9blzzes1rXpNSSj7zmc+sdpftvffem5NOOilXXnnlBK5y7XbccccsXrw4N91002rfLwf98Ic/zMknn7zGE6DuvvvuvPe9702SHHLIIZM6J2DukLPJ2QAAgI2DrK1D1sZwivdgHQw+kvW+++7LbrvttiqIGqqnpyfbb7997rvvviQPPgJ2qN122y3//u//ngULFuRDH/pQdtlllzz60Y/Orrvumje84Q2ZN29ePvaxj+URj3jEhOf4zne+M4ceemiuvPLKHHTQQXnEIx6RZrOZRz7ykdlxxx3znOc8Z8JjJsmf/Mmf5Bvf+Ea23377nHHGGenp6cmee+6ZRz/60TnooIOy3Xbb5XnPe176+/vz+Mc/flW/UkpOP/307LHHHjn77LOz55575tBDD83DHvawPOUpT8ndd9+dF7/4xXn5y1++2vm23XbbVXcfv/zlL88ee+yRww47LLvttlvOOeectd6ZPFE77rhjjjvuuNx999156EMfmiOOOCJLlizJ85///Ek9DwAAMDtMxve/LbfcMt/+9rezzz775Iwzzsgee+yRAw88MEcccUQOOOCAbLPNNnne8563ahmQtXn0ox+dU045JQMDA3nZy16WPfbYI49+9KOzyy675Iwzzsgpp5ySpPM0q8lQSskJJ5yQpBMMHn744VmyZEmWLFmSpLM84/ve974cdNBB2WmnnXL44YfnkY98ZHbeeed84QtfyNZbb50PfvCDkzIXYO6Rs8nZAACAjYesTdbGmjaZ7gkwuyx5yJLpnsKM8NjHPjYf/vCHk4xcCZ50/sI96qij8p//+Z+r+ozkmc98Zi666KL8y7/8S370ox/ll7/8ZbbZZps8+9nPzsknn5wjjzxynea45ZZb5uyzz8473/nOfPGLX8xvfvOb7Lrrrnnta1+bd7zjHXnVq161TuMmyR//8R/niiuuyKc+9al85zvfyaWXXppf/vKXWbRoUXp6evL4xz8+f/EXf7FGGLrffvvlF7/4Rd797nfnm9/8Zi655JIsXLgwj3vc43LSSSflRS960Yjru7/lLW/Jdtttl3/913/NZZddlhUrVuRP//RP80//9E/5wQ9+sM7XMZrTTz89b3zjG/P9738/F110UR544IHstddek34eAACYqVq9remewowxWd//enp68qtf/Sof//jH8/Wvfz3tdjtXXHFFdt111zz+8Y/P05/+9AkVf7ztbW9LT09P3v/+96fVauWee+7JMccck3e84x258cYbk3TuZp4sH/7wh7N48eJ885vfzK9+9ausWLFi1bHHPvax+chHPpLvf//7ufjii3PppZdm0003zX777ZenPvWpee1rX5tddtll0uYCc8Xi446d7inMCHI2ORsAAMx1jf41n662sZK1dcjaGKpMxvrPzEyllAfmzZs3f+XKlWO2W7FiRS677LIkndBnXZZ5gI2d/x0BADAb+HfrxuH9739//u7v/i6vfvWr86EPfWi6pzMhE/1vdP78+RkYGFhZa3WDKhuUnK2j3dOY9DH9n1iMZK7/bwkAgNnPv1k3HrM1a5OzzR6WzQUAAACYI1auXJnPf/7zSZKjjz56mmcDAAAAALOXrI2poHgPAAAAYJb57Gc/m3POOWe1fbfddltOPPHE/PrXv85uu+2WZzzjGdM0OwAAAACYPWRtTCePOgQAAACYZc4555z85V/+Zbbccss89KEPTa017XY7K1asyOabb55///d/z6JFi6Z7mgAAAAAw48namE6K9wAAAABmmd7e3qxYsSL/93//l8svvzz3339/dttttzzhCU/I61//+hxwwAHTPUUAAAAAmBVkbUwnxXsAAAAAs8yxxx6bY489drqnAQAAAACznqyN6TRvuicAAAAAAAAAAAAAGxvFewAAAAAAAAAAADDFFO+RefMe/M9g5cqV0zgTmL0GBgZWvS+lTONMAABgdEP/rTr037AwUwzNJYbmFTBbyNlgcvg8AABgppOzMdP5XjV7+NMh8+bNyyabbJIkufPOO6d5NjA7LVu2LEkyf/78zJ8/f5pnAwAAIxv679XBf8PCTDKYS2yyySZCRWYlORtMDp8HAADMdHI2Zjrfq2aPTaZ7Aky/Ukq23Xbb3HzzzbntttuycuXKLF68OAsXLvQEMViLgYGBLFu2LDfddFOSZPHixf53AwDAjFVKyeLFi3PHHXes+jfsFltsIbxhWtVas3z58ixdunRVqLjtttv6bsWsJGebuBUrVkz3FJghfB4AADCbyNmYiXyvmp0U75Ek2W677XLvvffm7rvvzp133unOYFgHCxYsyA477DDd0wAAgDHtsMMOueeee3L//ffnxhtvnO7pwBq23HLLbLfddtM9DVhncraJueyyy6Z7CsxQPg8AAJjp5GzMdL5XzQ6K90jSWdJjjz32yB133JGlS5fmnnvuSa11uqcFs8L8+fOzePHi7LDDDtl0002nezoAADCmTTfdNHvuuWduueWWLF26NCtXrpzuKUFKKdl8882zePHibLPNNu4GZlaTs8G683kAAMBsImdjJvK9avYpgqO5q5TywLx58+avywdErTUrV64ULMJalFIyf/58H3gAAMxKvvsxE6zP96r58+dnYGBgZa3VDapsUHK2jsuaj5j0Mfdr/XrSx2R2krMBADCbzaXvfsxecrbZyS+cEZVSsskm/vMAAACYy3z3A9jw/F07NqsYAAAAc4HvfsC6mjfdEwAAAAAAAAAAAICNje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zanivVLKn5RSPllKuaiU8odSyv2llDtKKT8tpby6lLJgjL5HllK+WUq5uZRybynl0lLKW0spi9ZyzkYp5Qvd891XSrm8lPK+Uso2a+m3eynlU6WUa0opy0spV3fnvvs6Xj4AAAAAAAAAAACzRKm1TvccJk0p5dwkRydZnuT6JLcm2TXJYEHcRUmeWGu9Y1i/FyXpSzI/yXVJbkry8CSbJrkwyZJa6z0jnO/YJN9OslmSm5Nck6QnyeZJrkhyVK31xhH6HZjknCTbJbkzyeVJHppk6+6cj6m19q/jr2HoeR6YN2/e/JUrV67vUAAAAAAzzvz58zMwMLCy1rrJdM+FuU3O1tHuaUz6mI3+9qSPCQAAAEyMnG36zKkn7yX5TJJjkyyute5baz281rpHkiOTXJvk0CTvGtqhlLJ3ks+mU7j3+iQPqbUekuRhSX6T5PAk7xl+olLK4iRfSqdw7yNJdq+1HppkzyTnJdm3O+7wfvOTfDmdwr2vJtmt22/3JF9Lsn2SL5VS5tqfDQAAAAAAAAAAAF1zqkCs1nparfXsWuuKYfv/L8nrupt/MqzbyUkWJjmr1vre2n0UYa3190n+otvmZaWUnYf1e0WSHZO0k7xu8Jy11luTvDDJA0n+qJRyyLB+xyc5MJ0n7L1k8Il+tdZlSU7s7n9EkmdN7OoBAAAAAAAAAACYLeZU8d5aDC5Du/ngjlJKSfLs7uYaT8mrtf6022/TrFlMd3z39bRa68ph/a5O8oPu5p+O0u/MWuvSYf2WpvNUviQ5YayLAQAAAAAAAAAAYPbamIr3juy+/nzIvj2T7Np9f94o/Qb3P2ZwRyllk3SW4J1Qv64j1rEfAAAAAAAAAAAAc8Qm0z2BDamUMj+d4rxnJvmXJMuSvGlIk4d1X5cnuX6UYa4Y1jZJ9k7naXxDj6+1XyllQToFg+Ppt3cpZdPhSwADAAAAAAAAAAAw+83JJ++VUl5TSqlJHkhyTZJ/TfLDJEfUWi8Y0nTb7usdtdY6ynC3D2s7/P3tGdlI/bbOg7/ztfWbl2SrUdoAAAAAAAAAAAAwi83J4r0k16Wz/OwFSW7s7js2yQu6T+MbtKj7ev8YYy3vvm42Qr+x+q5vv+F9AQAAAAAAAAAAmCPmZPFerfXLtdZjaq2PqbXukuSIJFcleXOSjw1pel/3dcEYwy3svt47Qr+x+q5vv+F9AQAAAAAAAAAAmCPmZPHecLXW85M8PZ2n2r2slLJX99DgErXblFLKKN23HdZ2+Puhy+Kurd+dSQbG2W8gyV2jtAEAAAAAAAAAAGAW2yiK95Kk1np9kl+mc80Hd3f/rvu6MMluo3Tdd1jbpPMUvxXDjq+1X631/iRXj7PfVbXWFaO0AQAAAAAAAAAAYBbbaIr3ujYZ9np1khu6748epc/g/vMHd9RaH0jy84n2G7Y90X4AAAAAAAAAAADMERtN8V4pZe88+MS9XyVJrbUm+Xp330tH6HNUkp50nrL3rWGHv9Z9PbGUMn9Yvz2TPLG7+dVR+j23lLJ4WL/FSU7obn5l7CsCAAAAAAAAAABgtpozxXullENLKe8opayxHG0p5alJvpvOE/e+U2u9fMjh9ya5P8mTSyknl1JKt89eST7XbfOZWusNWd0nktySpJHkA6WUTbv9tk9yevdc3621XjSs31eT9CfZPsmppZTNu/22SHJqd//FSb4x8d8CAAAAAAAAAAAAs8GcKd5LsjjJ25JcXkr5QynlwlLKr0opt6dTuNeT5MIkvUM71VqvTHJSkoEk70lyTSnl50l+l+SAJBclOXn4yWqtdyV5fpL7kvxNkutKKT9LZyneo5NcleQvRui3Mp2n692e5DlJru/2u667fVuS59VaB9brtwEAAADAhJVSnl5K+UEp5bZSyrJSys9LKX9dSlmnHK2UcmQp5ZullJtLKfeWUi4tpby1lLJolPb7l1LeVEo5q5RyQyllRXcuPy6lvGS0eZRSlpRS6lp+XrEu1wAAAAAAEyVnG+d1dVaOnf1KKdsmeXGSJyQ5KMnOSRYkuTXJL5OcmeQ/aq0PjNL/qCRvSnJUki3SKb47I8m7a633jXHeg5K8JclxSbZJpwjv60neWWu9fYx+D0mn2PBpSXZMcnOS7yT5h1rrteO76rGVUh6YN2/e/JUrV07GcAAAAAAzyvz58zMwMLCy1rrJZIxXSnljkn/ubl6R5O4kD0/nBthvJXn2RG64LKW8KElfkvnpZEY3dcfbNJ2bTJfUWu8Z0n5+kqHZ1bVJbkiyZ5KduvvOSvKs4XlVKWVJkh8nuStJa5QpvbfW+s3xzp8Hydk62j2NSR+z0d+e9DEBAACAiZGzrXauJZnCnG3OFO+xJqEiAAAAMJdNZqhYSjkyyXlJapI/q7We0d1/cJLvpXOj6Mm11veNc7y9k/QnWZjk9UneV2utpZS9uuMdkORfa62vGtJnk3Ru8PxYklNrrVcMOfbcJKcl2SzJ+2utfzfsfEvSCRV/UmtdMrGrZ23kbB2K9wAAAGBukrOtdr4lmcKcbS4tmwsAAAAA6+otSUqSzwwGiklSa/1Vktd1N99YStl0nOOdnE6geFat9b21ewdtrfX3Sf6i2+ZlpZSdh/RZmWTfWutbhwaK3X5nJnlHd/Mv1nV5EQAAAADYwORsEyDkAwAAAGCjVkrZKskTu5ufHaHJl9NZJmP7JMeOY7yS5NmjjVdr/Wk6dwtvmuRZQ/bXWuvtYwx9Vvd12yQ7rm0eAAAAADCV5GwTp3gPAAAAgI3do5IsSHJfkp8PP1hrXZHkwu7mY8Yx3p5Jdu2+P2+UNoP7xzPeoEVD3t872rlLKaeVUn5YSvnPUso/l1IeOYFzAAAAAMC6krNN0HqvUwwAAAAA02h+KeXa0Q7WWvcYxxgP675eXWt9YJQ2VyR5wpC24xlveZLrxxhvaNvxeG739eJa612jtNmn+zPoj9NZhuRfk7y61rpyAucDAAAAYOMhZ1vdlORsnrwHAAAAwMZu2+7rWEtpDB7bdow2w8e7o9ZaJ2G8lFIenuSV3c33jNDk3iSnphN87p5kYZJGkg8lqUn+Ksm7x3MuAAAAAFhHcrYJ8uQ9AAAAAGazleO863csg8tk3D9Gm+Xd182merxSyjZJvprOkiPfqbX++/A2tdbzk5w/bHd/kteWUq5KJ1x8TSnlX2utV67tnAAAAABsdORsmfqczZP3AAAAANjY3dd9XTBGm4Xd13uncrxSysIk30iyf5JLkvzZOM4/3MeSXJtkfpJnrkN/AAAAABgPOdsEKd4DAAAAYGM3nqU1xrPkx/DxtimllHUdr5SySZIvJXl8kquSPLnWOp7zr6bWujLJBd3N/SbaHwAAAADGSc42QYr3AAAAANjY/a77umc3yBvJvsPajme8hUl2W5fxumHkqUmeleQPSZ5Ya71+HOcezYru62jXBwAAAADrS842QYr3AAAAANjY/SKd0G1RkkOGHyylbJrk8O7m+eMY7+okN3TfHz1Km8H9o433sXSW7rg1yZNqrZeP47xjOaj7eu16jgMAAAAAo5GzTZDiPQAAAAA2arXWu5L8oLv50hGanJBkq3QCvrPHMV5N8vXRxiulHJWkJ50g81sjHH9XklcmWZrkqbXWS9Z6EWMopTw5ycO7mz8Yqy0AAAAArCs528Qp3gMAAACA5F1JapK/LKW8YHBnKeXgJB/obr6n1nr/kGOvKaVcVUr54gjjvTfJ/UmeXEo5ubs8R0opeyX5XLfNZ2qtNwztVEp5XZI3J7k3yR/XWn82nsmXUr5YSjmulDJvyL5SSnl2ksH5nVVrHc8dzQAAAACwruRsE1A6BYrMRaWUB+bNmzd/5cqV0z0VAAAAgEk3f/78DAwMrKy1bjIZ45VS/j7JO7ubVyS5O507aecl+XaSZ9VaVw5pf0qStyf5Sa11yQjj/XmSU7v9r0tyU3e8TZNclOTxtdZlQ9rvls5yG6Xb9ndjTPdPhwaSpZQ7kmydZFmSy5IsT7JPkh27TS5M8vRa6y1r/UWwBjlbR7unMeljNvrbkz4mAAAAMDFytunL2SblFw4AAAAAs12t9V2llF8leW2SQ5PskqSVTjD4saGB4jjH+3wp5bIkb0pyVJID0wkrz0jy7lrrfcO6LEgnUEySnbo/o1k0bPuNSZYkOTjJnkkWJ7kjyQ/TuSO4r9a6YiLzBwAAAIB1IWcbP0/em8PcEQwAAADMZZN9RzCMRs7W4cl7AAAAMDfJ2abPvLU3AQAAAAAAAAAAACaT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m0y3RMAAADmlrOvOXu6pzCpljxkyXRPAQAAgLVY+qMfT/cUJtXi446d7ikAAABTwJP3AAAAAAAAAAAAYIop3gMAAAAAAAAAAIAppngPAAAAAAAAAAAAppjiPQAAAAAAAAAAAJhiivcAAAAAAAAAAABgiineAwAAAAAAAAAAgCmmeA8AAAAAAAAAAACmmOI9AAAAAAAAAAAAmGKK9wAAAAAAAAAAAGCKKd4DAAAAAAAAAACAKaZ4DwAAAAAAAAAAAKaY4j0AAAAAAAAAAACYYptM9wQmSymlJDk6ybOSPDZJT5LNk9yS5H+TfKzW+uMR+p2S5O1rGb5Ra+0f5byNJG9JclySbZNcl+TrSd5Za71jjPnu3j3v05LslOTGJN9N8g+11uvWMh+AcTn7mrOnewqTaslDlkz3FAAAAAAAAAAAJsWcKd5Lp3juB933A0kuS7IsycOSHJ/k+FLKO2utbx2l/zVJrh7l2D0j7SylHJvk20k2S3JzkkvSKRr82yTPLqUcVWu9cYR+ByY5J8l2Se5McnGShyZ5WZLnlFKOGa1YEAAAAAAAAAAAgNlvLi2bW9Ip2Htlkh1qrQfUWg9Jsn2Sf+62eUsp5Y9H6f+5Wusxo/ysUdRXSlmc5EvpFO59JMnutdZDk+yZ5Lwk+yb57Aj95if5cjqFe19Nslu33+5Jvtad75dKKXPpzwYAAAAAAAAAAIAh5lKB2AXpLG/7b7XW2wd31lrvr7W+OZ0laZPkpEk63yuS7JikneR1tdYV3fPdmuSFSR5I8kellEOG9Ts+yYFJbk3yklrrPd1+y5Kc2N3/iHSW/wUAAAAAAAAAAGAOmjPFe7XWu2qtD4zR5Pvd1/0n6ZTHd19Pq7WuHDaXq/PgEr5/Okq/M2utS4f1W5rOU/mS5IRJmicAAAAAAAAAAAAzzJwp3huHRd3Xe0c5fmwp5cullB+VUr5SSnl9KWWXkRqWUjZJcmh387xRxhvc/5hh+49Yx34AAAAAAAAAAADMEZtM9wSmQiml5MEn2Y1WNPe4YdvPSXJKKeWVtdbThh3bO8mm3fdXjDLe4P6HDZnHgiR7jrPf3qWUTQeX4wUAAAAAAAAAAGDu2FievHdSkkcluT/Jh4Yd+0OSf0pyeJLtk2ye5Ogk302yWZLPlVKeMazPtkPe3z7KOQf3D227dR78na+t37wkW43SBgAAAAAAAAAAgFlszj95r5RySJIPdzffUmu9fOjxWusnR+j201LKHyX5apJnJ/lgKeW/aq21e3zRkLb3j3Lq5d3XzYbsm0i/4X0BAAAAAAAAAACYI+b0k/dKKfsk+a90iuZOT/K+8fbtFuq9sbv50CSPGHL4viHvF4wyxMLu673r2G94XwAAAAAAAAAAAOaIOVu8V0rZJcn3k+ya5NtJThzy5LxxqbX+Nslt3c39hhwauuTt0GVxM8L+oW3vTDIwzn4DSe4a30wBAAAAAAAAAACYTeZk8V4pZbt0CvcemuQnSU6ota5Yx+EG+w1dYviqIfv3HaXf4P7fDe6otd6f5Opx9rtqPeYMAAAAAAAAAADADDbnivdKKVsm+U6Shye5MMkzaq3rtPxsKWWHJDt1N68d3F9rfSDJz7ubR4/SfXD/+cP2nz/s+Hj7AQAAAAAAAAAAMEfMqeK9UsrCJN9M8pgklyR5aq116XoM+bokJZ3lbi8cduxr3dcTSynzh81jzyRP7G5+dZR+zy2lLB7Wb3GSE7qbX1mPeQMAAAAAAAAAADCDzZnivW4B3ReTHJfk8iRPqrXetpY+B5VSPl5KOWjY/kWllDcneUN317u7S94O9YkktyRpJPlAKWXTbt/tk5yezjK73621XjSs31eT9CfZPsmppZTNu/22SHJqd//FSb4x3msHAAAAAAAAAABgdtlkuicwiZ6b5E+67weSfLmUMlK7P9RaB59ut2mS/5fk/5VSbk5ydXd/I8nm3fefTfIvwweptd5VSnl+kv9K8jdJXlBKuXpI36uS/MUI/VaWUk5I8j9JnpPkiaWUy5Lsl2TrJLcleV6tdWDcVw4AAAAAAAAAAMCsMpeK9xYOef+w7s9Ifj/k/VVJ3prkqCQ9SQ5IsiDJTUm+k+QztdbvjXbCWusPSymHJXlLOk/8aya5LsnXk7yz1nr7KP0uLqUcnORtSZ7W7XdzkjOT/EOt9doxrxQAAAAAAAAAAIBZbc4U79VaT0ty2gT73JHknet53kuSvGAd+l2T5KT1OTcAAAAAAAAAAACz07zpngAAAAAAAAAAAABsbBTvAQAAAAAAAAAAwBRTvAcAAAAAAAAAAABTTPEeAAAAAAAAAAAATDHFewAAAAAAAAAAADDFFO8BAAAAAAAAAADAFFO8BwAAAAAAAAAAAFNM8R4AAAAAAAAAAABMMcV7AAAAAAAAAAAAMMUU7wEAAAAAAAAAAMAUU7wHAAAAAAAAAAAAU0zxHgAAAAB0lVKeXkr5QSnltlLKslLKz0spf11KWaccrZRyZCnlm6WUm0sp95ZSLi2lvLWUsmiU9vuXUt5USjmrlHJDKWVFdy4/LqW8ZG3zKKXsXkr5VCnlmlLK8lLK1aWUT5ZSdl+X+QMAAADAupCzjY/iPQAAAABIUkp5Y5JvJ3lCktuTXJbk4CQfSfL1iQaLpZQXJTknyTOTLE/STrJfkn9I8j+llM2HtZ+f5DdJ/inJk5KsSPLL7uuSJJ9L8t0xAskDk/w6yUlJFie5OMlWSV6W5FellJ6JzB8AAAAA1oWcbfwU7wEAAACw0SulHJlOmDeQ5IW11ofWWg9OckiSG9MJBl83gfH2TvLZJPOTvD7JQ2qthyR5WDrB4eFJ3jO8W5I7krwzyUNrrQ+ptR5ea905yfOS3Jvkyd3jw883P8mXk2yX5KtJdqu1Hppk9yRfS7J9ki+t653NAAAAADAecraJEdYBAAAAQPKWdEK9z9RazxjcWWv9VR4ME99YStl0nOOdnGRhkrNqre+ttdbueL9P8hfdNi8rpew8pM/KJPvWWt9aa71i6GC11jOTvKO7+RcjhIPHJzkwya1JXlJrvafbb1mSE7v7H5HkWeOcPwAAAACsCznbBCjeAwAAAGCjVkrZKskTu5ufHaHJl5Pclc5dtceOY7yS5NmjjVdr/WmS/iSbZkjIVztuH2Pos7qv2ybZcdix47uvZ9Zalw4739LuNSTJCWubPwAAAACsCznbxG0yGYPAhnT2NWdP9xQm1ZKHLJnuKQAAAACre1SSBUnuS/Lz4QdrrStKKRcmeUKSx+TBcG80eybZtfv+vFHanJekpzvep8Y5z0VD3t877NgR4zjfK7rnAwAAYBIs/dGPp3sKk2rxcWutowFYGznbBCneAwAAAGA2m19KuXa0g7XWPcYxxsO6r1fXWh8Ypc0V6YSKDxvl+EjjLU9y/RjjDW07Hs/tvl5ca71rcGcpZUE6QebQcUc7396llE1rrSsmcF4AAAAA5j452zTkbJbNBQAAAGBjt233daylNAaPbTtGm+Hj3VFrrZMwXkopD0/yyu7me4Yd3joP5nyjXcPg/nlJthrPOQEAAABgguRsE+TJewAAAADMZivHedfvWAaXybh/jDbLu6+bTfV4pZRtknw1nSVHvlNr/fdRzjfWOZcPeT+eawAAAABg4yJnm4aczZP3AAAAANjY3dd9XTBGm4Xd13uncrxSysIk30iyf5JLkvzZGOcb65wLh7wfzzUAAAAAwETJ2SZI8R4AAAAAG7vxLK0xniU/ho+3TSmlrOt4pZRNknwpyeOTXJXkybXWkdrfmWRg2LijnW8gyV2jnRMAAAAA1oOcbYIU7wEAAACwsftd93XPbpA3kn2HtR3PeAuT7LYu43XDyFOTPCvJH5I8sdZ6/Uhta633J7l62Lijne+qWuuK0acOAAAAAOtMzjZBivcAAAAA2Nj9IsmKJIuSHDL8YCll0ySHdzfPH8d4Vye5ofv+6FHaDO4fbbyPpbN0x61JnlRrvXwt5xwcZ13PBwAAAADrS842QYr3AAAAANio1VrvSvKD7uZLR2hyQpKt0gn4zh7HeDXJ10cbr5RyVJKedILMb41w/F1JXplkaZKn1lovWetFJF/rvj63lLJ42HiLu9eQJF8Zx1gAAAAAMGFytokb7fGEAAAAALAxeVeSpyb5y1LK2bXWM5KklHJwkg9027ynu3RGusdek+Q1Sf6v1vr8YeO9N51A8cmllJOTvK/WWkspeyX5XLfNZ2qtNwztVEp5XZI3J7k3yR/XWn82zvl/NUl/OmHlqaWUP6+13lNK2SKdZUG2T3Jxkm+MczwAhln6ox9P9xQm1eLjjp3uKQAAAHOTnG0CPHkPAAAAgI1erfW8JG9NJy87vZRyeSnlV0l+nmTnJN9O8v5h3bZJsleSXUYY78okJyUZSPKeJNeUUn6e5HdJDkhyUZKTh/YppeyW5H3dzaVJ/qmUcu4oP6uds9a6Mp27fm9P8pwk15dSfpbkuu72bUmeV2sdmPhvBwAAAADGR842MZ68BwAAAABJaq3v6gaJr01yaDphYSudO2o/1g3uJjLe50splyV5U5KjkhyY5IokZyR5d631vmFdFiQp3fc7dX9Gs2iE813cvYP5bUmelqSZ5OYkZyb5h1rrtROZPwAAAACsCznb+CneAwAAAICuWut/JfmvcbY9Jckpa2nz0yTPGOd4V+XBUHGd1FqvSedOZAAAAACYNnK28bFsL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Jr14r9nXvKLZ1/ziONue0exrXj7ZcwAAAAAA5rZ2T+OKdk9jXDlku6dxRrunIYcEAAAAYEbZEE/e2zvJbuNsu0u3PQAAAADAROwdOSQAAAAAs9h0L5u7KMkD0zwHAAAAAGBuk0MCAAAAMONMW/Fes6+5Q5IDk9w4XXMAAAAAAOa2dk9DDgkAAADAjLTJ+g7Q7Gv2JukdvrvZ1/zRGN02Sycw2zLJV9Z3DgAAAADA3NbuaYyYQ7Z7GnJIAAAAAGal9S7eS7J3kiVDtmuSrYftG82PkrxxEuYAo/rrH/31pI/50eM+OuljAgAAADCmvSOHBAAAAGAOmYzivdOSnN19X9IJwlpJ/maU9jXJvUmubPW2bpmE8wMAAAAAc99pWcccstHflkMCAAAAMOOsd/Feq7f1+yS/H9xu9jX/J8mvWr2tn6zv2MDc1+xrTvqYrd7WpI8JAAAATK9Gf3u1HLLd0/ifJL9q9LflkAAAAADMSpPx5L3VtHpbSyZ7TAAAAACAoRr97SXTPQcAAAAAWB+TXrwHbFzOvubs6Z7CGtZnTksesmSypgEAAAAAAAAAAKPaYMV7zb7mk5M8Lcm+SbZMUkZpWlu9rSdsqHkAAAAAAHNXu6cx7hyy0d+WQwIAAAAwY0x68V6zr7l5kq8leVJ312hh2aA6GectpZQkRyd5VpLHJulJsnmSW5L8b5KP1Vp/PEb/I5O8MclR6YR8VyY5I8l7a633jdGvkeQtSY5Lsm2S65J8Pck7a613jNFv9yRvTydY3CnJjUm+m+Qfaq3XjeuiAQAAAGAj1e5pTEsOCTNVu6cx6WM2+tuTPiYAAADwoA3x5L1/TPLkJHcl+UySC5PclGRgA5xrqOOS/KD7fiDJZUmWJXlYkuOTHF9KeWet9a3DO5ZSXpSkL8n8dIrvrkny8CT/kOQZpZQltdZ7Ruh3bJJvJ9ksyc1JLkmnaPBvkzy7lHJUrfXGEfodmOScJNsluTPJxUkemuRlSZ5TSjmm1tq/rr8IAAAAANgITFcOCQAAAACTYkMU752QZGWSJ7d6WxdsgPFHU9Ip2PtAki/WWm9PklLKgiSnJHlTkreUUs6vtf7Xqk6l7J3ks+kU7r0+yftqrbWUsleS7yU5PMl7krxqtZOVsjjJl9Ip3PtIkr+rta4opWyf5JvpPAXws0n+eFi/+Um+nE7h3leT/Hmt9Z5SyhZJPp9OoeGXSimPqrUKGgEAAABgZKtyyEZ/eypzSAAAAACYFPM2wJg7JvndFBfuJckFSRq11n8bLNxLklrr/bXWN6ezJG2SnDSs38lJFiY5q9b63lpr7fb7fZK/6LZ5WSll52H9XpHOtbaTvK7WuqLb79YkL0zyQJI/KqUcMqzf8UkOTHJrkpcMPtGv1rosyYnd/Y9IZ/lfAAAAAGBkOyb5ncI9AAAAAGarDVG8d206hWtTqtZ6V611rPN+v/u6/+COUkpJ8uzu5mdHGPOnSfqTbJo1i+mO776eVmtdOazf1XlwCd8/HaXfmbXWpcP6LU3nqXxJ585hAAAAAGBk05JDAgAAAMBk2RDFe19IcmCzr/nQDTD2+ljUfb13yL49k+zafX/eKP0G9z9mcEcpZZMkh060X9cR69gPAAAAAHjQF5Ic2O5pzLQcEgAAAADGZUMU7/1TknOTfKPZ13zUBhh/wrpP2Bt8kt3QormHdV+XJ7l+lO5XDGubJHun8zS+ocfX2q+UsiCdgsHx9Nu7lLLpKG0AAAAAYGO3Kods9zRmRA4JAAAAABOxyQYY8xNJrklyZJILm33NXya5PMmyUdrXVm/rpRtgHkOdlORRSe5P8qEh+7ftvt5Ra62j9L19WNvh72/PyEbqt3UeLJhcW795SbZKcuso7QAAAABgY7ZaDtnuafwya8khG/3tDZ1DAgAAAMC4bYjivROT1CSlu31I92c0NckGC81KKYck+XB38y211suHHB5cSvf+MYZY3n3dbIR+Y/Vd337D+wIAAAAADzoxMyiHBAAAAICJ2hDFey/ZAGOuk1LKPkn+K52iudOTvG9Yk/u6rwvGGGZh9/XeEfoN9h26PZF+Y51veF8AAAAA4EEzJocEAAAAgHUx6cV7rd5W32SPuS5KKbsk+X6SXZN8O8mJIyyNO7hE7TallDLK0rnbDms7/P22Sf4wzn53JhlIZ0ncbdfosXq/gSR3jdIGAAAAADZqjf72jMghAQAAAGBdzZvuCWwIpZTt0ince2iSnyQ5oda6YoSmv+u+Lkyy2yjD7TusbZJclWTFsONr7VdrvT/J1ePsd9UocwYAAAAAAAAAAGCWm3PFe6WULZN8J8nDk1yY5Bm11tGWn706yQ3d90eP0mZw//mDO2qtDyT5+UT7DdueaD8AAAAAAAAAAADmiElfNrfZ1/zcBLvUVm/rpZNx7lLKwiTfTPKYJJckeWqtdemoJ661llK+nuT/JXlpkjOHjXdUkp50nrL3rWHdv9Y9z4mllPfXWlcO6bdnkid2N786Qr/nJXluKeUNQ+dXSlmc5ITu5lfWfsUAAAAAsHFq9zQmnEM2+tuTkkMCAAAAwGSY9OK9JCeOo03tvpbu+/UOzUop85N8MclxSS5P8qRa623j6Pre7vmfXEo5Ocn7ukV9eyUZDAA/U2u9YVi/TyQ5OUkjyQdKKX9Xa11RStk+yenp/G6/W2u9aFi/rybpT6co8NRSyp/XWu8ppWyR5NQk2ye5OMk3JnL9AAAAALCROXEcbSY9hwQAAACAybIhivdeMsaxLZLsl+T5SbZL8q50lq6dDM9N8ifd9wNJvlxKGandH2qtg0+3S631ylLKSekUzr0nyatLKTels+zupkkuSqdIbzW11rtKKc9P8l9J/ibJC0opV6dTzLd5kquS/MUI/VaWUk5I8j9JnpPkiaWUy9L5vWyd5LYkz6u1Dkz0FwAw2f76R3896WN+9LiPTvqYAAAAbJSmK4cEAAAAgEkx6cV7rd5W39raNPuab0nSl85ytYdN0qkXDnn/sO7PSH4/fEet9fPdAro3JTkqyYFJrkhyRpJ311rvG2mgWusPSymHJXlLOk/8aya5LsnXk7yz1nr7KP0uLqUcnORtSZ7W7XdzOsv2/kOt9dq1XCsAAAAAbNQa/e215pDtnsaGyCEBAAAAYFJsiCfvrVWrt3VPs695UjqFbu/K2HfJjkut9bQkp61H/58mecY69LskyQvWod81SU6aaD8AAAAAYHwa/e172j2NSc0hAQAAAGCyzJuuE7d6W3ckuTTJU6drDgAAAADA3Nbob98ROSQAAAAAM9C0Fe917ZJkm2meAwAAAAAwt8khAQAAAJhxpq14r7ts7u5JLpuuOQAAAAAAc1t32Vw5JAAAAAAzziaTPWCzr/m2MQ6XJDsmOTzJYUlqkn+d7DkAAAAAAHNbu6chhwQAAABgVpv04r0kp6QThpW1tLsvybtava1PbIA5AAAAAABz2ymZQA7Z6G/LIQEAAACYUTZE8d47xjhWkyxLckWSH7d6W3dsgPMDAAAAAHPfuHPIRn/7jimZEQAAAABMwKQX77V6W2OFZgAAAAAA663R35ZDAgAAADCrzZvuCQAAAAAAAAAAAMDGZkMsm7uaZl9z/yT7J1mcZGmS37Z6W7/d0OcFAAAAADYe7Z7GGjlko78thwQAAABgxtpgxXvNvubLk7whyV4jHLsqyb+0eluf3lDnBwAAAADmvnZPY9Qcst3TuCrJvzT623JIAAAAAGacDbJsbrOveWqSjyfZO8n9SS5P8tPu6/1J9knyiW47AAAAAIAJa/c0xpVDdtsBAAAAwIwy6cV7zb7mC5P0JrknyeuT7Njqbe3f6m09ttXb2j/Jjt39y5L8ebOv+YLJngMAAAAAMLe1expr5JCN/vb+jf72Yxv97TVyyHZPQw4JAAAAwIyyIZbNPSlJTfKcVm/rrOEHW72tu5O8r9nX/HWS/+62P2MDzAMAAAAAmLtW5ZCN/vYaOWSjv313kve1expySAAAAABmpA2xbO7BSa4YqXBvqO7xy5I8agPMAQAAAACY2w5OcsVIhXtDdY/LIQEAAACYcTZE8d6iJHeMs+1dSRZugDkAAAAAAHObHBIAAACAWW1DFO9dneThzb7mDmM1avY1d0xyULc9AAAAAMBEXJ3k4e2expg5ZLunIYcEAAAAYEbaEMV730rnLtYvdQv01tDsa+6U5EtJFiT55gaYAwAAAAAwt63KIbsFemto9zTkkAAAAADMWJtsgDH/JcnzkyxJ8vtmX/PLSS5NclOSnZIcmOSEdJa1uCbJuzfAHAAAAACAuW21HLLd05BDAgAAADCrTHrxXqu3dVuzr3lckjOSHJrkxUnqkCal+3phkhe2elu3TfYcAAAAAIC5rdHfvq3d0xh3Dtnob8shgWlz7StfOelj7vHxj0/6mAAAAEytDfHkvbR6W5clObzZ13xCkicn2T/JlknuTvLbJN9r9bZ+tCHODQAAAABsHBr97cuSHN7uaYyaQzb623JIAAAAAGakDVK8N6jV2/phkh9uyHMAAAAAABu3Rn9bDgkAAADArDNvuicAAAAAAAAAAAAAG5tJefJes6/5kSTHJDm11dv66Dja/3WSlyQ5u9Xbet1kzAEAAAAAmNvaPY1VOWSjv73WHLLd01iVQzb623JIAAAAAGaU9X7yXrOv+agkr0qyKMknxtntk932f9Psaz58fecAAAAAAMxt7Z7GeuWQ7Z6GHBIAAACAGWUyls09MUlN8g+t3taK8XRo9bbuT3JK9/wvmYQ5AAAAAABz24np5pCN/va4cshGf1sOCQAAAMCMNRnFe49Lcl+Sb06w37e6/ZZMwhwAAAAAgLlNDgkAAADAnDIZxXv7JLmy1du6dyKdWr2t+5JckeShkzAHAAAAAFhvpZSnl1J+UEq5rZSyrJTy81LKX5dS1ilHK6UcWUr5Zinl5lLKvaWUS0spby2lLBql/TallOeVUt5fSjm3lHJPKaWWUn6wlvMs6bYb6+cV63INM8g+Sa5s9LcnlEM2+ttySAAAAIApJmcbn00mYYzNkixbx77Lkoz4CwQAxtbsa076mK3e1qSPCQAAs0Up5Y1J/rm7eUWSu5McnOQjSZ5YSnl2rXVgAuO9KElfkvlJrktyTZKHJ/mHJM8opSyptd4zrNuSJF9cj8u4K8lo/7D/w3qMOxPIIQEAAABmATnb+E1G8d6tSXZdx767JLltEuYAAAAAAOuslHJkkn9KMpDkz2qtZ3T3H5zke0memeR1Sd43zvH2TvLZdALF1yd5X621llL26o53eJL3JHnVsK7/n707j7MtG+8G/nt67qbp1uamNRq3UEQjQmtzxCzmKXGFECQRQSN5jQkZCK9IeCXGKxFEjCESEQQtMTVSqJsIWrepzXPPtd4/1j5d556uurfq3rqn6t76fj+f9dl19l5rn33OrnPO3s9+9lpnJ/lgko8N5YRhu1bqU62126yi/r5EHBIAAABggxNnW521GDb380mOnd02e8JqGs1um712kqsO7QEAAABgPT0tSSV5xSigmCSttc+kBxOT5KlVdfAK13dKkkOTvKe19vzWWhvW95UkDx/qPKqqrjDeqLX2L621W7fWTmmtvSn7fm95a+nzSY6d3zKzqjjk/JYZcUgAAACA6RFnW4W16Hnvn5LcLsmzkvzKKto9M0kb2gMAAADAuqiqSyW5w/DwlUtUeVOS/5fkmCS3TfKeXayvktxrufW11j5SVduTbElyzyR/vXtbvumIQwIAsOn8+H3vX+9NWFNH3u62670JAOxF4myrtxbJe3+d5PeSPGh22+wZSZ42t3Vu2TGJZ7fNVpLnJnlQku9kH3zTAAB2ZXbb7Jqvc27r3JqvEwCAJMmNkhyS5Jwkp00ubK2dX1UfT3L7JDfLLoKKSY7L4vCupy5T59T0oOLNsrbxseOq6jXpPc39LMlnk7yxtfbpNXyO9XJRHHJ+y8wZSZ42s31+2Tjk/JYZcUgAAACA6RJnW6U9Tt6b2zr3k9ltsw9N8o4kT0ly19ltsy9P8u9Jvpzkp0kukeTqSW6d5FFJrpfkwiQPm9s695M93QYAAAAANq0Dq+qryy1srV1lBeu41jA9o7V2wTJ1vpQeVLzWMsuXWt+5Sb6+k/WN110rVx/KyN3ShyF5SZLfaa1duMbPNzUz2+d/Mr9lZoc45PyWmRXHIWe2z4tDAgAAACxPnG1HU4mzrUXPe5nbOvfu2W2z907ymiSzSf58J9UryQ+S/Nrc1jlDVQAAsGofOPMD670Ja+o2V73Nem8CAGx2Rw/T7++kzmjZ0TupM7m+H7TW2hqsbyXOTvLqJH+bZHt6T3PXSPIbSX4nyW+m3/H8pDV6vnUxs33+3fNbZlYdh5zZPi8OCQAAALD3ibOt0pok7yXJ3Na5f5zdNrslyW8neUCWzmb8QpI3JvnLua1z31qr5wYAAABg07pwhXf97sxhw/S8ndQ5d5gevg7r26XW2keTfHRi9vYkv1tVpyd5UZLHV9VLWmtfXovnXC8z2+f/cX7LzIrjkDPb58UhAQAAAHZNnC3Tj7OtWfJeksxtnft2kmckecbsttljkhyb5MgkP07ytbmtc99dy+cDAAAAgDVwzjA9ZCd1Dh2mZ6/D+vbUX6bfCXyVJPfIznur2yfMbJ+/KA45v2XmYnHIme3z4pAAAAAA0yfOtkprmrw3bkjUEyQDAAAAYKNbydAaKxnyY3J9R1VVLTOkx2rWt0daaxdW1cfSg4on7O3nm7YhUU8cEgAAAGD9ibOt0l5L3gMAdu4DZ35gvTfhYvZkm25z1dus1WYAAMC0fWGYHldVB7XWLliizjUm6q5kfYcmuXKSr+3h+tbC+cNUPBAAAACAvUWcbZUOWIuVAAAAAMA+7FPpQbfDkpw4ubCqDk5y0+HhR1ewvjOSfHP4+6Rl6ozmr2R9a+F6w/SrU3o+AAAAADYfcbZVkrwHAAAAwKbWWvtRkvcODx+xRJX7JblU+tCsH1jB+lqSty63vqq6RZIt6YHMd6x+i1enqu6Y5PrDw/furC4AAAAA7C5xttWTvAcAAAAAyXOTtCS/XlUPGs2sqhsmeeHw8HmttfPGlj2+qk6vqjcssb7nJzkvyR2r6pSqqqHN1ZK8aqjzitbaN5dou2pV9Yaqul1VHTA2r6rqXklG2/ee1tq07kAGAAAAYHMSZ1sFyXsAAAAAbHqttVOTPD09XvZ3VfXFqvpMktOSXCHJu5K8YKLZUUmuluSKS6zvy0kemWQhyfOSnFlVpyX5QpLrJPlkklOW2paq+s6oJPmLYfatxudX1QMnmt0pyb8l+VFVfbqqPprkrCRvSXJ0ko8neciK3xAAAAAA2A3ibKsjeQ8AAAAAkrTWnpvk7knel+SYJCckmUvy+CT3bK1duMr1vTbJyUnemeTwJNdN8qUkz0pyy9baT5dpesxYueQw7+CJ+YdNtHlqkjcmOTPJcUlOTFLpgcZHJjmptfad1Ww/AAAAAOwOcbaVO2itVgQAAAAA+7rW2jvTg4Arqfus9ADhzup8JD1QuZptqNXUH9q8LMnLVtsOAAAAAPYGcbaV0fMeAAAAAAAAAAAATNke9bw3u232oWuxEXNb5167FusBAAAAAPY/81tm1iQOObN9XhwSAAAAgA1jT4fNfU2Stgfta2gvaAYAAAAALOc1EYcEAAAAYD+zp8l7r83SQbNDk9wnycFJvpbkf5KcleTySa6T5Ngk5yV5S5Jz93AbAABgVX77fb+95uv8i9v9xZqvc7OyfwCAJYhDAgAAALDf2aPkvbmtcw+bnDe7bfYSSf49ybeS/HaSt89tnWtjyyvJPZP8eZJrJbn1nmwDAAAAALB/m9k+/7DJefNbZi4Wh5zZPt/GlotDAgAAALCh7WnPe0t5dpKfS3Kjua1zc5MLh0S+t81um/1Skk8leVaSJ++F7QAAAGCNzW6bXfN1zm292KkjAKzERXHIme3zF/sxGRL53ja/ZUYcEgAAAIANaW8k790nyfxSiXvj5rbO/dfsttnPJblvBM0AAABgj0muBDaZ+ySZXypxb9zM9vn/mt8yIw4JAAAAwIZzwF5Y5xWTLKywbktypb2wDQAAAADA/k0cEgAAAIB92t7oee8bSa43u212y9zWue3LVZrdNrslyfWTfGUvbAMAAAAAsH/7RpLrzW+Z2TKzfX7ZOOT8lhlxSAB26quPfeyar/MqL33pmq8TAADY/+yNnvfeOKz3XbPbZn9pqQqz22bvmOSdw8M37IVtAAAAAAD2bxfFIee3zCwZh5zfMiMOCQAAAMCGtTd63vvDJLdLctMk/zS7bfYrSbYn+XaSyyW5TpLjk1SSTyR5zl7YBgAAAABg/7ZDHHJ+y4w4JADsh+a3zKz5Ome2z6/5OgEAYHesec97c1vnfpbktklelOTs9ADZnZL86jC9+jD/z5PcdqgPAAAAALBiM9vnVxWHHOoDAAAAwIaxN3reGyXwPWF22+wzkpyc5NpJLpnkJ0n+J8mH57bO/XhvPDcAAAAAsDkMCXlPmN8ys2wccmb7vDgkAAAAABvSmifvDQl7Lcmfzm2d+0mSdw8FAAAAAGBNDAl7LcmfzmyfF4cEAAAAYJ+z5sPmJnl6kgfObZ07by+sGwAAAAAgGeKQM9vnxSEBAAAA2CftjeS9s5L8bC+sFwAAAABgRBwSAAAAgH3a3kjee2+S681um730Xlg3AAAAAEAyxCHnt8yIQwIAAACwT9obyXvPSnJOklfPbps9fC+sHwAAAADgWRnikPNbZsQhAQAAANjnHLQX1nmrJC9LckqS/53dNvvmJPNJfrpcg7mtc6/dC9sBAAAAAOy/dohDzm+Z2WUccmb7vDgkAAAAABvG3kjee02SlqSSXCnJb66gjaAZALChfODMD6z3JlzMnmzTba56m7XaDAAA2CheE3FIAAAAAPZheyN577XpQTMAAAAAgL1FHBIAAACAfdqaJ+/NbZ172FqvEwAAAABg3Mz2+Yet9zYAAAAAwJ44YL03AAAAAAAAAAAAADabvTFs7sXMbpu9ZJIjk/x4buvcT6bxnAAAAADA5jK/ZeaiOOTM9nlxSAAAAAA2tL2WvDe7bfb6SZ6U5I5JrjA2/6wk/5zkhXNb5z67t54fAAAAANj/zW+ZWTIOOb9l5qI45Mz2eXFIAAAAADacvTJs7uy22Uck+USSX01yxSQ1Vq6Y5GFJPjHUAwAAAABYtfktMyuKQw71AAAAAGBDWfPkvdltszdL8ldJDkny7iS/lOQqSQ4epr+U5J+G5S+b3Tb782u9DQAAAADA/m1+y8yq4pDzW2bEIQEAAADYUPbGsLmnpN/Z+vtzW+f+ZGLZ14fyr7PbZp+c5E+G+vfb0yetqqsnuUOSnx/K9ZIcmOTprbXnLNPmWUmeuYtVz7TWti/TfibJ05LcLsnRSb6W5K1JntNa+8FOtvXY4XnvnOTySc5KDzD+QWvta7vYHgAAAABgLA45s31+2Tjk/JaZNY1DAgAAAMBa2RvJe7dM8u0lEvcmPT/JE5KcvEbP+ztD2R1nJjljmWU/W2pmVd02ybuSHJ7k20k+l2RLkicmuVdV3aK1dtYS7a6b5ENJLpPkh0k+m+SaSR6V5D5VdcvlkgUBAAAAgIvcMsm3l0jcm7TWcUgAAAAAWBNrPmxueg90X9lVpbmtc22od9QaPe93krwzyTPSe7R78yravqq1dstlysWS+qrqyCRvTE/ce3GSY1trN05yXJJTk1wjySuXaHdgkjelJ+69OcmVh3bHJnlLkmOSvLGq9sZ+AQAAAID9yYrikDPb59c6DgkAAAAAa2JvJIl9K8kJs9tmd9qr3+y22YOTnJCedLfHWmvPaa3dvbX2h621f07yk7VY7zIeneRySeaTPKG1dv6wDd9N8uAkFyS5a1WdONHu3kmum+S7SX6ttfazod1PkzxsmH+DJPfci9sOAAAAAPuDbyU5YX7LzE7jkPNbZtY0DgkAAAAAa2VvJO99IP0u1j/dRb0/Heq9by9sw95272H6mtbaheMLhp763js8vO8y7f6+tfbjiXY/Tu+VL0nut4bbCgAAAAD7ow9k/49DAgAAALAf2+ldqbvpj9OT1h4/u2321klekuTz6XfCXj6957nfSvJzSc5L8id7YRtW67ZVdb30YWu/l+RjSV7bWvvmZMWqOijJjYeHpy6zvlOT3CnJzSbm/8IK2j16iXYAAAAAwI4uikPOb5nZV+KQAAAAAHCRNU/em9s69/nZbbMPSPLaJCcmecUS1SrJj5L86tzWuc+v9TbshltNPL5PkmdV1WNba6+ZWHZ8koOHv7+0zPpG8681mlFVhyQ5boXtjq+qg0fD8QIAAAAAO5rZPv/5+S0zK45Dzmyf3whxSAAAAAC4yN4YNjdzW+fekWQmyR8l+UR6gGxhmH4iyXOSzMxtnfvHvfH8q/CN9G28aXqve0ckOSnJu5McnuRVVXX3iTZHj/39/WXWO5o/XvfSWXy/d9XugCSX2tXGAwAAAMBmNrN9fkVxyJnt8+sdhwQAAACAi9njnvdmt80eN7d17ozJ+XNb576R5GlD2ZBaa3+1xOyPVNVdk7w5yb2S/N+qemdrrQ3LDxure94yqz53mB4+Nm817SbbAgAAAMCmNr9l5riZ7fMXi0PObJ/f8HFIAAAAAFjKWgyb++XZbbNnJvlwkg8m+dDc1rn5NVjvummttap6anry3jWT3CDJZ4bF54xVPWTi8cihw/TssXmT7ZZy6NjfZy9TBwAAAAA2oy/Pb5nZIQ45s31+n45DAgAAALC5rUXyXiU5LsmDkzwoSWa3zX43PYj2ofRA2qfmts4trMFzTU1r7X+q6ntJLpPkhCwm740PeXt0+tC7k45eou4P04fsOCA7Dqe7VLvR0B4AAAAAQHexOOT8lpmLxSFnts/vU3FIAAAAADavtUjeOzbJyUluOUxnk1w2yS8nuedQ5yez22b/Iz2I9qEkH53bOnfuxVe14Zw/TMffp9OH+QcnuUaWTt67xjD9wmhGa+28qjojyfHD8v/YSbvTW2vnL7EcAAAAADarFcUh57fM7BCHnNk+vy/EIQEAAADYhPY4eW9u69w3kvz9UDK7bfbIJLfIYiDt55McmeSOSX5xaHbe7LbZT2RxmN1/3tPtWGtVddkklx8efnU0v7V2QVWdluRmSU5KcuoSzU8aph+dmP/R9OS9k5K8bhXtAAAAAGBTm9k+v0Mccn7LzIrikPNbZi6KQ85sn99wcUgAAAAANq+16HlvB3Nb536c5F+GktltswcnuUl6AO1WSW6ePhTtLYbylL2xHWvgCelDcfwwyccnlr0lPXnvYVX1gtbahaMFVXVckjsMD9+8RLsHJLl/VT2ltfbjsXZHJrnf8PAf1uxVAAAAAMB+aGb7/A5xyPktM/tqHBIAAACATWqvB6vmts6dnz5E7H8kef7sttnZJI9O8mtJDtvbz7+cqrpekt9M8pLW2ufG5h+Wnrj3lGHWn7bWzpto/rIkpySZSfLCqnpSa+38qjomyd+lv6/vbq19cqLdm5NsT7Ilyaur6qGttZ9V1SWSvDrJMUk+m+Rta/hSAQAAAGC/N7N9foc45PyWmQ0RhwQAAACA5ezV5L3ZbbMHJblp+t2uJ6cPC3vUsLiSfDfJR9biuarqpCRvH5t1yWH6e1X1+LH5N2qtnZnk4CSPSfKYqvp2kjOG5TNJjhj+fmWSP5l8rtbaj6rqgUnemeRxSR5UVWeMtT09ycOXaHdhVd0vfZiO+yS5Q1X9b5ITklw6yfeSPKC1trC6Vw8AAAAAm9f8lpmpxSEBAAAAYK2safLe7LbZS6YPQXFyeqDs59Pvaq2hyv+mJ9idmuTUua1z29fw6Q9O77lu0hFZTMZLkgOH6elJnj5s75Yk10lySJJvJfmnJK9orf3Lck/WWvu3qrpJkqcluV2S2SRfS/LWJM9prX1/mXafraobJnlGkjsP7b6d5O+T/EFr7asrebEAAAAAsFnNb5lZVRxyZvv8WsYhAQAAAGBN7HHy3uy22fukB8lOTnKDJAekB8nOT3JahgBZkg/PbZ379p4+33Jaax/IYnBuJfV/kOQ5e/icn0vyoN1od2aSR+7JcwMAAADAZjK/ZWbFcciZ7fN7LQ4JAAAAAGtlLXree1OSluQHSd6TIUCW5GNzW+fOWYP1AwAAAAAsG4ec2T4vDgkAAADAPueANVrPqMe7hSQXDmVhjdYNAAAAAJCIQwIAAACwH1mLnvceluSWQ7nrUFqS82a3zX4i/e7XDyc5dW7r3A/W4PkAAAAAgM3nYVkmDjm/ZWaHOOTM9vkfrNM2AgAAAMCK7XHy3tzWudcmeW2SzG6bPSaLAbSTk/x8kpOSPDlJm902O5/FINqH57bOfWVPnx8AAAAA2P/NbJ+/KA45v2Vmp3HI+S0zO8QhZ7bPi0MCAAAAsOGsRc97F5nbOvfdJG8fSma3zR6e5BeyGET7hSTXS/KoYfnXk3xobuvcg9dyOwAAAACA/dfM9vkd4pDzW2Z2Goec3zLz9SQfmtk+Lw4JALCG5rfMrPk6Z7bPr/k6AQA2qjVN3ps0t3Xu7CTvH0pmt80ekOTnkjwiya8lOTbJA5IImgEAAAAAu2Vm+/wOccj5LTPikAAAAABseHs1eS9JZrfNVnqg7OSh3DLJ5ff28wIAAAAAm8f8lhlxSAAAAAD2KWuevDe7bfawJDfL4hAVN09yyWFxDdMLk3wmyYeGAgAAAACwYvNbZsQhAQAAANin7XHy3uy22aOTnJTFu1lvnOTgYfEoSHZuko+lB8g+mOQjc1vnfrKnzw0AAACwr5jdNrvm65zbOrfm64SNan7LzG7FIWe2z4tDAgAAALAhrUXPe9/OYnBsNP1hko9k8Y7Wj89tnTtvDZ4LAAAAANicVhSHnNk+Lw4JAAAAwD5hLZL3DkhyVhYDZB9K8pm5rXNtDdYNAAAAAJAsE4ec2T4vDgkAAADAPmktkveuM7d17gtrsB4AAAAAgOVcZ2b7vDgkAAAAAPuNA/Z0BRL3AAAAAIC9TeIeAAAAAPubteh5DwAAAGC/94EzP7Dem3Axe7JNt7nqbdZqMwAAAAAA2A173PMeAAAAAAAAAAAAsDqS9wAAAAAAAAAAAGDKDJsLAAAAG4RhWQEAAAAAYPPQ8x4AAAAAAAAAAABMmeQ9AAAAAAAAAAAAmDLJewAAAAAAAAAAADBlkvcAAAAAAAAAAABgyiTvAQAAAAAAAAAAwJRJ3gMAAAAAAAAAAIApk7wHAAAAAAAAAAAAUyZ5DwAAAAAAAAAAAKZM8h4AAAAAAAAAAABMmeQ9AAAAAAAAAAAAmDLJewAAAAAAAAAAADBlkvcAAAAAAAAAAABgyiTvAQAAAAAAAAAAwJRJ3gMAAAAAAAAAAIApO2i9NwAAAAAAAAAAWFtffexj13ydV3npS9d8nZuV/QNAouc9AAAAAAAAAAAAmDrJewAAAAAAAAAAADBlkvcAAAAAAAAAAABgyiTvAQAAAAAAAAAAwJRJ3gMAAAAAAAAAAIApk7wHAAAAAAAAAAAAUyZ5DwAAAAAAAAAAAKZM8h4AAAAAAAAAAABM2UHrvQEAAAAAAAAAALBRzG+ZWfN1zmyfX/N1Avs+yXsAAACbyAfO/MB6b8LF7Mk23eaqt1mrzQBIklTVXZI8IcmJSQ5N8t9JXp3kJa21hd1Y382TPDXJLZJcMsmXk7w+yfNba+csUf+oJL+U5OeT3GzYjsOT/Ftr7Q4reL5jkzwzyZ2TXD7JWUneneQPWmtfW+32AwAAAMDuEGdbGcl7AAAAAJCkqp6a5I+Hh19K8pMkN0zy4iR3qKp7rSawWFUPSbItyYFJvpbkzCTXT/IHSe5eVbdprf1sotltkrxhN7f/ukk+lOQySX6Y5LNJrpnkUUnuU1W3bK1t3511AwAAAMBKibOt3AFrsRIAAAAA2JcNd+7+UZKFJA9urV2ztXbD9Dtyz0pyj/Q7hVe6vuOTvDI9oPjkJFdtrZ2Y5FrpdxnfNMnzlmh6dpIPJvmzJPdP8vsrfL4Dk7wpPaD45iRXbq3dOMmxSd6S5Jgkb6wq8UAAAAAA9hpxttXR8x4AAAAAJE9LUkle3lp7/Whma+0zVfWEJK9L8tSq+vPW2vkrWN8p6cOBvKe19vyx9X2lqh6e5NQkj6qqP2ytnTW2/F+S/MvocVU9bIXbf+8k103y3SS/NrrTuLX202Edt05ygyT3TPLWFa4TAAAAYMOZ3zKz5uuc2T6/5uvcxMTZVsGdtgAAAABsalV1qSR3GB6+cokqb0ryo/S7am+7gvVVknstt77W2keSbE9ycHqQby3ce5j+fWvtxxPP9+P015Ak91uj5wMAAACAHYizrZ7kPQAAAAA2uxslOSTJOUlOm1w43AH88eHhzVawvuOSXGn4+9Rl6ozmr2R9K/ELU34+AAAAAJgkzrZKhs0FAAAAYF92YFV9dbmFrbWrrGAd1xqmZ7TWLlimzpeS3H6s7krWd26Sr+9kfeN1d1tVHZIeyBxf73LPd3xVHbzCIUkAAAAA2DzE2dYhzqbnPQAAAAA2u6OH6fd3Ume07Oid1Jlc3w9aa20N1rcrl85inG+51zCaf0CSS63BcwIAAADAJHG2VdLzHgAAAAD7sgtXeNfvzhw2TM/bSZ1zh+nh67C+lT7fzp7z3LG/1+I5AQAAANi/iLOtQ5xNz3sAAAAAbHbnDNNDdlLn0GF69jqsb6XPt7PnPHTs77V4TgAAAACYJM62SpL3AAAAANjsVjK0xkqG/Jhc31FVVWuwvl35YZKFifUu93wLSX60Bs8JAAAAAJPE2VZJ8h4AAAAAm90XhulxVXXQMnWuMVF3Jes7NMmV12B9O9VaOy/JGRPrXe75Tm+tnb+nzwkAAAAASxBnWyXJewAAAABsdp9Kcn6Sw5KcOLmwqg5OctPh4UdXsL4zknxz+PukZeqM5q9kfSsxWs+0ng8AAAAAJomzrZLkPQAAAAA2tdbaj5K8d3j4iCWq3C/JpZJ8N8kHVrC+luSty62vqm6RZEt6IPMdq9/iJb1lmN6/qo6ceL4j019DkvzDGj0fAAAAAOxAnG31JO8BAAAAQPLcJC3Jr1fVg0Yzq+qGSV44PHzeMHTGaNnjq+r0qnrDEut7fpLzktyxqk6pqhraXC3Jq4Y6r2itfXOJtrvjzUm2Jzkmyaur6ojh+S6R5NXD/M8medsaPR8AAAAALEWcbRUk7wEAAACw6bXWTk3y9PR42d9V1Rer6jNJTktyhSTvSvKCiWZHJblakisusb4vJ3lkkoUkz0tyZlWdluQLSa6T5JNJTllqW6rqO6OS5C+G2bcan19VD5x4vgvT7/r9fpL7JPl6VX0iydeGx99L8oDW2sIq3hYAAAAAWBVxttWRvAcAAAAASVprz01y9yTvS7+D9oQkc0ken+SeQ+BuNet7bZKTk7wzyeFJrpvkS0meleSWrbWfLtP0mLFyyWHewRPzD1vi+T6b5IZJXpHkJ0lmh+nLk9ywtfb51Ww/AAAAAOwOcbaVO2itVgQAAAAA+7rW2jvTg4Arqfus9ADhzup8JD1QuZptqNXUn2h7ZvqdyAAAAACwbsTZVkbPewAAAAAAAAAAADBlkvcAAAAAAAAAAABgyiTvAQAAAAAAAAAAwJRJ3gMAAAAAAAAAAIApk7wHAAAAAAAAAAAAUyZ5DwAAAAAAAAAAAKZM8h4AAAAAAAAAAABMmeQ9AAAAAAAAAAAAmDLJewAAAAAAAAAAADBlkvcAAAAAAAAAAABgyiTvAQAAAAAAAAAAwJTtN8l7VXX1qnpkVb28qj5TVRdUVauqp62g7c2r6u1V9e2qOruqPl9VT6+qw3bRbqaqXldV36iqc6rqi1X1Z1V11C7aHVtVf11VZ1bVuVV1RlX9VVUdu8qXDQAAAAAAAAAAwD5ov0neS/I7Sf46ya8nuUGSA1fSqKoekuRDSe6R5Nwk80lOSPIHST5YVUcs0+62ST6Z5MHDc30uyRWTPDHJJ6vqCsu0u26S/0ryyCRHJvlskksleVSSz1TVlpVsNwAAAAAAAAAAAPuu/Sl57ztJ3pnkGUnunOTNu2pQVccneWV68t2Tk1y1tXZikmsl+e8kN03yvCXaHZnkjUkOT/LiJMe21m6c5Lgkpya5xrDeyXYHJnlTkssM23flod2xSd6S5Jgkb6yq/Wm/AAAAAAAAAAAAMGG/SRJrrT2ntXb31tofttb+OclPVtDslCSHJnlPa+35rbU2rOsrSR4+1HnUEr3oPTrJ5dJ76XtCa+38od1303viuyDJXavqxIl2905y3STfTfJrrbWfDe1+muRhw/wbJLnnyl85AAAAAAAAAAAA+5r9JnlvtaqqktxreHixXvJaax9Jsj3Jwbl4Mt29h+lrWmsXTrQ7I8l7h4f3Xabd37fWfjzR7sfpvfIlyf1W+DIAAAAAAAAAAADYB23a5L30IW6vNPx96jJ1RvNvNppRVQclufFq2w1+YTfbAQAAAAAAAAAAsB/ZzMl71xqm5yb5+jJ1vjRRN0mOT++Nb3z5LttV1SHpCYMraXd8VR28TB0AAAAAAAAAAAD2cZs5ee/oYfqD1lpbps73J+pO/v39LG2pdpfO4vu9q3YHJLnUMnUAAAAAAAAAAADYx23m5L3Dhul5O6lz7jA9fIl2O2u7p+0m2wIAAAAAAAAAALAf2czJe+cM00N2UufQYXr2Eu121nZP2022BQAAAAAAAAAAYD+ymZP3RkPUHlVVtUydoyfqTv49Pizurtr9MMnCCtstJPnRMnUAAAAAAAAAAADYx23m5L0vDNNDk1x5mTrXmKibJKcnOX9i+S7btdbOS3LGCtud3lo7f5k6AAAAAAAAAAAA7OM2c/LeGUm+Ofx90jJ1RvM/OprRWrsgyWmrbTfxeLXtAAAAAAAAAAAA2I9s2uS91lpL8tbh4SMml1fVLZJsSe9l7x0Ti98yTB9WVQdOtDsuyR2Gh29ept39q+rIiXZHJrnf8PAfVvgyAAAAAAAAAAAA2Adt2uS9wfOTnJfkjlV1SlVVklTV1ZK8aqjzitbaNyfavSzJd5LMJHlhVR08tDsmyd8lOSjJu1trn5xo9+Yk25Mck+TVVXXE0O4SSV49zP9skret5YsEAAAAAAAAAABgY9lvkveq6qSq+s6oJHngsOj3xudX1VVHbVprX07yyCQLSZ6X5MyqOi3JF5JcJ8knk5wy+VyttR8N6z8nyeOSfK2qPpE+FO9JSU5P8vAl2l2Y3rve95PcJ8nXh3ZfGx5/L8kDWmsLe/yGAAAAAAAAAAAAsGHtN8l7SQ5O77luVA4d5h8xMX+HYW5ba69NcnKSdyY5PMl1k3wpybOS3LK19tOlnqy19m9JbpLkDUlaktkkZyV5YZITl+itb9Tus0lumOQVSX4ytPtJkpcnuWFr7fOrfuUAAAAAAAAAAADsUw5a7w1YK621DySp3Wz7kSR33412n0vyoN1od2Z6j38AAAAAAAAAAABsQvtTz3sAAAAAAAAAAACwT5C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BMx4/f9/713oQd7On2HHm7267RlgAAAABMn573AAAAAAAAAAAAYMok7wEAAAAAAAAAAMCUSd4DAAAAAAAAAACAKZO8BwAAAAAAAAAAAFMmeQ8AAAAAAAAAAACmTPIeAAAAAAAAAAAATJnkPQAAAAAAAAAAAJgyyXsAAAAAAAAAAAAwZZL3AAAAAAAAAAAAYMok7wEAAAAAAAAAAMCUSd4DAAAAAAAAAACAKZO8BwAAAACDqrpLVb23qr5XVT+tqtOq6rerarfiaFV186p6e1V9u6rOrqrPV9XTq+qwXbSbqarXVdU3quqcqvpiVf1ZVR21TP3bVFXbRXn07rwGAAAAAFgtcbaVOWitVgQAAAAA+7KqemqSPx4efinJT5LcMMmLk9yhqu7VWltYxfoekmRbkgOTfC3JmUmun+QPkty9qm7TWvvZEu1um+RdSQ5P8u0kn0uyJckTk9yrqm7RWjtrmaf9UZK5ZZZ9Y6XbDgAAAAC7S5xt5fS8BwAAAMCmV1U3T/JHSRaSPLi1ds3W2g2TnJjkrCT3SPKEVazv+CSvTA8oPjnJVVtrJya5VpL/TnLTJM9bot2RSd6YHlB8cZJjW2s3TnJcklOTXGNY73I+1Vq75TLl7SvdfgAAAADYHeJsqyN5DwAAAACSpyWpJK9orb1+NLO19pksBhOfWlUHr3B9pyQ5NMl7WmvPb621YX1fSfLwoc6jquoKE+0eneRySeaTPKG1dv7Q7rtJHpzkgiR3raoTV/sCAQAAAGAKxNlWQfIeAAAAAJtaVV0qyR2Gh0vdbfum9GEyjkly2xWsr5Lca7n1tdY+kmR7koOT3HNi8b2H6WtaaxdOtDsjyXuHh/fd1XYAAAAAwDSJs62e5D0AAAAANrsbJTkkyTlJTptcONyV+/Hh4c1WsL7jklxp+PvUZeqM5l+0vqo6KMmNV9tu8rmr6jVV9W9V9Y9V9cdV9XMr2GYAAAAA2FPibKt00FqvEAAAAACm6MCq+upyC1trV1nBOq41TM9orV2wTJ0vJbn9WN2VrO/cJF/fyfrG6ybJ8el3CY8vX0m7cVcfysjd0ocheUmS35m8yxgAAAAABuJsO5pKnE3PewAAAABsdkcP0+/vpM5o2dE7qTO5vh+01toq1nf0EstXuh1nJ3l1euDz2CSHJplJ8qIkLclvJvnTXW04AAAAAOwBcbZV0vMeAAAAAPuyC1d41+/OHDZMz9tJnXOH6eF7cX2Hjf29XNslt6O19tEkH52ouz3J71bV6enBxcdX1Utaa1/eyXYBAAAAsDmJs2X6cTY97wEAAACw2Z0zTA/ZSZ1Dh+nZe3F954z9vVzb1WzHyF8m+WqSA5PcYxXtAAAAAGA1xNlWSfIeAAAAAJvdSobqWMmQH5PrO6qqahXr+/4Sy/dkO5IkrbULk3xseHjCStsBAAAAwCqJs62S5D0AAAAANrsvDNPjquqgZepcY6LuStZ3aJIrr2J9pyc5f2L5nmzHuNF6l3t9AAAAALCnxNlWSfIeAAAAAJvdp9KDboclOXFyYVUdnOSmw8OPrmB9ZyT55vD3ScvUGc2/aH2ttQuSnLbadit0vWH61VW2AwAAAICVEmdbJcl7AAAAAGxqrbUfJXnv8PARS1S5X5JLJflukg+sYH0tyVuXW19V3SLJlvRA5jsmFr9lmD6sqg6caHdckjsMD9+8q+0Ya3fHJNcfHr53Z3UBAAAAYHeJs62e5D0AAAAASJ6bpCX59ap60GhmVd0wyQuHh89rrZ03tuzxVXV6Vb1hifU9P8l5Se5YVadUVQ1trpbkVUOdV7TWvjnR7mVJvpNkJskLh7uRU1XHJPm79OE43t1a++R4o6p6Q1XdrqoOGJtXVXWvJKPte09rbbV3EgMAAADAaoizrYLkvSRV9Zqqarsohy3T9uZV9faq+nZVnV1Vn6+qpy9Xf6zdTFW9rqq+UVXnVNUXq+rPquqovfIiAQAAAFhWa+3UJE9Pj5f93RCr+Uz68BpXSPKuJC+YaHZUkqslueIS6/tykkcmWUjyvCRnVtVpSb6Q5DpJPpnklCXa/SjJA5Ock+RxSb5WVZ9IHyLkpCSnJ3n4Ei/hTkn+LcmPqurTVfXRJGel32F8dJKPJ3nIyt4NAAAAANg94myrI3lvR19IcuoyZWGyclU9JMmHktwjyblJ5pOckOQPknywqo5Y6kmq6rbp/zgPTnJgks+l//M9Mcknq+oKa/qqAAAAANil1tpzk9w9yfuSHJMe55lL8vgk92ytXbjK9b02yclJ3pnk8CTXTfKlJM9KcsvW2k+XafdvSW6SfidvSzKbHiB8YZITl7iLOEmemuSNSc5MclySE5NUeqDxkUlOaq19ZzXbDwAAAAC7Q5xt5Q5aqxXtJ/6otfaalVSsquOTvDI9+e7JSf6stdaGLhn/JclN07M9f2ui3ZHpO/jwJC9O8qTW2vlDl4xvT8/sfGWSu63FCwIAAABg5Vpr70wPAq6k7rPSA4Q7q/OR9EDlarfjc0ketMuKi/Vflj4UCAAAAACsO3G2ldHz3u47Jcmh6WMYP7+11pKktfaVLHap+KgletF7dJLLpffS94TW2vlDu++m98R3QZK7VtWJU3gNAAAAAAAAAAAArAPJe7uhqirJvYaHr5xcPmR6bk9ycJJ7Tiy+9zB9zWQXkK21M5K8d3h43zXbYAAAAAAAAAAAADYUyXs7um9Vva2q3ldVb6iq366qSy9R77gkVxr+PnWZdY3m32w0o6oOSnLj1bYDAAAAAAAAAABg/3LQem/ABnPXiccPSPLsqnpwa+2fx+Zfa5iem+Try6zrSxN1k+T49N74xpevpB0AAAAAAAAAAAD7ET3vdV9M8vtJbpjkUkmOTHLHJB9NcnSSt1XVTcbqHz1Mf9Baa8us8/sTdSf//n6WtlQ7AAAAAAAAAAAA9iN63kvSWvvDJWb/a1X9e5IPJfn5JH+a5PbDssOG6Xk7We25w/TwsXmHjf29XNul2gEAAAAAAAAAALAf0fPeTrTWzkvy9OHhbapq1BveOcP0kJ00P3SYnj0275yxv5dru1Q7AAAAAAAAAAAA9iOS93btP4bpAUmuMfw9Gtr2qKqqZdodPVF38u/lhsVdqh0AAAAAAAAAAAD7Ecl7u3b+2N+jYYa/MEwPTXLlZdpdY6Jukpw+tr5rZGlLtQMAAAAAAAAAAGA/Inlv16439vdXh+kZSb45/H3SMu1G8z86mtFauyDJaattBwAAAAAAAAAAwP5F8t6uPXGYbm+tfS1JWmstyVuH+Y+YbFBVt0iyJb2XvXdMLH7LMH1YVR040e64JHcYHr55zzcdAAAAAAAAAACAjWjTJ+9V1S9W1R9X1dUn5l+6ql6c5EHDrD+YaPr8JOcluWNVnVJVNbS7WpJXDXVe0Vr75kS7lyX5TpKZJC+sqoOHdsck+bv0oXnf3Vr75Nq8QgAAAAAAAAAAADaaTZ+8l+QSSZ6a5EtV9dWq+lhVfSrJt5L8dpKW5NmttdePN2qtfTnJI5MsJHlekjOr6rQkX0hynSSfTHLK5JO11n6U5IFJzknyuCRfq6pPpA/Fe1KS05M8fC+8TgAAAAAAAAAAADYIyXs9ye65Sd6X5MIk108f8vZrSV6b5OattWct1bC19tokJyd5Z5LDk1w3yZeSPCvJLVtrP12m3b8luUmSN6QnB84mOSvJC5OcuERvfQAAAAAAAAAAAOxHDlrvDVhvrbUzkzxtD9p/JMndd6Pd57I4JC8AAAAAAAAAAACbiJ73AAAAAAAAAAAAYMok7wEAAAAAAAAAAMCUSd4DAAAAAAAAAACAKZO8BwAAAAAAAAAAAFMmeQ8AAAAAAAAAAACmTPIeAAAAAAAAAAAATJnkPQAAAAAAAAAAAJgyyXsAAAAAAAAAAAAwZZL3AAAAAAAAAAAAYMok7wEAAAAAAAAAAMCUSd4DAAAAAAAAAACAKZO8BwAAAAAAAAAAAFMmeQ8AAAAAAAAAAACmTPIeAAAAAAAAAAAATJnkPQAAAAAAAAAAAJiyg9Z7AwAAAAAAgOTH73v/em/CDvZ0e4683W3XaEsAAABg/6Tn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AAAKyPH7/v/eu9CTvY0+058na3XaMtAQDY+yTvAQAAAAAAAHuN5DAAAFiaYXMBAAAAAAAAAABgyvS8BwAAAAAAAADAfkXPr8C+QM97AAAAAAAAAAAAMGWS9wAAAAAAAAAAAGDKJO8BAAAAAAAAAADAlEneAwAAAAAAAAAAgCmTvAcAAEh4kcQAAHh4SURBVAAAAAAAAABTJnkPAAAAAAAAAAAApkzyHgAAAAAAAAAAAEyZ5D0AAAAAAAAAAACYMsl7AAAAAAAAAAAAMGWS9wAAAAAAAAAAAGDKJO8BAAAAAAAAAADAlEneAwAAAAAAAAAAgCk7aL03AAAAAAAAAAAA2Dx+/L73r/cm7GBPt+fI2912jbaEzUbPewAAAAAAAAAAADBlkvcAAAAAAAAAAABgyiTvAQAAAAAAAAAAwJRJ3gMAAAAAAAAAAIApk7wHAAAAAAAAAAAAUyZ5DwAAAAAAAAAAAKZM8h4AAAAAAAAAAABMmeQ9AAAAAAAAAAAAmDLJewAAAAAAAAAAADBlkvcAAAAAAAAAAABgyiTvAQAAAAAAAAAAwJRJ3gMAAAAAAAAAAIApk7wHAAAAAAAAAAAAUyZ5DwAAAAAAAAAAAKZM8h4AAAAAAAAAAABMmeQ9AAAAAAAAAAAAmDLJewAAAAAAAAAAADBlkvcAAAAAAAAAAABgyiTvAQAAAAAAAAAAwJRJ3gMAAAAAAAAAAIApk7wHAAAAAAAAAAAAUyZ5bx1V1V2q6r1V9b2q+mlVnVZVv11V9gsAAADAOljreE1V3byq3l5V366qs6vq81X19Ko6bBftZqrqdVX1jao6p6q+WFV/VlVH7aLdsVX111V1ZlWdW1VnVNVfVdWxu7P9AAAAALA7xNlWRpLYOqmqpyZ5V5LbJ/l+kv9NcsMkL07yVgl8AAAAANO11vGaqnpIkg8luUeSc5PMJzkhyR8k+WBVHbFMu9sm+WSSByc5MMnnklwxyROTfLKqrrBMu+sm+a8kj0xyZJLPJrlUkkcl+UxVbVnN9gMAAADA7hBnWzkJYuugqm6e5I+SLCR5cGvtmq21GyY5MclZ6f9oT1jHTQQAAADYVNY6XlNVxyd5ZXpQ8MlJrtpaOzHJtZL8d5KbJnneEu2OTPLGJIenBzOPba3dOMlxSU5Nco1hvZPtDkzypiSXSfLmJFce2h2b5C1JjknyRjeMAgAAALA3ibOtjmDd+nhakkryitba60czW2ufyeI/51Or6uD12DgAAACATWit4zWnJDk0yXtaa89vrbVhfV9J8vChzqOWuLv30Ukul3738BNaa+cP7b6bfofwBUnuWlUnTrS7d5LrJvlukl9rrf1saPfTJA8b5t8gyT1XuP0AAAAAsDvE2VZB8t6UVdWlktxheHix7M30zM0fpWdp3nZa2wUAAACwWa11vKaqKsm9lltfa+0jSbYnOTgXD/Lde5i+prV24US7M5K8d3h432Xa/X1r7ccT7X48vIYkud+uth8AAAAAdoc42+pJ3pu+GyU5JMk5SU6bXDhkeX58eHizKW4XAAAAwGa11vGa45Jcafj71GXqjOZftL6qOijJjVfbbvALu9kOAAAAANaKONsqHbQWK2FVrjVMz2itXbBMnS8luf1Y3d114MLCQg488MA9XM2+7YBLr32O6u1/ePs1X+dmZf9sbPbPxmb/bGz2z8Zm/2xs9s/GZv9sbPbPxmb/rL2FhYUkObCqvrpcndbaVVawqrWO14zqnJvk6ztZ33jdJDk+/S7h8eW7bFdVh6QHMlfS7viqOng0TAgrJs6W5HIHrP332Ld/8Q67rsSK2D8bm/2zsdk/G5v9s7HZPxub/bOx2T8bm/2zsdk/a0+crVuPOJvkvek7eph+fyd1RsuO3kmdFVtYWLhw17X2XwvfX1hJtVHkdVO/V+vB/tnY7J+Nzf7Z2Oyfjc3+2djsn43N/tnY7J+Nzf7ZK9Yqk2qt4zWjOj9orbVVrO/oJZavpN2lszjCxq7aHZDkUkm+u0w9dmKzx9nOWljR91jiu2xd2D8bm/2zsdk/G5v9s7HZPxub/bOx2T8bm/2zsdk/e4U4Wzf1OJvkvek7bJiet5M65w7Tw/fkiVprtSftN5NR5vAKs4SZMvtnY7N/Njb7Z2OzfzY2+2djs382NvtnY7N/Njb7Z92sdbxmd9d32Njfy7Xd03aTbVkBcbbV8V22sdk/G5v9s7HZPxub/bOx2T8bm/2zsdk/G5v9s7HZP+tCnG2V1r4fSXblnGF6yE7qHDpMz97L2wIAAADA2sdrdnd954z9vVzbPW032RYAAAAA1oo42ypJ3pu+lXT9uJIuJAEAAABYG2sdrxnVOaqqluuxban1fX+J5Stp98MkCxPLl2u3kORHy9QBAAAAgD0hzrZKkvem7wvD9LiqWm7Y4mtM1AUAAABg71nreM2ozqFJrryK9Z2e5PyJ5bts11o7L8kZK2x3emvt/GXqAAAAAMCeEGdbJcl70/ep9H+Ow5KcOLmwqg5OctPh4UenuF0AAAAAm9Vax2vOSPLN4e+Tlqkzmn/R+lprFyQ5bbXtJh6vth0AAAAArBVxtlWSvDdlrbUfJXnv8PARS1S5X5JLJflukg9MabMAAAAANq21jte01lqSty63vqq6RZIt6YHMd0wsfsswfVhVHTjR7rgkdxgevnmZdvevqiMn2h05vIYk+YddbT8AAAAA7A5xttWTvLc+npukJfn1qnrQaGZV3TDJC4eHzxu6YgQAAABg71t1vKaqHl9Vp1fVG5ZY3/OTnJfkjlV1SlXV0OZqSV411HlFa+2bE+1eluQ7SWaSvHC4GzlVdUySv0tyUJJ3t9Y+OdHuzUm2Jzkmyaur6oih3SWSvHqY/9kkb1vh+wEAAAAAu0OcbRWqJygybVX1f5I8Z3j4pSQ/SXL99ITKdyW5Z2vtwnXaPAAAAIBNZ7Xxmqp6VpJnJvn31tptlljfQ9MDegck+VqSbw3rOzjJJ5PcurX20yXa3T7JO9OHF/l2+vAgM0mOSHJ6kpsvEYxMVV0/yQeTHJ3kh0n+N8kJSS6d5HtJTm6tfX7l7wgAAAAArJ4428rpeW+dtNaem+TuSd6XnpF5QpK5JI+PxD0AAACAqVvreE1r7bVJTk4PEB6e5LrpwcpnJbnlUgHFod2/JblJkjek36U8m+Ss9DuTT1wqoDi0+2ySGyZ5RXpAdHaYvjzJDSXuAQAAADAN4mwrp+c9AAAAAAAAAAAAmDI97wEAAAAAAAAAAMCUSd4DAAAAAAAAAACAKZO8BwAAAAAAAAAAAFMmeQ8AAAAAAAAAAACmTPIeAAAAAAAAAAAATJnkPQAAAAAAAAAAAJgyyXsAAAAAAAAAAAAwZZL3AAAA2KmqqvXeBgAAAAAAgP2N5D0AAAAupqoOrarfr6rLtNaaBD4AAAD2tqo6pKqeXFW3Wu9tAQCAaZC8BwCwCrtKXqmqA6e1LaycpCPYLduSPCfJU9d7QwAAANj/VdVhSf44yZ8k+dXhMRuA2BoA66mqDvJbxP5M8h4A7GOqyu/3OhkChtcZ/j5oYlklSWvtwsllrI+qulRV/UKSDL2GHejzA6vyF0kuSPLoqpodPkc+QwAAAOwVrbVzkvxTku1J7pLkbuu7RYyMeuSfjAtIpAD2RUMvr4cMf9fEsgPH/vYdtwFU1Y2TPC6L1+d0osF+x4UX9hvDBXk/oLBGquq49d4GLq6qqrW2MPwtQWyKqmpLkp8l+UiStNYuGP/daa21od5vJPl8VV17XTaUJElVXSLJnyd5W1XdOumJla21haq6wfpuHewbWmunJnlZkksmedowb2FdNwoAmJrxC/RibgDsbWO/NR9L8vokV0ryK1V1xfXbKkaq6lpJfifJTYfHVVUHjGKibAxuuty4XMfeOIZrOP+Z5JbJ4rWdkdbahUO9JyV5oP22IdwhyZ8leVJVHTW2j36lqh5RVUes7+bBnvMDzj5vOEE4cLgg36rqWlU1O0wvMaqz3tvJotH+sF82pqo6rqo+lOSZksM2nuF77qCqekGS31vv7dlMWmvbk3whyVFV9bhh9uSdprdP8v+SfKa19j9T3kTGtNZ+muTrSS6f5ClJUlVHVdWrk3y6qp6xntvH4jHcem8Hu/TCJN9Kcr+qulsiEAwr4fsN2NdV1UGtWxj9vd7bxI781mxcS+0bcdCNwXnoxjb6rWmt/TjJO9JvoP3FJPdbz+3iIjdNH874OVV1lbHjhDtV1eOr6rLrvYGb2fD9dtDYjf8HTi5fny3DdeyNZUjyulOSn0tyt9F31/g+qKoDqurvkzwvyRedC62fsf3y4STfTj8mOKGqfqGqTk3y2iQPSHLMOm0irBkXXdjnDScIF1bVlavqtUk+keQ/kvx3kvcOiRSyrTeWA5KL38nAhnGrJCclOXKyZzE2jLsl+d0k164+jCt72Vgi66OG6Z9U1dHD788BY8tPHqZ/N7Tz+VlfL04fZuVOVfXGJGcl2Zrk00m+uI7btekNAavRMdxhVXWbqrrxELTyuVlnw/fa6Hjt9CTPGRY9fdh3et/bIKrq0CHge6WqOnRsvs/ROhk+PzV2B/DNq+ouVXVyVV1lrJ59BGxIo++n1toFw+NHJvmbqnpdVf1JVd1irK7Y8joYXYwfjqUPrqrL1jDkF+uvei9Uo+OAG1XVPav35H/oLpqylzkP3fiGY+lRwtF8ktekX0t4SFXNrtuGbXJjn49Tk/xvktsnuUlVXbuq3pY+zPFj0ntKZB0Mvz1tuJ5zZFU9Ncn/q6qXVdXWqrrc2Kgxvu+mzHXsjWP4rPwsfcSe/07ykPTroRcNDT5UvUL6d91H0q8lsE7GEvtPTfKCJEcmeUv6vrn58PdzWmtnrttGwhoRYGFDWu3BY1U9IP3H81eS/CjJPyT5UJKbpSdQPGmNN5HdMFywelmSV1TVG6vqPjUMzSrgu/7GPnfvT3JBkptV1bGSLNfH6G6siXmjz8mZSb6a5BZJ3C08BaMLV621f0//jTksyR+NVRklstwqyU+SfGq4cO/zs45aa2cled/w8H7pyXtPTnLn1trr1m3DGB964DHpAfn3Jvn4UF5SVddbx83b1EbJecPd88dV1dWSvCv9WPum6UPkOHbbAKrq0Uk+lf49d2aSD1fv7eBAvz/rZ/j8tOFi/XvTL3C9M8m/J3lPVT2qqi45ERQG2DDGLuzepqo+n+Sv0nsyuG/6sfS/VtVzq+qI4XjBd9mUjR1LPzz94u97kny8qu5WVZceltkv62T4XFy1qt6U5JNJ3pw+BOj/q6rLr+/WbW7OQze2sXPRC6vqGkmumH5D5puT3CQ9wYJ1MJy7HNBa+0qSZw6zX5a+f+6R/ln6vdba3Hpt4/6uqu5cVZdZbvlYb3sPT48P/FGSR6TfiP7qJP9UVfce6ooXrAHXsfdNo89Ka+0D6Ulfl0sfnv3qE1VvkOToJO9qrZ031Y3kYsY+b1dNcmGSY9M7Z3hoa+2+rbUPrtvGwRpywYUNaTUHj1V1bPrQkZdN8odJrttae1j6ScN90xMqnlBV990Lm8oKDD2BvD79gtWjkjw0PYnib5O8uXoX63pwWWdjFxDPT3Ja+mfH3T7rZOxurKtU1R2G2aMeED6Zfpfj1ZPcORGYn4axZMpThulvVNUNx5JcrpV+sv3p1trpAiHrr6p+J8ljx2a9o7X2Z621s4a7uX1u1smQFPYPSV6SfifjO9OHnP5ekkcn+buq+rmhrnOWKRp+e44ebrj4RJLPpQcUDx+q/G5VXdnF+vUz9AzyT0lemuRaST6b5INJZtOHOX5hDT282UfTNdx8ccCQWPmRJLdLP65+dpK3pV+AfFmG3iwdKwAbVVXdKsnrk2xJj93cMv0C1lOSfCE9DvfUUfX12MbNZPzmvuHvY6rqDUlekf77f5Vh+uok/yfxGzNNk+crQ6z6rUnuk+Qr6TfCHJzeC/wLqmpmqOezM2XOQze2sXPRv0o/F92e5F+SXD/9WuYdquqO67mNm9zod+WK6Tf+H5PkO0memOQerbW3rNeG7c+q6oiqelf6b8mdd/bdVFWPSz82OCTJ/01y4yR3SfI3Sa6T5EVV9YtDXd9xe8h17H3X2P//65N8NH2kqztU1cFj+/Uuw/Rfpr19XNxw/fra6cfXo3yCnyX558R3GvsP/8hsSMNJ2j2qDymQ6kNAHDRRZ3wIwxskeWJr7ZmttR8nSWvth+kXGz+b3oXqX5bhJaeuqq6YfsLwgPReJ7amBxT/MD3ge+MkL6uqE9dtIzehqtpSVdccBQprcWi8luSn6SfgV0s/mXDgs06GO4HPSO+l5aSJxa8dpneoqoME5ve+IYh44HCX6XOH2S8cq3LX9OSWf0gE4qeplu+l8rT0YNXvDY8fPJzkJYmeEdfXA5LcOz1AcpvW2i+31n4z/cLwn2UxCemiOyKZjqq6Qfox26OSfC19OIJ3pB8btPQ7G5+auCi8jh6X5E5JPpDkpNbabZP8YpJfTk/ie3SGxGX7aLqG9/vYJI9Pv0j/W0lu2lp7dpIHpfdeeW6Sx1XVPdZrOwFGJmNtw7xD0nvavWyS326tPbS19pHW2n+31p6f/h23kORpVfXzEvr3vvGh1oZZN0ly//RjtFulx9aenT4s65Oq6q7Jxc+T2DvGejt6YPVh7+6R5MT0RMqZ1to90/fXJ4fpw0pPyevFeegGVr3nw/cleWSS09OvHzwtPTaa9CS+B1XVJddlAzeZ0Y1Jo8dD4sTlk/xqkoPSOwBoSf65tXbOUN/xwBobhvf88PDwUem9Tl1M9V7DfjfJ15PcpbX2xNbap1tr/9xa25rek/JVkjy/qg7xHbfnXMfed431vvfZJK9LP7fZmuR6SVJVxyS5Q/pv0RfXZys3p/GblpbwlfTkvVuk34Axm+Q3a+gRflrbCHuTZAw2nOGE4OT0niT+qKoOba2d31q7oKouO7rIMTw+KMmt008UPjy2jiOHu0zenj4m/beSPKW1ds60X89mNXaidrf0HifenX7S8Dettc+31p6Z5IHpJ993SfKIIdFPwsteVlWPTPL59N4/HprsEGg8sLX20/SeQpIevBKw2st2khx5u7G//yLJPcceb0/yzSTXzpBkydpaZr+MguvPTv9tuW1VPXCYd8ckP87i54e9bHQiNzb0zdHD49EJ+IeSPLW19qfpieRHZbEnigvXYZPJRQHFZ6QPU3TX1trHRstaa19P8j9Jzk5ym6p61Pps5ab2gPRedv4hye2HoOKz04+5/yQ9ie83quqmiQT/aRt6mnhskn9LcsfW2seqqobvtPelD8l2UPod27+0jpu6mT0u/fjsca21l44uzLfWzk3//HxyqPcSFx6Bva2q7l07GQaytXbBUO9aY7NPSE8IPzX9GHp8fXdNT94b/f7ffFiPJKS9rKoenOSrSV6Tnnz0tiHx6MOttTOH47VnDdX/PHHOMy3Ve919XPqQd7+a5DeSvKS19sejWHRr7R+TPD/Jt9Pjob80tBUDnRLnoRvH8JlZ6jzybklumN5z5R2Gz9D/ba3dI8kfpw8zeafsGB9lLxjdKD4k6F+yqmaq6vDW2rfSz0d/Psmr0oebPKWqjhnqOx5YQ2Ofk5em37x3cpL7DjdaTLpLemcMf9X6cKCjdRxYfSjd2w+zrpv+OWMPuI6975k85hp7/A9J3pOeEHbPqjo4yTWTzCR5/5BgyRSMbm4Zblo6oqpuW1U3qT4CSQ1xtf9sfWSyl6dfi3tUenI/7BdcaGHdVdXW8R6lhgvuX0ofs3yU+JWq+r0k30jyxrE7TY9McqkkZ7bWPj7Uu1d6UtKL0i+aPC/Jsa21bdN4PXRjJ2r3SL/z962ttR8PJws1/Ah/Pj1o8s0k90o/2BX03fvel35yfUKSV1fVQ6vqUsOy0QHrl4bpEYm7tfem4aBzlDx5wDAdnYC/dJielt61/Z9V1Z2HeWelB+5vnv5dKIFijYwlhF0saXUIWh08XOR60jD7uVV1RPpvzpeHctFQ1ILxe8dYskqGE7m3JPnHqpqrqj+pqlskSWvt/KHJC5L8MMmv1jAUte+2vWP0P7+T//3rJrlEkv9orX1vrN1tq+ptSf46vRfLv03y93t3axlXVZdJvxh8dpIXtta+N1xYOXDYVy9OP4Y4OMnTEwn+6+AG6cdr/zhKuBh+b26X5A3pv02V3kPvh5ddC7ttZ7/r1e+Qv2360B3/MTb/2Kr6o/ReXm6R5L+S/Hpr7Sd7eXOBTaqqDqmql6ZfjLrvKFl4iYtWt6iq76T3BDY6n7xy+m/Jp4cLJKmq2ar66yRvTo/zvDe9R7E/n84rIr2niSS5e5KHp/c2MR4/SGvthelDTV6jqp40LBcn2MuG4+HT0n/nH5B+vvOvyUVJE6PP3b+mD1141SQPrarLiIGuHeeh+4aqOqC1tjDE106o3vN7qvfo9pCh2v8dzkUPHpIokn4u+jdJLp/kIVW1ZO9jrMwQx1zquGA0Os8ouf8307+7/jnJr1XVYa2101prn0j/zJyevt9OEv9ce8Pn5IAheej/JTknPXnyuqM6Y7/z1ximHxlbdrskb0m/GePnkrwyyeVG11JZOdex911j13p2OOYaXbtprX0z/bf/rPSbMG6SPrpFkrxpWEfVEj2Ws7bGrvX8VvrNFv+afpPyx5L8RVVdd+wG2XemH69dKckjq+rS67PVsLacvLNuqurQqnpeklcneeDEF+v/pt8telCSF1TVaIjCrw3THw31fpDkkPSg1KOHQOKb0i+YvCPJ1VtrTx2/03QsSYk1VP1ukndW1W+MzTs6ydWHh58epqM7sEYXet+Q3nPIFZOcXFWHT2mTN6XhZO+LSR6TxWEk/yI9+egSoxPzJKMg1qjnPXdr7yXDScLRVfWCLPaEeN6w+Avpd/5+McnDkhyf5FXDQeqX0w9aD00fdiVZ7BWOPTB2kvBLVfX6qnppVT2mht5BM3x/tdb+Nsl/pn/PvS89SHKF9OGjfqWqrpPkkPETQ4GstTN8di5XVa9M/x355fR9cJUkT05P5Lv36Heltfbf6YGQZDHp6MIVBPhZoSGQceDYSfRy//uHDtPThmXXq6oXp99peo/0Xl5u0voQbT+YysZvErWYJD6aTv7fH5GeLL6Q5MykByRH34uttbOS/Gn6Mfndqur+4+tj7xj7njow/Vgg6Z+T8c/P27LYS9KNW2uPar03ZdbIKFC73EX2YT+dm343/TeT/E9VHVa91+t3pQ83fUT6EJQ/11r7l+lsObAZDeeU/5H+fXT/JDca5k9+h/1OksskeeVYQv5Rw/TCqjqoqp6V5J+S/Hr6DWT3aK3dcTi+Zo0Mx9I7HKuNa62dmuT/pu+fH2e46XIUPxi7oPiEYfpHVXXZZljjNVHL3Pg1tq8+kp4s+6P0ePaod902dn70/fQkitOS3Dn9Rmb2kPPQfcNYUtjCcF3oj9Njnq8Ylp2dfpPYz9KTYTL0YnX+8PdZ6cl7H0sfLvwB038V+76qunNVfSb9f36pZJbRDeb3rKrT068b3Cw9qaWlJ7iObqj9r/RksIOT/FZ68j9rb/Td9qb035CrpydSHjnMHx2/XX6YXjDES1+a/v129yQfSnKj1toj9SK2Oq5j79uG76rRtZ7bV9XDq9+8NLrOMzp+flf65+UaSX4zi9fb7lBVN27dBWPrPXC5Y0N2X1UdX72Dhhenjzb2jiQvS++Q4bFJXldVs2NNXpJ+g9OvJrnVWPz0AOc/7KtcZGHdDHfvfig9OeUX04fnGi07J3041R+m33VwpfQThbu11p7TWvtJDV13J3nj0Ox56YHE+fQhpH65tfaV6ndoHZIkVfWLSR499sPM2rlNetfcT6l+p9woKHXGsHzUq94o6aUNiWTnpQe3kt7l/QVhTVTVlarqIcNJ+U2TiwIkBw7Bjxel3639lfQD0r+uqmsPzf89/fN3laq62nps/2ZR/Q7Sxyb53fSe9caHyv1pkrkk902/w/GR6Rd9/2bYpy8f6p1cVUe7Y3vnquoaowsa4xdDRoHesceXr6o3pA/3/YAkj04/EXhrVR0/JHyNgr5PHKY3Td9XP0m/APba9IDiO6vq96rqljUMIbGXX+amMeyDZyb5tfShwB+Y5Ngkv5A+HNFB6UlGdx9r9ldD3ZOHZIqkB092FuBnBYbf9DZ8Pi5fVb9V/a7U2yQXCwgfMUzvW1WPTQ+O/Fb6RcgHt9ZObq2dNnbx8rDqvVmxm+riPYrW8Hjy/34hvUewn2UxSWzS19PvSE2S/1P9znsXhddIVR1TVXev3gPI6PhtFKy/MD3om/TeWn4rS39+PjUWsDpoqQQAVq8t9j7x4Kp6flU9sqquOba8pd9Nf2F6wPc30u8C/qv0HhNfkuSKrbWXjK+3qq40TH2GgN02xL5+qYaedAZvTk+6m0nygFGsZuwY68pJ7pgem/vqWLvPDdPHpZ/TPCN9WLyntNZOGHo5uKjHt6q6WVWdOPztu2w31I7DEx7aJno2Hvstf1H6BeGj0uOl48d5FwwXKD+c5PXp50N/MqWXsN8aLv4dMHbh99rDhcVjkx3inAvpF34/NDS95TLHyXPp8YIjkvxKVZ0wrNdnZzc4D913THyvPTHJU5JsT09gOSDJ0UlGsbmfJUsmMs+nx6wPS3Kv0fkSq3KnJLNJ7jMZ8x/iowdV1ePThy4+Lj32fKPW2s+nJ/p/f1R9mL48/cbmO2RxuMmLvjv3+qvZj9Viwmsbi1v/ZXqvbr+WHv8c99Fh+tL047dHJ/l+kge01m7dWvtM9YSjA6onpN28qi6791/Jvs117H3P+DHV8Pm5XlX9W3ovbq9IH6XizVV1lbEE8XPSY52fTfKg9POns5P8dpKPV9Wnq+plVfWrVXWF1tqFE8mWjuPWxoPSb0z+SJLbtNbu3Vp7bJKT0s+DbpjkhaPKrbVPpyfWHpJ+THel4XxoYdj3lygdBrGvaa0pytRLkhqml0hPGnrwxPJrpV8YXEi/+PG1JNcalh2U5ICxurdK7557Ickrxp8jyaFjjy+b5JPpB0XXXO/3YH8o6XeIvi496PT7Sf572A/PGZYfmOT/DPvwbUmuMLH/x/8Pvji0vcV6v659vQyfkeekX9xdGMq5w7663KjOWP0t6RfqF9JP8k5Ov/D4ifQA/hXX+zXtDyU9EFUT80afgUun94S4kH7Cd/PRPho+WwtJHjk8flh6jy6fSXKf9B7H/ifJ9db7NW7kkt77wEKSZ4z2xxJ1Ru/5U4e670u/a+f3008YFpK8c4n997ph2d8M+/kX00/ER5+rUflS+vBSd17v92NfKkkOnHg8et/vlJ7g+v4kR0/uy/S7fy9I73FkZmzZA4b98eUkx4zNv2OSU8afQ9nhPT1iqfdm8rOUPmTn2RP/+89McvmxOpdM7+F1tPzCJH8wsZ7Dhumlkzwtya+u93uwr5bseNx8cvodi69KDxzeJ8lxY8svM/Z99+s7Wecj0y+oLCR52lL/C8pu7avfT/Ltsc/GOelDEZ00VucXh+++0ft/YZJnT6xn9Pm5xvCZvPZ6v7b9oaQPM/SfE99v/5XklyfqPXdYNtpH75n4HToki8ccd0rymgzH6IqiKLtT0i8UfmH4zjl5Ytmt05Mjvp3k3hPL7paxc6Rh3uhY+21j33X/b+K4+dDR7376hf33J/mzJAev93uxr5Uljq0fk54w8Q9Z7FV3h+Pw9IvxC8N+PWRi2YHD9Nix/XfjYZ5jtaX3wdEreX/Se698W3q8+tvpsZsXpffUNl7vIemJFZ9Lcttl1nXt9GGPz0/yf9b7PdjIZfL/f2y+89B9rCS5ffoIPHdNv4bwT0muMlHnHcO+ed7kfh77nrv3UOd76b2R+m7b+ft+mSQ/N/b4uukJkP+e3tvXZP2rpF8/+2GS+4y//1k8hzlgYvrQ4fvsc8P6Dxxrd0iSI9f7fdiXSi4eBz1s4vEfD5+Bt0x8x11v+G0aXQt60kS78Wulv5we+7nLer/ejVziOvY+V5Y4Prhc+nW0hfSed1+VxevY78xwnDxW/9nD99+H02/IfEr6ddKfZvH44bvpNwD8QZIHrvdr3l9KkhPSj+X+K8mlJpZV+jnQ6FjvYWPLrph+/Wch/Rrg6HP78GE/3Xtar0FR1qKs+wYoSsZOvpPMjv39xOGA6G+GL92XLNP+mPQ7SReGg5rLLFHnl7OYHPa76/2a9/WSHpx98/B+nj28t/8+dvDykyTXH+reYzhpODPJg5ba98NB7lnpiWJXXu/Xty+X9Ivynxj2wzfTe/p4RvrdvwvpQZAjxuqPAruz6XduLaT3xHe3JJ8aHt91fH8pq94nFwU3hseHTy4f+/vVw3v+nxkuBKdfeL9gOLG4xDDviUO9rw4nEgtJfml8nyoX2w+/PLxPX1/qeyZ9mNUfpgc6TkvvqWD8BPsKSb6VsYSWLAatrph+gr6Q5GZjbS45fLZ+LT1J5lvpPfAcurde5/5WJj4fk8H6/5uJk7Vh/pb0iyg/GZa/K2NJyOkJlm8flr02vefYl2QxiH/ier/ujVTSh3P6TJYIRiyxTx45fBa+OXyfvWJ4T89L7w3x0qN26b0ijn6rxvfP4ROfvScM6/z9CMrvyX680vC9Nn6hanQc9/H0AP3ouGyUTP6RJEdNrGd03HCPsfV8NUPQf/J/Qlnx/rlOeg+7oyDgq9LPb0ZJ4GdmMQB83fSeYRfSe2650th6Dpv4/DxnqHe39X6N+1qZ/L4ZvpvekX5R6h3pd1+PEl3n04eQHNW98thv0LPH5h+cIclibL/Pp/cIe531fs2KouzbJT3ZeyE9BnCJiWV/MPxmvyXJNcbmvyAT5zBjy+6WfuH3ggwXDodjuMPG6txoOI5YSHL/9X4PNmJJT+R6ygrq3W74TRgdq50/9vdrJ46XL5nFC1RPHOaN//6PjteeMdR5/3q/DxuxpCehbkuPfV1+8n0cq3fI2PHxQnqi7Kljj7+WsSS99NjBy4fP3IszxKmz47ntAenDsZ2VnoR56/V+PzZaifPQ/aoMn4t/Hd77t6bH30bnkAdmSP4e9vtC+g3pFy0fpqNEsesN++aC4fPjXGf59/3Kw/t5esYSIYbf74OWafOIjF2Lm/y8DfMOmnycnnS+kH5scelh/j3Tk55/I2PnQcqy+6smfivumOTP02OWvzA2/2pJPj283w/NYnz6clk8tvvgWP2DM3aDRXqHHN9Oj+VsWe/Xva+UuI69T5X0HsTvlZ58t5DkN8eWXS/9WHp0rHbZsWXXSfLB9POg35qY/8D0eN0oYfOiG5qVFe2T0e/4krHjLF6/e9nE/NtlMbl/If0G2EtNrPMhw/fat9NvFBg/Vv/15Z5TUTZiWfcNUDZnSQ9SjJ8QXy09WPJfGe5YzOKJ2U3SgxnfS+9GOLn4xZRrZvGC1wfSh6C8WXrPFK9P7/Xg/CR/mOHkQdmj/feHw3v96SR3GOYdluR+WQwg/u0w/1LpvR9dmN699Gj/jicznTS0+VT63WCCIru3X26YxcS9l2fsImB6N8/fGJb9Tibuzh6r9+fpFxu/nB7I+lmcKOzJPhk/qbtEetDv74fyovShVg8fq3PcMH8h/URtdpj/3vS7F8cDLc8ZvhtHB6FvXO/Xu9FL+gWtf0gPZkz+779zeB8/kX7R5Phh/kFZDCI+KItBryuNlg/TUW99/7nMcx+QiTuGlJ3uq/FjhMsO++c3hseVxSSKhSTHDvMvkx4w+d8sJrcuefdbkqsn+c7Y52dh+N7but6vfaOV4XdhIX0om6stsfzn0pO/b5sefPpIduxh6pHDe/vtJA8fmz+bHmhfSE+CmfxMXiOLCc0fytiFZmXV+/CKWUzi/1B6j6LXS7+bdJQc9o9JbjrUPzT9GGAhydMzJPBlxzuBnzrs638a6r10vV/nvlzSkyoW0s9nrjs2/4AsJir/8zCv0gPD300/VvilJdZ3zfSk8YX0ZOXLTuN17A8ly9wEkd5D3nlJHjc27xpZPG57f3YM+I4u8m/PWGB/WHbQ8N14Vvo56rK9XCqKouyqZDF2tiX9ouFdx5aNLmbMpN/0dW56jwWHpJ+ffj69d/CL9ZiXniA2+g36XHp87ZLDsqPSL4R9bVj+vEwk/CsXve+jc42f20m9k9NvolxITzq6aZIbD78l52QxxnPCWJu7ZjEB6SoT/wsXXRgbjhcWktxpvd+PjVbSeycc9cSybIJlem9h30sfWvXho/c4/QLjm4b2/52x3nGS/FJ6XOGrSe67zHqvOHa89svr/X5stBLnoftdGT4zX81i4sohuXgPY5fLYs+vbx6bPx5ffUx6jPsvspjg7CbZ5d/39w7v0+8ssexe6dcJLj02746j9z+LMc+rp9/4+pvp8blXpidDXGas3a3Sk5t/kn4O+p70446F9J7JN33vvBlizcPfyyaSJLlB+vnl6BjiK0meOVHnscOyj2fH44Ofz+KNFS9Pv1FzdFxwQvr56/npMdGHTX4GlYvtC9ex98GS5PHDe/yW9E5n/mps2ei66N3Tj9W+nj609Hj7Ryb5Ufp1oqVucjp8+M47bm+9hv2ppJ+TLBdrG/99H42W9Kjh8ajDmR8P8/89E+dUY99vB6b/no06Z1gYfodutN6vX1FWW9Z9A5TNVyYOdo4apiekD0/4s/RhVscvDl4yi8lib8/ySUdXHdaxsET53OiASdnj/XfVYT/9KEsMwZV+Mfi84X2/yzDvVlnsme+j6Scgo2SYe6UnwlyYiW6nlVXvm2cO7/GDx+ZdJj3gOxpCZ5SgcuJE29FJxqXSe9P52Vj9p4/XUXZr3zwki0HzC8fe228m+YuJupdNH5ZoIcnH0oP2o7uybj1W73LpgcbRunbofUdZcj9cYuzvwyamV8pi7wb/mx2HkRw/ifjHoc4fD4/Hh4L48vhnMAJTu7OPLvY9k+S+w/v6pew4HMTort6HDt9bHxr7jD1rJ88xOqn7xeF7840Zu/tucp9vtpJVDKmS5PJZvHv+L9MvjIx63h39zh+ZPoTReemBqWuP3uP0u7AX0u+Y35aeVHbz9OO+0QWVDya5+Xq/L/tCmfz8ZLEnvV9P72HvXZkYrib9ovLou+slo+++JL8yzPteerL4eK+9d0wfLmJb+jHdX2Zi6GplVfvtmsP31ifH3+fRPkwPOo6OrbcO849N70VkIf344uFJbjGs62npyRgCVXu2X+49fCaemn5+87QkHx5bPjp2vnYWL6z83sQ6/i2LF/T/NH2Y6l8bm/+DYf/qhUJRlDUvufhQQ49Jv6D+sSTXz+JNlH81LL9YDzzpycaj77jz03uIf/vw/bWQfiHlsev9WjdySe/NYyHJHy2xbPRbMuol7MlL1HlI+mgWP86OvblWkr8bHcMtte+G6b0yMWyessN7eK/0uMwzh//3yVjzwennIwtJfmWJdRyR5LPD8hdnsReQI9LPac5PTz47fvScE+1nMzFs6GYtcR66T5f0i+bL9aQzisFcIX2I9dE5zMV6pRwen5zFXqyfmbGewdJvqPlmemzu1sPyo9b79W/kkp68NYpBHz/xPp83fH5uMzb/clnsYfxt6T0YzSX5fi5+ze0VE8/10CT/M7b8k1niZrPNVobPx/OyY8x4Mqlr9Dm5XxZHfvmn9N+pS2Wih9jhd2bUI//TMnQOMHzHnZTFZJevDPvxbVm83vPfSe683u/LRi9xHXufK1mMg153eI9H13ruO8w/eKzOYem9VJ+X3iPs+E0Yx6R3vrGQHhO99DB/2d86Zef7ZPj7SklOSfKoDJ0CTdR9WBZjmb+Vfi1oIf1c6H5j9Ubfg4dnx17hD0iP3907yS3X+7Uryu6Wdd8AZXOW4UfuT9NPDm47zLt/+knEXMaGGxiWXSf9boYLs3iX4+hH9oCxL+uj0i8o/ml68suLMjFUq7LH++6k4YDm1OHx+NBPo8DjqAeqj4wOYNPvzprL4oWq/8xiby8L6Rcgj5zma9nXS3pPe+O96x2fsWBikrtkMZh1YXpA42+Hx3+endy9k35i+LYsBqwclO7+fnpw+t3y5w/fTTdI7+r59Vns+etJE20OzGKS2N+nByN/mqWD8i9KT1q61nq/1n2hDL8Zr0jy3rF5o+DuM4f3/H8y9OY2vk+G6c2GfXlOhsBydkxGHn2nLTn8hLLi/XSvJK9Lv4P699MDSwtJ/mCszuOH77Yvjb3vb8jEEJLD9Pj0E7elLsiM/45t6v2W3RtS5SFZ7Clk+/D9NZlEdq3hO+2CJM+YWPY7WRymfXRheGH4jD13s++TVey7nd21PeqlcjTk94EZu+sx/WLV1zNxt2l6bzujoPG/p19oeUf6hZQfJLnVxPPoOXll++oyE4/vlyUuvKcnJY+SvEbHbuND3RyexSHZRnVGvfNckN6bn8/P4vs13qPh5LB1B2Tx3PKEifd9Ib1nj8+kD80xOZRRDb8v56cfP1xvbNm1k7xwYl2j8t4kN1jv90VRlP2vpN+g8t30C4rjx7mXS+9FZyHJk7N4EfmUJdZRWbzgeGz6EHqnDfW/mn6z00syNuSkcrH3cHScdfn0i0+HLVPv0uk9GF6QseSjid+ap6YPMTmX5KSx+TdIv3h8YZJbjD/vMs8lrnPx9+QS2UksJf386BvDPrry8NkYxaBHCZK3Hj4bP8nYjbLpN2J+KP3m58fs6v9lM++fOA/dZ0smetMZ3vObpl88P3qYN54Ac6ux9/1RO1nvo8b2zf+mH1O/Mz02+tMscdFf2el++uPhvXzx2LzDkrx0+Hz8dXaMpd1k+DyOkih/kH4u9IT0eN1jh++2yRvNK72XvntG0t74+39I+sgHC+nXai65TL0jsngt55QsE2MZ+x2627AfzswwksJYnVulH6uNRu35Vvr56jMnvyuVne4717E3YFnJ/3B6T6GnD///T5xYNtonP5ee4P+T9GF2x4+/755+s/OZSe6+3q95Xy/D78coZjkqT8+OHTVcOv2cZ7T8gly819HRtZ6j05MvH7Ler01R1rqs+wYo+3/JxS9wHJ4+LvzoxPhBw/zLJnlZFnv+OGaszWhooYX0bp+vPJq/i+d2EXHt9+fNs9h72xGjfTz+fqcHGs8Y6j1mrO0Nhn3/veHE4fvpiWG3X+/XtS+V9BPg96QHEP9r9HkYlo0CxLfIYjDkzVnsSWd0d/2P0ofxmExiGf+s3jQ9EPaf48+hrGpfXXr4zjo7E8OgDN+FW8f2x+2H+aPP0fXShz1aSL9Qcn76XVtXGa+nrHqfXC6Ldx+O7nYcv6h15rDsEcPjpXqgGPWe8PdL/MZ9JMm/pAfBNm3wfQ/2z3FZvKh4dvqQkKOeW0cXREYXte6axaS+/81YN/bD79B4ksvT0hPPZ5d53rK/LnovVjukyhXSA76jgO7xo/d04v293/D7/7mMXXQcll8uvWv8F6YHEp8UPVCsdH8tO8T0MO/oLN48cZPxNlk8fjtk7PfmzzPcTJF+p+n905P6xoMr/5vkHstth7LsvrpVelD27UnuNTZ/1Lvo44bHN02/MDK6gPiOXLy3kdE+PCz92O556b2I/nWSZyW56nq/3o1Shu+fFw3v5cOGeUv18jpKUnn5UPdd6b3kvTH9mHshyZuWaj98zrYNdS42hHT6xa/HpveG/XsZu8ClKIqys7I7x6fDd9dCei+s159Y9svD7/q3xn7fvzj81jwmPdnooKWeP703kePTe/DxO7Mb+y/JLXPxXnZvkn6MvD0TPRmPHatdOz2x/JwkT8yOiTLPGfbjP671/9L+WJZ7H9KT+F6QoSeiLMbWjs5iT5PXX24d6T227JAYM8z/zWH/fjhLDLum7PBeOQ/dx8rEe33F9Jj/97N4cf7jSX5hid+Sp2SxV7FlY5zpN0N/IDuei34xE+eiyor21RHpSY8LGetRMv1c8nPDZ+R+2TG+cEL6uek9MiSbZfE89ID0m20vuklQ2eU+OH74n3/J8DlY6rfkt4b39F1j83aapJTF3nv/Kkt01DA873XSe3o9Zne3fzOUuI694cvk5yG9h73LZqxTmCx2snC5LPae97Iklx3t54l1/EZ6wtipGUuCHfblaP9LEFv5Ptoh5jz8fc/063FfTY+L/kV6gus56cnlozh0ZfEG2K+N9tmw7PCJ36gnD+t4ss+Psr+Vdd8AZf8tS/wI3ia9t6lR8tC2JCdM1LlDeoDxa0nuP7HsSsMB7kKSPxybf+30nkB+cXh80FLPr6zZfr16elDx9Ix1qT62fPT+/14Wu7S9ykSd44f13Hhivh/Znb/3M9mxJ5BPpN8NOn5QWekX298/1Hn82LLRgeupw7K3ZCfDrKZ34b09vXc4w+Ht3j67QfodIp8aDjAPnPyOyuJQN38/1Bk/sL1K+sXj0T4/PRMX8DdzyVh35hPzd5qIlT6Mw0J6gGoUgBr1EjrqAenrGQtKDdNRAP/Y4XdqIcldh3mjz9eSPSooK96no4tPn85wJ3V6csr9kvzHsOxvhvmXTvLKLA5FdMVh/ngy5iXTL8IspHeXf9lpvp59sWSVQ6oMy35p+J77SYbE1yXWe8X0xKKF9BP10WfOHb+7t59WM8T06Hfkd5doM/p+u+fY78wOQ3sMxwN3Th9K9yET7R1v73pfjXr8GP2WfyM9GDU6HtiaxWSxp2UxUezzGRsuZew36NJjbScDl3oIWXof/Pbwnn4mOw6pMfoff3F68v510m8w+pOxOkenD0s82n/XWea9v8XQ9nuj/WZ/KIqyJyV9CMmrDn8fNLFsqSSH8fPI1w3fWS9Icomx+YekX2T8WXqCxb+mJ0KM3yizPT2Z/+7ZSbxAWfX+/POM9XQ49ht0mSz2bHTjnezf0XnS34zXSU9gGp2b6hVk6ff+Rhm7WTITvdylX5x92vAevnP8WDg9fvmh4fNy3yXWPTo+u/3Qfi5j8bP02OcoKe2u6/1ebOQS56H7bElPGv9mFntnfXl6UvjP0m/+f+BE/eunx63PztLnqOOfz6PSe5R9YJL7rPdr3ZdLeqLq6Htu/GbXZ6THrv8xO++J9ODsmDgxGlpXL4iL78nOYtGVHZO8Rr81F/0mZfH47deGx8ueT44dB9woPY5zdnpPfDt0sqGsfr/FdewNWSZ+G26ffh7zjfTEu09nrDfxsc/BPdNjPV8Zve9L1DkufSSfC9KPt8fPna6dsWMSZef7Z7ljq/RE/M8kmRmb9+vDMcJZGW60HebfMMkXhs/PY5b4fJ6QxeTxD8S1UmU/LOu+Acr+WSa/pIcDnvGLVf8xtmx82K7D0nuLOD89segaE+v5pfQTv4Ukj04fDmp7VnCXqbJm+/bg9JO8hfShDC8x2o8T9R41tq9eMMxbrqtvAZNdv++3GDtoeXeGu4GXqXvTLF70PXb8vR/232j4vIX0AMtSCQCjz+QoWfCW6/0ebLSSFQxrksVhVP9rJ+/xNcf2xyhYP97bweWzGBBZyER37JuxpAfXR3dY33OYt8PQNcPfOwyLN/b3oVkMoD9jfH8Mf79vWPbsJZaNnudxWUx0ucSeviblogShn6X3RHntJZZfLz1ov5DkLsO8k9MvpoyS866RnsA8usN+tC8/muTk9X6N+0rJyoZUueLYssPThwA5L/347erD/Mljg9um99r29Qy9ke7qe1TZ5b5abojpPxyWH5g+bN6FSd6W5Arj7/vY9BJZvHh/ixU8r6Sknb8/o/d1axaHfPj39ATIw7Pj3aNXzI5DR/woO958UVkcFuKo9ESMX1/q+ZRl98ehw3fTX6f3OnHAxPL5sd+Kj42936Ng+mFZ7JHvtcs8x+Hp56ajG2R2SIK1nxRFWU1JcrUscR6ZXfe+Mrqh6OT0RIof5OLDeZ2UfoHr2+k98R2enhjxgvSREUbH2+dm8RhbT/y7vy9HxwT3z+INrqOREQ5IP7cd9YD8oiXaj4+uMLpJ48iJOluT/N56v9aNWIZj3H8cjoVvNLHsF7LY08dMkk+mx6MfMVankvzt8N7/ZcaGdJ1Y1x2H47mPZaJHpfTel5dNiFF2eB+dh+5DZfh8PDS9N50fpl/TGU9eHe3PD2TsHHP43ntYetLlJ5L83DB/8hjdPlrb/XVAFnvlf8DY/GulJ1Oel37T0/jNTjvc1Dz8fYX0GwEuSihXlny/l+vp9bD03rz+Yon3eZSQ8sRVPtczs9hrv2O21b13rmPvQyX9OtkoIX8hPZbz7izeyPJ/khw+Vv/g9F7eFtI7AFjy85EeW/1i+nH6L6/369yXS/qNSaek94j3wCRHDu/rqHfrUazsUkO989OvQZ8wzK8k9x722XnpI5P8Svq50B+lD/+9MPxu/fx6v15F2Rtl3TdA2b9L+vBAhw9/jw979/Jh3njvOKOA1o2Guj9O8ltLrPMpY+tZSA+OPGu9X+tmKul3lpyffsJ3u7H5B2QxWPzs9JPwHwx1t4zqrPf274sl/YLhhUn+JDsGAZe6MPiAoe7rx/bL6OLjIem9jf1Pes8gX80SSTJD3cPTh8z9aQQaJ9+b8WSua6ff8XG5sXmjk+5bpV8U+dToMzCxnlG9vxq+z/5imeW3/v/t3Xm8bXP9+PHX545kTKKUuQxlSMhQmYmKJBkyJJWQUFKJvj+lVKZm0qgJafSNjFGiCJEvFVFkimQm3HvP+/fH+7Psdfbd58737HPufT0fj8/j3LPW2vvsvdbde631+bw/7zfZ6bX+nHoPo7mRN8gn1H12Np1B9vbnYL+6zWG0yjrRucnevD7+oeb/d+t51mmdY5btelxzrhpHpr8/rt/7Y15p5EDiM8AV9ff2NUKz/5trgN/RmTG/IZ0y4U+Rs7Zubx3D72HWkJk9FjNaUqX9mXslOeD7KHBg1/M1n5tFgY/Vc9QltAZebDN9jJZjxktM70B2lNxJLfPR49i8lJzteNf0Pi84iDKjx2hJchB4gOy0ek5r3bPnkvrz83W7O7s+V90ZeY8hr6uP8DhMtb+nN6GiXUaluX5u7lPXbX12rqTHwDx5vfdQ3abJ3tPd0b8q8Me6zVT3sTabzTYzjc4A38719/a18VbkQMYX6znmFT0ef3x9/I/oyj5NZhmbTGas6M4k8mLyXuoH5CDwSnPyfc2rrfucMMQ2Temuz7eWjan7+zHgBurEydY1QtMn8IZ6DX1Be3mPv+H1Qde+aH0Wzqu/r0inzO2Hmv1NjzJ3dd12dfkD5HX1sxmQW9cUr6/bXMYQ2fjrsfb4TPuYeR/av30/K2XaVwRuJPuY21VhViUH2P9D5371K9Q+nLrNcnQqkRznZ2PYjvMr6z6/EViitfzdZADmNcB6PR73gvo5OrhuM0De6zrZf/B+WpsMgGzODRN7bPPa1jnltXXZ2HoeOrau+wyt/oMZ+LsvJO9jB8jxWMffZv7YOY49whtZCak5b1xFq38TeE39TD0C7M7g7KIbkNfYD9d17WDk5lguDny7nq9e1+/3OtIa9X6Q6VT/AN5Z93P7//3lZJKZtXo87ypklspJwJFd695PTjhrnmcSnWuKY7pfi802L7W+vwDbvNvI7B4D1NTowLbkbIPJZAfjtNI+719PtJfTo2wEOTvrGDKt91Jz6z3Yhjw+Y+gMGJ9N100d2dn7FzLN8JfrdqfWdd6Mz/z+Hk8GotzHEGmaGTwg3AQePcPUJYv3Igce9yVnPl4ILN7j+dYh00UPABdg2dxe+3zpelH/OBnscG/dr+1ZpmuTnVgPkzNGumf/Nh3xh9Ip4eGF54zt/5fQCYrYr7V8K3JGdfsm4VpaWYro3Jg1WXS+01rXBIl9ta77YY+/3WwzVSeMbbaO6UZ1n/+j+U5rHavmszKBDEIaAPZvPXZlcnbdlWTmsT8AP6aVaQQ7r2b2eMx0SRWys+tRcvDkle1j2NpmXfIa4RzPLbN1fGamxPSi5MzuKWSmyvXq8nam0qYcyHXkLEk/L7N/jPaj1dnbWj7VtTB57dyUmjqAqYMs1qzfaQPA+bSC0m2D9tMEpg5Caf8/X4gMRDm9taw5v3ybTsfiQkMcpyPqNr/pdTzJAZdDyftYSxfabLbZamRG6SZTW3NN/ELgDAbf6wzUa7P9GZyRamU6GXb2YHCf2spkAMsk4BA6k5jGD9f7m5cagyf3LUcOALavn5tB/LXIftEpwIat9avTqZBwXq/jQCerzjfq773OU/a3Dd4fz2bnJzOuDZDZcZrPzRW0StkyuMzd0V3P1ZQyvBTYtsffaq4jDvVYzPZx8z50+Pf5TJVp71r/CeqAPDnx6J1kabwmOOl4spLMPXSVvSWDXu8mM4puPSN/zzZHjvcP6/E5orXseXTGAY6ljhWQGcx3IvsJmozyA2Sf6eL9fi8jrdXvqUFB+nX5dtSy32R21s/U7c5i8P3kXnT6eVbt8fxj6GTtfT2Drz8OJK8hLCE588ft5ziOPeIbnWvhU2hNuCTHgs6qx2uAzOK2VtdjjyDHSs/r9dmq27yUruzW83sjg+v+RQZLDhqr6bHtK8gkJveSAftHMji5wjp1u0EVrsiAyofJAMsNup5zqbr+c2Smy8Mwu6htPmh9fwG20d3oUcecTlDDe+qX8tfodDQ2qZ/PBhbu9Xz15wr1hDupXtw0JwZLdI2QVo9RU6rwFvLmfHVyptb1ZImVdYHF6jb3M0TgmW26+3ohMhDlQTodIosDW9QbgJ+TM+bPAF5W13+TzgDvLmSg02fJmQlX122m+gy2/uYH6uOvod54zM+tx/fcGuQsxQHyBq3JivAEcELXtqfVdd+nljFurWsyVTY391+aW+9hNDam0eFNdlTsSyc4byngueRMnifq52F/skP+KfLGoSm12syU75VFp8nmtgSdMoavbT/ONteO94r1s3Q7tVOr+5jXn03wxD+ZOkB5MbLDeOmu5QbFzvzxmJWSKiuS2V0mkZ34zazVdmfkeGD5fr+/0dyYtRLTm9CZPXwVOXjcnIPeXD93U4C39fv9zSuNvCaezOBBkUXIUojrkdk/9qZmqaBTFuIJ4Nx6DtuWLPFxV113Lj1mq9qeHVj6IBm8umFd1v7uWaye95uOw82ax9WfS9KZydsMHnYPXi5B5/rv3XVZ9zXiIp5zbDbbnGrAN+p3zpH190/RGZTak+yHaQbhHwRO6nr8wXXd7+kazCXvpR6u1wWWHJr2cZhuIBawDDlZ4l4yI/LPaAV50Qkk+2w9Jr9gcID5jmRmsQGyP6c5ly1Jp7/gZnpk9LfN0DFsgusGyACuA+jKtEv2cb+evM6+nVZfWL2GuLxeLz9G3ge9ol6rnUsnGHD5fr/X0d7wPnS49/fydV/PbJn2Zvynnd36EDp9bCe1ljfnsp8wOMh8ia7vxMX6vT/mh0b2nw7UY7VKa/kbyX62O4BtWsvXree03wAnUjP82wbt0+Ycv2brXLMQGRR5Np1rsSaYfw2y//NpWn0w5ITMq+v2n6RW+anfi+2Al9eS1wztzGMGjU/7GDmOPUIasPI0jtGQk1PIIL2TW8tfQpY2bgKLr6QzXn1k1/lpJfL+aXI9V011nWDreUxWJe8/JgHv6d5ndb/+kcwE/xEy+cx6rfVbkOPTA8ApQ/yNF9IZy/4Snb5q+9Vs823r+wuwzRuNTGv/7MVk/bk22Wl1KbWTsJ5QH6A1KDKN59yJvGG4kR6zGm39b2R2tsvp3JQ80fr30WQAxQTy5u5+DAKbnX39XjqBkj8jO4P/02PfXwmsT94c3tJa37Tbm89T67PavvlrX3zt2+/3PdIaWapmfL0BGCAH3hcjgyn3bx2HrVuPWZscFJlCpkt/Xl3eTrfezG7cp/s4zO+NaWTRIbMfNhkKjiYDJZ6klpaq2yxHZ0bj1XQ6Spob9F5ZdJptmsGuu/q9H+aHVj9b59R9/lFgobq8e8b8fvU4DwAn1mVjhtjWG73ZOyYzXVIF2JkMNPoLNSOcbY4fl1ktMb0ZnYGwh8lrhhvoXCMcj7NM5+Rxemn9nPwdOJycGPFDOmW+m/YAsEt9zN50Ouu7tzms3+9ppLd6LTAAnN9atj15H/IZctCj+Wxc0tqmOe8fVtddM42/0WSDuaX5XsQMITabbS41MjvLs9kKyImSP+v+3qnXzveRAyt7tZYvAlxcH/9hBpcsfC6dbGInUgexbM/un0IORC1Xf2/3m3QHd28C3Emnb+ax+u/H6GRIbgainlevDQaa839dvkA9Z02p6ybV67j76+//oWaEsc3UcRxLpz+tace11nd/lhalk4X/W13rXsvgzJftPtALGSKTi22Wjpv3ocO7v6dVpn3r+v/+ZOAg4IV1efdnZxNyctlt3fuf7C9tJmAe0rXu1WRf9elMY5K5bY4f86Yv9OutZeOAz9flp1Eny9bv0SXomiRrm2qfNuf5Y+o+/FvXOaLdVz2eDEIeIMfWlmytewsZ1PcgXaUh67E4gJxsfg+wcb/f92hrOI7dz30/rp5LBoA3dR2D9oSW0uvf9fdmXG1VOhkT76EGwZJJTAbIvs7Nuh67D3ldfRM1UYNtusdsLPD2uk+vo3Nf1By3ZhLyHfVc/t66vPk+HEcGhj9aj9NGzfN2/Z2tyEpMd1GrWHQfe5ttfmp9fwG20d/I4JVHgC+0L+LJmVuX1y/m1VrLj6pf6JfSmiXXWt9E0j+3PucAOUPSG7gR2MjZWvuQNyHnkp2/67TWL0PeuA/gzKzZ2c8T6JTIe4KcJfJT8kZve7IjvymTd1J9zDpkqvvfkZ38n6YGw0znb80XA5DTugAkO+q7O6JOoNOBcT7wwR6PO7xuc1PX8qPIG+v/kLO4mhuNlervA1ieuNdxmF4WnSWA19XPxE3kQPoXWuubG4nn18/BAHB4XTa29RzdWXTapVn+Xs9BPWd/2eb4Md+KHKj6P2CL9rGkc+P3cbJc9cN129Xax9s2x4/JDJdUqeuWIK/fJpGd/HbwzvljMrMlpg9oPXYtMivMg+Qg/0Nkeakt+/2+5sVGBkq0ywsNkION367fZc0M1CuB1etjmnPbJ+o58N2YhWJ6+7n5/780nckrh7X27wBwHBkYsQSZpXeAOlGl67zfDLK8o/7eHaAxjk72hK/0+73bbLZ5v9Epw35jPfc3JbnGMXhS0ydb2y3WevyO9dr5dmo5ya51p9Mjk+/83shyT4MCG3pss179+SPynvQIMvhrQzr9me1g7+4MLzdQ+wBa57IdgK+T9zq31+u5U7HU2owcszFdP5t9uiEZiHlA3e9T6AQgTTXZi8yQfCcZfLlD998gyxr+hLwfOrO9DfYZzMnj6X3o8O3rXmXal6YT4N1uV1GzJrU/c2RpyQHgqLpsLJ0+nJe1Hn8ptWpMXbcANRjANqzHfCKdpACbt5avT04me5S8D3VC7PT35VgG91U3QXnPkAEte9Pjfh54MXBJ9/dcXfcJslTlADkJ43jg/XSSaDxKXkuY3W3mjpXj2P3d/wvQGV87u9mnXZ+f/eo2h1HLudfl3eN0zXX6dxkc5L8onQk1n6de79V1i9PJlmyQ/4wft6XoBEp+qmtdITNPNmPWu/d4/MJ0AsO/3/XY5jO0GJ3JuBdTA2xttvm19f0F2EZ3I2/kbq9fqvcB3+xa3wSlfKi17Dl0AiXeOZ3n37J+sXsTNwoaPQLD6ARiXAe8ADuyZncfvwR4FbXUQ9fF7TuaC5yux4xjcIfWfH/jTXbqLdvsn6517X26YOvfm5OdvI/Un4Nm0Le2a7IYHdRatgg5mPIQnQ6x35GDKAPkLNfN+r1fRmJj2ll0jqnnoeaGbTI1SIWpb+q2bZ2rmllCzWBXryw6zQ2kGSiG93iPIQdCmhv57tn0LyZn0n8S+HLd7tS6zvPL3DkmM1VSpa7bkpxRdw6tThTbHDsmc6LE9Ar1edbtWm4Q7Jw9VmOA15BlOY4mr+EWp5Zpq99p19XjtGld5nfZLO7r+vMgBg8w/pKu2e/A7nXdrXSCJprz/vZ0Mhwt0H7u1uM3JQf09+/3+7bZbPN+q+eSR+t30yPA2kNs91LgD3QF7td1p9XlX6CrVKhtyP2+dv2uf4SujGpkH0szOWzPut/36fEcTemuTzfHsrXusrruw93r6u/LkP0/7YHLQQECts5+mYFtusvgfau9vGvbiWQ2ywFyIkCTEX787L4O20wdV+9Dh3d/d5dp/yCdoJW9yXJ4TeDQBT0e//O6bu/Wsua+dMd6Hmu+N7/Y7/dre/azNECWkmyXoT66Lj/K77Xp7sP2eX0tMvCoyWQ5ANzSWj+eroxiZNaqSWR/dDuo9blkBrF/kX3d7fvbi4A1+/3eR1vDcewR0eq17bV1n+7XWr4V2T/T/r9+LfCuHs+xYV1/J51g8nbA+Ol1/b31M9b+3K2FgWGzcty2Ie+L7gI2qMuac/wryWyhA8Bb2+taj1+bTPDzZGub7nuf9ckSvT+nNZZts82Pre8vwDY6Wo8v22ZwZHE69chvrj+PpBP8sFlddgmtDkI6Aya3AS/o8ffsjJoHGvA2cuBrSq8LLdts79+xDE6d/s76ufoeeUPYfQE0VTa5+bGRs6kGgBums91RwJ8YPEOnSe39T4Yu5bpV3ebxru+98cBbyZvsKeQN49/J2XTOlJt6/89IFp3PkOW5X0nnBq8Z/Jhqn9KZNXxK97HDLDojppFBRc1A1y31u211ctbv9eQN4brkrKwBMpBzhX6/7nm5MWMlVV7UWjcBeHm/X/e82pgDJaZ7PKed8sN3/LqP0xX1GO3Qj9czLzVgTQZnOvwpgztqm4xH48igvmdnDjN44KW51vhs97rWNhPmxnuw2Wy2Xo0MBB8gB0zWH2KbhegMuH+NHHBs+u6aTGIDwOv6/X5GSwPeRS3D1VrWnEuOpRPs/S9qZjwGZ0TcgMy88zS1QkVr3db18Q8CL209/1QZ37EvZ6jjM2hfkZmLv1Tbp6lZjeu6ZkB3mdZ1wqvax6TruVemKxi213GpPz02c+8Yex86fPu6Xab9ZWT2tR8xuN95STIYYgB4T11W6jH5NBmE9Fm6Bt3rcboP2JcM4vsfPzf9b/XYXcXUQZfLYPWk6e279r3j4nTGR39Dlr19Jdl/OQAcXLfrda55LvCdut3J3c9PTvbbkcwcewiwSb/f+0hv3fsZx7H7cQymVe1qXD0XNMF5S9XPwZ/JzG1nkKXWryCrWN0LvL4+trmW24ZOf0+zrDnOC5OJNe4m+4YupmsSjm2Wjuki5PX1APC91vJmvzf3RZcN8fgJ5Lhe8xlbvP341jYGv9psYfCebSZaPfHt3WP5UWRH1Glk0NAz5E3YQmSa2hvrBdEruh7XDJh8st/vzTbH/o88l5xlslu9WWlu+j+L6aLn5n4fWy9qHyfL6Lys369ppDc6s+B2rr9339jtVtef0LV8RTpp63dr9n+P528yh325exuyc2QZMjPCkv3eFyO5MYNZdMi0680NwE3UcgRMHcC6Rr0RHABe0z72mEVnRDWy7PflrWP+ROvfR5NBmxPqueZ+urKH2eb48bCkyghrWGJ6VDU6A/3d2Xo/UD9XP+5eZ5ul/bwcGajfXIc9SI9s1fX3V9dtHqMO8tLJtNcu7dXM5Haihc1m62trXRsfXn/vdR/aDIZdUH9vBzYdD3wfWKTf72U0NmogAzCxtezuur9/T2vSX9fjmlKSZ/U4FzVZ4E7t9/sbzY2c6HURg/sMmoH2d7a2a66Rj6zrr+jxXE0fxFiyPO5k4G/N9YBt2I+t96HDu7+bMu3XkxUPXlKXj2t9ft5KJ+NRO3DyzfU78Q4yS99zyACm5nvuA/V5en5X2vp2zFdr3ROZjWrW9mFTFeSaeh3W3FNuSdfkfnpPCtuYDG59kJpN1HvP2T4mjmP3/xhMYOjEF0sD/0unj//d5MTjnVvbLkcmbRio5/sJrXXbAP+t56qlGDzutiaZgfdk4I9k8N9qc+t9zmutdR3cKzP1OuTY8xPAW+qypq9zGTqZLd/aXtd6/PJ0kjUcMtTfsdlsBu/ZZrCRg+R31C/WjwHLtNa9pC7/Vv0Cv6T+/v/q+jPq702E/MT6cyMyev4JHHSfJ1r9v3ApnY6yy6gBMrY5vq+XI2cMvQU4j84A5YFYSmVG9t9KdZ/9s7Ws0OmMajLsbdSsa213SF33RzozrZufY7uef4BOJ7833rN2rKaXRae5qViJTgmOZlZjrxuNT9Rtzu3xHGbRGUGNvAHfB7gQOJcMyFintX4ZckDm2c+Zba4eD0uqjKCGJaZHdSNndZ9FJ4vS6zw2c2zfNmVwv1737zensW3z2Tijtay5ljuprvttv9+TzWazRQTAi+r30r+pk5Va65rBsNeQAfvXAc+py3oGkNtmeL8vX+9HH6BOSqXTr7lrPSYPUDNF9OgbWIZOkN8bu47XKq37XLOFzfyxGVOPQdNffTGwR92ve5EDtvfRmbTZHvhtHrNn/b19f9OuAvAbcoC4Z8ZL27AcZ+9Dh29ft8u0/wNYcYjtfk7XhGdy7OhTXY9vvt8uwgDYEdvIzG/f8HM0U/tsVzL4643khOJv08o4SaefuXtyf6/gvQXp9FX/tDlXYd/ArB4bx7H7fwwmkqXXfw9sWJe1x3KWILMlP0EmYbgF+EJrffP5eT6dsZ7DW+vH0alg8SlqpmVynPQ2smLWwvUYOx43Y8dsyPHk1vGYUI9rc03WBCU39zztCQALtB/b/JucADCJvD43qNJmG6L1/QXYRk8jUwTfWG/CTmRw2aFLyfKSC5EdWzfVL+qdgP9X//3dun37RP2tuu7Ifr8/2xz5PzKOnFX0MepMIdtc2c+LkLMU7qLTEXIpsHa/X9toamTHxLPfP13faX8iO9gXZ+rsbYuSab0HgIPqsvaFaPM8n2ouZvv9XkdzYwaz6NQbgD3qNv9HJ1NO9/Fbik7mRct5j5JGLQvatazJPHYd8IKhbjJtc+wYWFJlhDUsMT2qGhmM/GVy1nBz/XYFraBk2xzd36sBD9GVqaVrmxXr52IAeENd1nTQL1KvOZxdb7PZRkwj++IGgFOa62NaQXnAR2n1v9nmyD5fALiy7teP1WXtDB+X1nWf6rGuGew6tG7zBzoBgM26A2lllbcNeRx6ZZpcE/g7GVz3IQYH521Hp2/6BqYOvNy5rru3fa9JZg/7UP13ISsmOMmvv8fe+9Dh3d9Nmfbb6CpfR6e/c10ykGUSrUlkZKDFfsCt9f70VuAD/X5PtukeczPzz9z+WqmeX54mEyrc1bomG9v1s9fk/mZdeyxhVTJJwLNjDbbZOkaOY/f/GBxd99f5rWXbk/0vx5ATJL5St5kMHFC36R7H2bZuc1/7nAS8gZzQNLley93S+qx9EMcIZuZYtb+LXkFeUx9IjrMt0bXtinQCKg+ty5pJLwvSyRT/4SGO55JkJss/0Mrea7PZBre+vwDb6GpkJ8bN9Qv46LpsHJ0glaYM4VZk59bdwOeAKWSwxEp1fZPd6gXUTBM2m23GG/Be4BwyQ9w2reWl+6LINuQ+XLh1Uf/C1vKmo+rMaTz2zXWbfwJL12Vjun5OaD3/Wv1+v6O5MYNZdOoNQJPJ6PhpPN+B5ID+FnP6tdqG7f/E28jyOVMwCHM497slVUZYwxLTo6aRpVgfIEtMXQzs1u/XNK+21rXY/9CZFTyxa5umg7EpXfzb1rKJ7Z82m802UhoZSDalfm+dBLyste5t5CDlg8Cr+/1aR1OjM6g7KLN+a/1mdZ8/BLy0ORb15zqta69lh3i+seQg1QCdMlHdpaQcZOx9bMYweFCxXbb47eSkiE1by9YlMyBNojN5pZ1Vpx1ceUFd911ygPI0MhhjoPuaGTO39Pv/gfehw7u/m/vL/evvU/3/p5Ol+qc9vs8mAitTg2ZtttHYmDropDmnjycn5j1Mq7JL9+ekdS1wbN3uovby5rlaz/l+MtPv9v1+7/NCw3Hsfu33dvbiJqDuMOD81vXyZ8i+yleSQd7tYK9e55sf1G1O6Vq+GxlI9igZUP4HHOuZ1eO2ZL0OHuhqf2l/J9XP0G513U107ouarOLb0DV5vMc1wpL9fr8220hvzRepNMNKKVuQA04ABwOnkl/KvwBOjoiD6nbrAGcCy5IdjH8nSxn+cthftDSPKaWMIQOa/tNaNjYipvTxZY06pZT9gK8C34+Iveuy48gZOrtExI9LKSW6TpZ1//8Y2BH4fER8oGv9uIiYXErZBvh3RFw3DG9nnldKWY1Mub4YsGVEXNpjm82Bn5E3bW+NiN+WUsZExEBrm0G/a+QrpTyXvKl/PnAA8Nq66njgmIh4vF+vbX5TSvkOORj2Hs85I0MpZSng9eSg/SSyE/mE5txTSlmGDExakQwmv7FPL3W+V0pZixzAv8HPz9zTXLuVUhYmO3BXA/aNiNPqNVxp9n8pZVGylNf6wEci4ri+vXBJmgGllD3IUm2TyYwTV5Pn+DXIyXzHk4FKT/XtRY4S3X0opZSFIuKJrm2ac8rXySzH342IfdqPL6V8lcw29aOI2LXX3yilbA+cTQ7MrxQRD83ddze6lVIKOdg3uf6+KpnB+JfAqRHxZCnlRWRm/T+Rg8C7kX05q5IDxu8FHif7EB4mS7fdUkpZICKeKqWsTpb/fGnrT99IZtX5xdx/l5oZ3ocOn3r/eBc58ehFETGp6Udr/VyaPP+8GHhzRJxdP7fF/jaNZjMyvlJKWZHM0rY3GdyyRr1WeHYMofVZmUB+npYkJ/CdVdfvCOwJHBERfyulLAI86ffbnOM4dn+0/u8fBHyxtep84IsRcX7dbgHyWu148nO0cUQ80mMcZw0yA++CwCYRcXlr3SJk5axlIuKqufzW5imte5x1yM/GemS26u+QkyU2JSe3/AfYH/h5vadZijyuuwCfi4jDup7vu+R321cj4sBhf2PSPMDgPc2U1hfw/mQmgwXI2SMnAveQkfK7R8Rddft1yRlYy5ADVYdGxBd7PrmkWWIg0qyrA7gPkaXRtoiIX5dSriG/s14N/HOom+ZSynpkJ/AAsFFE/NEAyrmndeP3P2Q2qUuB10fE013bLQx8nJyxeAawZ3cHikafUspLyMyLm9ZFlwMfbd+wa3h4zhnZhhh03oos53IjWULsPr8PNa9rXTfsSWbU+Tvw2oi4t65/LvAq4DJgB+CbwB4RcXa/XrMkzYgaHHEvGbR0dv33K+vPEyLiij6+vFGpTgB7LzkoOIYctPp9RNzRCr5bhRw4XIysfnBxKWViRDxdzyn3ktmON4+I3zQT+rr+zpHA2U6k6PQvD7Hu2X1XB3aPJ48PwPXAZhHxaNdjXk1m3FuWLGH8ybr8RcA3gNcBp0fEnnV5c52wMbARGfB3WUR8f86+U80p3ocOr1LKiWS/2mci4qPt/s7W5+dAMqj2HmD1iHisjy9Zmi3dwac18Gt3ckzzP8CFEXFRa/vtyQCWFwK7NgGs7XNba3J/c0/6L/KctCawNfAcMkjsy8PyJucjjmP3VyllTbLvfpG66OfAW3oEt64EfB/YkLrPh0ik8QngKOC8iHhD+zmG5x3Nu0opJwGHkt9NR8TgZDFHAEeSk2KPiYhL63flpuTnZRKZPOOy1j3Ty8iMiIsCW0XEJcP7jqTRz+A9zZTWRc94Mnr6M2QWnLeT9dD3JANgbmqdgHcBPkKeqHeMiJv69PIlaSq1s/Zy4Apge+A2cpbJNhExqbVdrxuH48nU37+IiDcN36ue/7TOP0Nl0RnT6uBfk5wxtzrwzoj4dt9euOaIUso48sZwY+CqiLiwzy9JGhVKKW8DvkTORH1PRHyjv69IGn6llHPI7JRfJQcYVwfeB2xCzhb+qZ2+kkaTUsorgD+SWd6XLqUsHGainiGtgfQCLEwO5DaBYU+T5R6fJktB7dgM6tbHHkGWW/ttRGxal02IiGdKKe8nB4Svj4hX1nXNPayZ4FtKKe8B1gY+HRF3tpaPBQZaA7v7k/3Oi5KTUJavm64ZEf9sPW5hsuTdy4D3RsQpdfkYcrD+VDJzyNPkMb2glDK+q7+nHZg0VeClNL+pgbNPkBldXxIRf28NzDffbYUcoP99dFUkkUarkln1PkdO8ILOtQFk9rYfRsS/S2afPBz4AFnW870R8ehQwemllFPJsdMF66IbyFKhF8y9dzP/chy7v0opywGfJq/D3kxmQF6nTowZlKGSDJL9Hp1r79t6XDsvRU68XAXYz77NwWY1aUUNtLsO+BuwXrQyt9fvuKOB99RFhwFfqvdRC9V1hwE/IgNh29l5TwDeCmwXEX+ejbcmzZcM3tNMa3c+kSUJvg88Qwa+bA68PSK+1+rAGkemWL+jjy9bkoZUSvktmWnvKmAD4B9kWdxrgWvIDHyTW9s3F6IvIi9uFwDWj4hrh/3Fz0dmIIvOEsA6ZMf+O4APkeWPLx7qOSVpXlIsMS09q3XdsD45oPIS4EkywwHAhcBeEfHvfr1GSZpVpZQLyZKGewDMyoDN/KoGiY0jJwb9isyo/xWyP2CX2tYGzgWObu7z6/3mZWSQ2Hsi4uvtILBSys1kCdZmXa/se/N1RviSpc8uAJYmyw2e2R3IWErZjMxmtAZZGvpkMuPeKcA9EbFe1/arkxP8bgc2iIgn6/ImUPMbwL51899ExOZDvLb5OqhS6lZK2Z28hv55ROzUta75fE2MrooY0mhVSnkDGbj3EuA3wLeAS4D1yaxfy5GB55+r229MThB7MZk17Ls9nrMJen0esBZZmvJvEfHzuf+O5m+OY/dXKeW5EfFQKeXrwDuBb0fEO3tstyR5rbczcGJEHD7E8x1ITqJ5i9ncOur9yUIRcWf3vcf0rm1Llu/+CfDliDikLluIHFc7kEye8QBwZER8veuxa5DjpysA+0TEma3vO68NpNlg8J5mWynlaGA/4AV10UUR8br+vSJJmjk1CO9OYAqZwWA5sjMZ4EFyFvelwG+BmyPikdZjdyI7kK8c1hc9nxsii87BZKDKzsAlEfFw316gJPVBscS01FMpZRsywOXlwN3AcWFpSUmjWDtTmGZcyTJ4ZwGnk+eEicAb2/eOpZTVyMC9FcmAsU+2JoztCpxBTvhbPyIeLKUsEBFPlVK2q4+bAjynndlNHaWUD5MluE4GPtEKtpsAfI0M6psM/BD4SkRc2co2+Z2IeEdX1pZlgDuAx4F1a4awBZrsIaWUK4G/AK8BVgb2iIgzhu8dS6NTzax3D9k/ulVEXGJmSs2rasa9M8lAvf8HnBQRT9R1WwKfJSdKXg18JLJ85CJkVqrPkpMB3l0zixkMPgI5jt0f9br698BiwJYRcWmPbTYHfgY8RZZh/a2Zq6evlLI8eU9yY0Ss1Vo+zfvErmyTZ5LX2+8rWQ78EGCLuumJZJ/yVPc0NavlfmS1l78Cm0TEA3PqvUnzszH9fgEaveqMBcjZKMcDj9Xfly2lvLQ/r0qSZl5E3E3O7B5LzqhbDtgR+AI5u+T15PfclcDVpZTzSimvqY/9qYF7w6d17vk4cCuwPznL/kdk4N5FwGUG7kmaT90OfJLsbN42IjYxcE+CiLgwIt4ObB8RbzJwT9JoZ+DeLHsBWQ5tE2Aj4LyIeLiUMq6ksRHxV7IU1L1kqa/XtB7/E+A8MrCvyQzyDEBEnAecAGxq4N7UWvfy3yfLa32kCdyrJpL9L9cCu0bEXq2+lg3rz3/AVJkmHwd+Tg4K71vXN4F7hwGvAs4HPkxmojZwT5oB9XO2bf31jLrMwD3Nq15GZmjfPiKOiYgnSilrlFK+BpxDBu79iwzue1spZaGIeIy8JvgVOYFyVwADjEYWx7H7pwaJ/ZXc9wBHlVIm9tj0auCbwFLA/nWSxkANIgf8XPVSs0TeAqxRStkZcjJMc59YStm6lHJGKeXkUspBpZQXdj3FP4BHgA1KKT8BfkoG7p0DrBwRh0fEpBqoRyllpdbfngT8gpxc8w/Aex9pDjHznuaI+uV9ODnTZPeI+F2fX5IkzZRSyoJkp28hL07/UZcvAqxCprXfluzk/2FEHNiv16pkFh1JkiRJUtu0sk2UUpYCPkpmbYcsvfWzVpmnpsTaBDKb8V5kpvePAP+t6zYisxs/CmwWEX/qLg9ldpAZU8t13RUR19TflwCeamXjG18HDT8DfIjO8Xp2/9ZB+beSpY+XILPz/w14AzkA+Vtgx4h4qPV35+vyxdLMKFmm/X4yK2b42dG8qpbBvQYI8rxyOLA2md31EDKo/0xgAeDwiDi9jovuQmbqvZXMvnet1wEjk+PYw6t1Xb0wmXxhNWDfiDitXr+NaYLCSylrkp+v1YF3RsS3+/bCR5EaUHcrcBewfN3fSwMnAbt3bX418LaIuK0+dlXgNGCDuv5m4KCI+FVdP448Rs+UUhYDLgROjojv1PUFWDIi/j0336M0vzHznuaIiJgUEcdGxPJe8EgajSLiv8Ce9deT4NkbjMci4tqIOJUsx7qcgXsjg1l0JEmSJEmQQXvQyUpYSlmvlLJaO6tKRNwPnA1cXxdtVH8O1PVRB9yfAX5c120PTK7rSkT8ngwUW4wMBKQrcK84YD9tpZQxpZSPkxk+9imlPA8gIh6MiCfr+kKWz4UcyJ0CPFS3awL3mn19DpmdHzI7/4lk4N6lwAEG7kmzZbuI2DMiBvzsaF4WEb+r5/+VyYDxlwOfBlaKiP8F/gncQGbx3aWUslzNPvVbsiLMK4CD6oQArwNGIMexh1fruvpx4Ni6+KhSygvrOWVyKWWJWpr6fuB7wMPAnX16yaNORPwd+BbwYup9CTn5aHfgN8A+dfnvyMyhJ7cee3Pd5r/AbeQkmV/V6/AFImJyDdybABxXH79i6/Fh4J4055l5T3OMnR+SRrvaOXwPsDSwVURc0sz07vNLkyRJkiRJ01HLRh1BDr4X4Gkyq8RPI+LKUspzyYwrxwJ/Ad4QEbc3WXJaWUImAjcBKwGbRMTlrb+xEjmw/4mIuGc439+8opSyPVlGbTwZYPfLIbabQGYUWQxYJSLuq8unyrBYSnkjWTnhRcBlEXF2XW6ftSRpumplnh8AOwJHRcSxdfmEGsTyKfIa427gCxFxQl2/PfAd4NvARxxLGLm8JuifUso5wOvJLMlfJidnHAy8lkyacUlEPNy3FzhK1cyGj9Zf1yC/i24HdmtNaloS+D9y3POAmqiEUsrK5H3SxuR33zER8bfWc28HHEVOeDoD+EBzLS5p7jB4T5KkllLK2sB1wL8jYul+vx5JkiRJkjRttUTUscA7yEx6VwGTgE3qJveQk/T+Wkp5OZk9b2PgYxHx2dbzNMF7K5DZdMYD60dEzywglsbrbajyxe1B81LKccAHgR8CH46If3ZvC6xAZgu5JyLW7VGieE3gHzWrywy/DkmSupVSnk8G7o8HXhMRN7XLe5ZSDiCvHyaTJSgPiYhraknJhSPi7r69eGmEak2QWZ8MEHsJ8CTwnLrJRcAeEfFAv17jaFdK2Y8MirwBmEhWqrq1lr4tETGplPJW8pr7bmDD5vuqlLIDOSlpY+AW4DKyhO62wOZkFc9vAf/jpCVp7rNsriRJLRHxJ+Bi4KJWqRZJkiRJkjRy7UQG7v0Z2DYiXg1sTZa9/TWwDHBiLaP7Z+C7ZHDfwaWULWCqbCzPI7NTPA4806tvwMC9qZU0ppXpY61SystLKYu2AiPH181PB64FdgC2qAOMzz5PPRZLAc8H/lUD8Z6u619VSjmLHGDcuP24+nMMdMooS5I0Ax4jS3ZOIq8BAMZGRFPG/XXkeeuHZCaqbQEi4hED96TemmvliLgaOIgsj/tX4BfAayPidQbuzbZvkPcsawELAFMAaunbSfXfPwL+l8xQ/f7WY88hy+ueT2a6fhdwPLAlma1vx4h4l4F70vAweE+SpKltFxF7RsSAadQlSZIkSRq5aqacj5OZcHaPiIsBImJSRJxLBvXdA2wH7AlMAC4Afg68EDi1lPIGYJH6fG8GzgLGAadExH29+gYM3JtapIFSyuq1PNofgCvJ/b1/3aYZRLyeDOAbQw4artZ+nvrPl9f1v4uIKaWU5Uopx5IDjTuTZcLu6n6cx0aSNAsmAdcDSwKvK6Us05yzata9HcjzT5Mx9pP9eqHSaBQRF0bE28nMcG+KiCv6/ZrmBfW69/X11wFq8F6jlDK2/vMY4BngkFLKeq3H30peV78WeBtZOnzLiFgnIv537r56SW2WzZUkSZIkSZIkjUqllHXJ7Hp/AzaAToBYUza1lPIu4GtkGai3RMSfSynbA58HVgSeBm4DFgJeDIwFvkkOzj84rG9olOkuTVtK2YQMflyKLM31FLByXb0n8JNWBr0XkcdlO+BI4EsR8XjruH0I+AwZgDkReB8Z0PcIeWy+NhzvUZI0fyilvAL4EVm2/TIyU9XryWy+NwNbR8RdQz1ekvqllHI5mZH6wIj4aillXCtzaLPNScCh5CSmnZsJL2YUl0YGM+9JkiRJkiRJkkarsWTQ3bLAghExqVXmthmE+h5wA7AqsElddg3w4/rv35FZ4i4GziSzTbw7Ih7sVTJXHa0SuduVUpYkM+wtBLw3IpYlBxGPqZv/D60yt7XM4PeAB4C9gXXazwm8qv48AvgqGbj3BeCFTeBeu9yuJEmzo2aFPZoMPt8c+BwZuHcVsIeBe5JGsF3qz0+UUsZHxORSyhjI4Ly67rNk1uodge2bBxq4J40MBu9JkiRJkiRJkkar+4C/kuXuXg2DyqdGzeL2NJnhDeAtdd29wNn1sasBF9aAvb0i4lJ4NqucpWumoZSyYCnlXOBcYFdgIzJw7xSAiPg3Wdb4NGAVYO+aca/xCzKz0arALqWUperzTgTurNusAlwIrB4R74+Ip5qgve6MIpIkzY6I+AEZ2PJe4DgyY+9GEfHHvr4wSZqGiLiHDDhekrz2Bih13UDNrncfmdUa4CullEWG/5VKGorBe5IkSZIkSZKk0eoe4FbgBcDGzSBUkzGvlcXt0frzwVLKAvXf1wPfqo/dt5Sycn3shK7HaggR8V/gCmAy8EngOcAvIbN8tMpwfZXMfrgTsGkpZWx9/BPA98myx7uSx7DUgMtrgHOAHSJi24i4uZQytj6nQXuSpLkiIq6PiFMi4iMR8bN+vx5JmkFHAgF8pJSyUkRMaa6563KAU8hsomdFxGP9eJGSejN4T5IkSZIkSZI0KkXEJOCLwBQyMGyzujxq8Nj4uulS9eczEfFU3eZJMmPcr4BN6WTle2bY3sAo0Br0617ejC+cDFxOlssdCzwPMstHU4YrIv5AliReEHg78NLmeSLi18CPgEXrulXrqrMiYoeIOKd5HRExxdJekiRJ0mD1HmfP+usJddmU+jNKKeNqVvHNIuIDfXqZkoZg8J4kSZIkSZIkaTS7hCyBuzpwcCllY3g2eGxSKWUZMrDvaeAsGBSQdgvwnbput1LKunX9fN93XrPclWbQr5SyWHt9LcE1NiIeJssSPwoMACt0PU+zL38I/AbYEnh9KWXB1manA38H3kQNtKyBmbSy9JkJUZIkSRramcB9wI6llC0ASinjAJrM1TXDtaQRZr7vgJAkSZIkSZIkjV41E9sHgd+SgWE/LaW8v5SyTillf+A8YGMyu9vl9TFTWj9/Xde9AjioBqTN19ndamnaKTVLx0allO8BPyulXFtK+VAp5eV10zEAEXEmcD6wJPCmpnxxXddk3/sHWSL3UTLD3lqtbf4MfBRYOyIua78Wg/YkSZKk6auZ9batv55Rl03u3yuSNKNKfn4lSZIkSZIkSRq9SilrA18ANqmLJgPj6r9PBo6IiMeGeOwbge8C3wY+0mR9m5+VUpYEPgPsWxf9B5gILAzcCmwaEffWQL+BUsqGwE/I8rc7RcRFrecqNRBwUeDLwO7kMflkRPy76++Omd+DJyVJkqRZVUq5ELgf2JuM6TMoSBrhDN6TJEmSJEmSJM0TasDZ5sAuwCPAE8C3IuJPdf2gwLBWUNnCwGIRcXc/XvdIU0pZCzgJ2AL4A/ANMmveGOA44ECyVPG7I+KB1uM+DXy4rntPRNzfWtfs622AnwEPAptHxK3D864kSZKkeV/NJG72amkUMXhPkiRJkiRJkjRPaALEevy7Ke9qRreW9j5qLVuADNTbCfgq8LGI+E9dtxbw/4AdgUIG8X2zyVRYSlmeDNxbC9gH+EH3wGEppQC7AZdExH1z7c1JkiRJkjQKjOn3C5AkSZIkSZIkaU7oVRKqybZn4N5gdb9Mtb8i4ingaeATEXFgRPynlLJSKeUE4NfAm4Hb6uYHA6u0HnsH8LX66/uAFbr+Zol0RkTcV0oZO6fflyRJkiRJo4nBe5IkSZIkSZKkeU4TmGbQ3mA18x0RMVBKeV4p5ahSypp1XRNM9z7g5LpsUzIg7wPAZGCviFgFuABYDXhbLTvcOA04H1gX2LOUsmCzojtY0HJekiRJkqT5ncF7kiRJkiRJkiTN45rAvFYp4QlkgN4ngN3ruin154MRcX8pZSHgEGAL4NvAyhHxg/qU360/30UG6jWZ9Z6szwuwP/C8ufzWJEmSJEkatQzekyRJkiRJkiRpHlaD6qbUf29eSjkY2AO4BngA2LaUslWzbeuhBwM7AucAh0TEY6WU8XXd74G7gecD7y6lPK+V7fAcMnvfxhFx11x/g5IkSZIkjVLj+v0CJEmSJEmSJEnS3BMRUUpZAfgi8Ma6eArwILAksBCweynl9xHxRCllXERMppM179yIeLz1OIBlgaWBh4GdgfNLKac3ZYoj4iuQGf8sjytJkiRJUm9m3pMkSZIkSZIkaR5SShnT9fvzyVK2bwSuAN4MLA7sCvwKWBB4HbADQA3cA1i0/lysPs8CTXAesDxwL/AzYAKwF/Ccrr9bDNyTJEmSJGlopWaxlyRJkiRJkiRJo1gpZUwruK69/M3Aj4DLgR0i4tHWuuWBo4B3AucB72lK3dZSuhcCjwAbRsTNdfmbgO+SgX/7koF734yIJ+fi25MkSZIkaZ5j5j1JkiRJkiRJkuYBTeBeKWWLUsoJpZRSV21Ojgf8PiIeLaWMbz3mDuCrZGDfFsAurXUXAz8lM++dV0r5YSnlEjIQEOD0iHg4Ir4UEU+WUsbO7fcoSZIkSdK8ZFy/X4AkSZIkSZIkSZo1pZRxETG5BuotBHwceH9d/Tsy+O6Z+vs99efkwc/CDcCZwPrArqWUSyPiurruMGAA2BlYoS67CXh/De5rXoclciVJkiRJmkkG70mSJEmSJEmSNErVwL2xwFjgFcChwFXA54Gz62ZNFZ7V6s8CROs5JpVS/gDcDrwM2KOUcn2kO0opewJfBpau2zeZ95qgvYiIZ59PkiRJkiTNmOL9tCRJkiRJkiRJo1MpZQvgLOAMMvBuHLB9RDza2mZd4GrgaWC1GpA3tjtTXinlj2QA4I3AhyPivFLKmKYcb9e24yKiO4OfJEmSJEmaCWOmv4kkSZIkSZIkSRqhXgAsAmwCbACcFRGP1mx8jZvILHwTgSPqsgHIzHmllIl12VPAvcAawFtLKYtExEAtyTuIgXuSJEmSJM0+g/ckSZIkSZIkSRrBugLxul0MnAKsCTwH+ENd3i6L+xRwKvBfYL9SyhubMre14u3TpZSXAesBXwWuB7YGNmq2maNvSJIkSZIkAQbvSZIkSZIkSZI0IjVBe01521LKeqWU1UopL222iYj7yax619VF2zWrup7uEuD4+u+TSymHllKWK6WML6XsDvwCuAU4DbgIeBFZhpdemfckSZIkSdLsM3hPkiRJkiRJkqQRqBW0t3Mp5Voyy95VwBWllONKKRvWTa8Hflz/vVUp5cUREaWUMa3neiYijq7bLQmcBFwO/A34AbAscGpE3An8pT5sy/pYM+9JkiRJkjQXGLwnSZIkSZIkSdIIVEpZupTyTeAsYG3gJjLD3pLAB4Efl1JWi4iHgP8lg/HWB3YGiIiB1nM1pXffC+wDXA08AywAXApsEhFfqtvcWtctVkqZODffoyRJkiRJ8zOD9yRJkiRJkiRJGpl2At4B/BnYNiJeDWwNbA/8GlgGOLGW0f0zWfI2gLeVUtYCaLLvNVn8IuLfEXEWsA3wamDziNgyIq5s/d03ABOA2yLi6bn9JiVJkiRJml8Vs91LkiRJkiRJkjSylFKeT2baWxxYNyL+r2v98sAVZADfMcCxdMrhvhU4PiI+PAt/dy/gG8DdwI4RccNsvA1JkiRJkjQNZt6TJEmSJEmSJGnkWQ5YELgR+GspZXyzopQyNiLuAI6ui3YBVo6Iu4HvAf8C3lpK2bpuX4b6I7U076KllK1LKT8BvgOMJwP4bp7WYyVJkiRJ0uwxeE+SJEmSJEmSpJFnLLAQsCywYERMagXSDdSf3wNuAFYFNqnLrgHOAFYgy+cuGhExjSC8PYCrgAuANwN/AraMiGMj4umwfI8kSZIkSXONwXuSJEmSJEmSJI089wF/BSYBrwZoAulqMN7YiHga+Frd/i113b+AHwF/Ad4OvKH92EYrmO+XZPDe94HdImKdiLh0Lr4vSZIkSZJUjev3C5AkSZIkSZIkSVO5B7gVeCOwcSnl8oh4rJRSIk2p2z1afz5YSlkgIp4C/o/Myvci4Ge9nrwVCPjXUsqhwGOt55QkSZIkScPAzHuSJEmSJEmSJI0wETEJ+CIwBdgJ2Kwuj1LKmFLK+LrpUvXnMzVwj4h4AjgpIt4XEU9No2Ru87ceNnBPkiRJkqThZ/CeJEmSJEmSJEkj0yXA2cDqwMGllI0BImIgIiaVUpYhA/ueBs4CKKWMqds80/zeXTJXkiRJkiSNDJbNlSRJkiRJkiRpBIqIgVLKB4HnA1sCa5ZSPgv8GtgAOABYE/g+cHnzmO7nGM7XLEmSJEmSZlxxwp0kSZIkSZIkSSNXKWVt4AvAJnXRZDqT808GjoiIx/rx2iRJkiRJ0qwzeE+SJEmSJEmSpBGulLIksDmwC/AI8ATwrYj4U10/xix7kiRJkiSNLgbvSZIkSZIkSZI0wpVSStQO/a5/jwHL40qSJEmSNBqNm/4mkiRJkiRJkiSpn6LHTHyz7UmSJEmSNLqZeU+SJEmSJEmSJEmSJEmSpGE2pt8vQJIkSZIkSZIkSZIkSZKk+Y3Be5IkSZIkSZIkSZIkSZIkDTOD9yRJkiRJkiRJkiRJkiRJGmYG70mSJEmSJEmSJEmSJEmSNMwM3pMkSZIkSZIkSZIkSZIkaZgZvCdJkiRJkiRJkiRJkiRJ0jAzeE+SJEmSJEmSJEmSJEmSpGFm8J4kSZIkSZIkSZIkSZIkScPM4D1JkiRJkiRJkiRJkiRJkoaZwXuSJEmSJEmSJEmSJEmSJA0zg/ckSZIkSZIkSZIkSZIkSRpmBu9JkiRJkiRJkiRJkiRJkjTMDN6TJEmSJEmSJEmSJEmSJGmYGbwnSZIkSZIkSZIkSZIkSdIwM3hPkiRJkiRJkiRJkiRJkqRhZvCeJEmSJEmSJEmSJEmSJEnDzOA9SZIkSZIkSZIkSZIkSZKGmcF7kiRJkiRJkiRJkiRJkiQNs/8PYfwVX5asTYg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680224" y="1728439"/>
            <a:ext cx="8095785" cy="5508701"/>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3970277"/>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 </a:t>
            </a:r>
            <a:r>
              <a:rPr lang="en-GB" sz="2800" b="1" dirty="0" err="1" smtClean="0">
                <a:solidFill>
                  <a:srgbClr val="002776"/>
                </a:solidFill>
              </a:rPr>
              <a:t>pyLDAVis</a:t>
            </a: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6" name="AutoShape 2" descr="data:image/png;base64,iVBORw0KGgoAAAANSUhEUgAACe8AAAaXCAYAAADlnAeqAAAAOXRFWHRTb2Z0d2FyZQBNYXRwbG90bGliIHZlcnNpb24zLjMuMiwgaHR0cHM6Ly9tYXRwbG90bGliLm9yZy8vihELAAAACXBIWXMAABibAAAYmwFJdYOUAAEAAElEQVR4nOzdd5hcVf348fcnnRI2oYUSYOkISJEiTQhYUKNYUSxoLKA/xYIKRr+WxRorKIhiAUQpgljQWLAFKVKk975U6WQhIYQke35/3Lth9u7M7szs7MyW9+t55tm9595z7pmZO2fmnvu550RKCUmSJEmSJEmSJEmSJEmS1Dz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I04EZEKjzmtrpOk4SkiFhTai1NbXSdJGusiYkpEvC8izoqI2yLiiYhYYXs9/EVER+F96mx1nSQNjYjoLHzeO1pdJ0mSJGk0mtDqCkiSJEnSaBMRmwNbARsDawCTgaeBJ4DHgetSSve3roaSJEmtERGvBk4B1m11XSRJkiRJklrNkfckSZI0JkTE/mVGazt5EOWdVaa8JRExuc7yXlmmvJ/UWz81V0RMiIg3RsSZEfEocAfwJ+BHwDeBLwPHAacB84H7IuKBiDgnzzepVXWX1HgRcWqZNn1Wq+slSa0WEa8F/sAQB+6VGS2qWY9ZQ/m8NPQiYk6Z97VjEOVtGRH3lCmzKyL2bmDVJUmSJEkjlMF7kiRJGiv+AywtpO03iPL2LZM2BXhxA8u7oM6y1CQRMS4iPgjcCZwLHAKsXWX2DYA35/n+FxHfiIhpQ1JR1SUi2r0oL6mZnI5So1lETCUbca/YJ52Ae4HrgGtLHvc2tYJSg0XE9sC/yUbjLvU4cEBK6eLm10qSJEmSNNwYvCdJkqQxIaX0LHB5IXmziJhZa1kRsSWwfoXV9QYElsu3oM6y1AQRsQVwGfBD+l6Qq9WawNHAnRHxocHWTZIkaRg6FFirkHYCMCOltElKaceU0k4ljy+0oI5SQ0TErmTnc+sVVv0P2C+ldGXTKyVJkiRJGpYmtLoCkiRJUhMtAF5SSNsPOL3GcvoL0NuPbIrUqkXEqsBuheS7Ukr311gvNUlEvBT4DbBGhU2eAv4B3AA8CjwCBDAd2JxshMbdgeJ0uT1BfCc2vtaSJEktdVBh+aKU0keGaF83AQtr2H51st9opZ6k9tH/FtW4vUahiNgHmE/fc4V7gJemlO5sfq0kSZIkScOVwXuSJEkaSy4APl9Ia0Tw3gpgfP7/nhExMaW0rIby9gQmFtIW1FgnNUlEvAz4IzC5zOr/AF8E/pVSWj5AOW3AwcCRwLaNrqckSdIws2th+dyh2lFK6dW1bB8Rs4B/FZLPSynNaVCVRo2UUgfQ0eJqDFsR8XLgd8CqhVW3Ai/zBi1JkiRJUpHT5kqSJGksuQR4rpBWzzS3pXmW0fvCY7lR9Gopr8cFtVZKQy8itgF+Td/AvUXAW1NKe6WU/jZQ4B5ASqkrpfRTYHvg3cDDDa+wJEnSMBARq9B3ytw7WlEXaahExOuAP9A3cO86YF8D9yRJkiRJ5Ri8J0mSpDEjpbQEuKKQvFVErF9tGRGxKbBRSdKVwF8Km9UaELhvmbQFNZahIRYRE4BfAm2FVY8BB6SUzq6n3JQ5DXgh8KfB1VKSJGlYKv5+Aljc9FpIQyQi3kb5m3wuA2allB5pfq0kSZIkSSOBwXuSJEkaaxaUSSsXPFdJMTDvAuDfA2xTUURMBl5cSO5MKd1bQ53UHB8GdimkrQAOSikVg0JrllJ6FHgtcNxgy5IkSRpmppRJS02vhTQEIuIwspt8JhRWLSCbKvfJpldKkiRJkjRiFE8mJUmSpNHuAuD/Cmn7Ab+qMn8xMO/fKaU7I+JBYIM8be+ImFDN1KlkgXvFi5kLqqzLShHxQmArYF1gOvAk8Ahwa0rphlrLq2P/k4BdgW2AtYFJwELgXymlG6vIPw3YG9gQWAd4BrgbuCKl9MDQ1Lp6EbEqfY8bgG+nlP7TqP2klLoZRPBeq4+DVspHRnwxsB3ZtHzPkT33G4GrU0qjLkAg/9xtBbyA7D1fA1gOPEE2IuR/m/X5iYh1gD2AzYHVyD7/DwEXp5QeavC+JpK1F5sA65M95/8B11TT3owGEbER2RTt7WRT83UBtwD/SSktqrKMKXkZ25G1F8+SvY4Xp5TuG4Jq9+w3gB3zx7pkN5Y+CHSS1b+a785a97kO2XOdke9zGdlU5Q8Al6aUnm30PsvUYUuy57wR2WfkWeCOlNLvhnrfhXpMIPucvoDs87MGEGTtxuNkn6M7m1SXNYA9ydqxNYCnyNrty1JKnUO4z93JjoW1gdWBRWRt5s3AzflIzY3Y18bADmTH3Dpk30uPAveSHXfPNWI/jZQfp9uRvT5rAk+TvSd3AVflv1NUpVa3Pa1ob+sVEeOAncm+19YhO/6eI/t+uxO4MaX0cMsq2I+I+DhwbJlVfwLe1Ij3OSLGAy/i+ddnGtnv/EeB61NKtw52H6pOq9vJ/FjYGdiW7HM9Ja/DpSmly6rIvyqwD9nvkRnAUuA+svOGu4aw3puQtUUbkH3nTwSWkNX9XrJz/zv8npEkSdKYlVLy4cOHDx8+fPjw4WPMPMgumD9HNtJHz+PGGvLfVZJvBdCWp59VKHP3Ksv7fCFfAt5dZd6NgB+QdbYXyyh93AucAGxYx+vVXqa8WSXrtwROJut0L7fvjgHKfxHwe7KLBuXydwMXAa8q5CtuN2eIj5v3ldnnI8DkYXBMN+M46CiU1VlnXWsup4pjcC3gW2SBJ5We+0PAZ4FVqtjfnAFex2oeQ3Y8AtuTtRsLyIJ/BqrLXcBXgLWH4j0D9gL+TNYeVvoMX0o26sxgn/sM4IcDvNd3AEcA40vyLShsc2oTPpen9nfcDuL1fi3wn36e/9NkAQRt/exjI+AkskCpSuVcDLy4judd8bUGVgE+A9zfz34fBY6v93gt1GUi2Yipl/ZzfCayYPH5wIF17qe/5zwF+CRwe4V9d1Yoo+bHAHXcFPgU8BeyQLWBynswfx82rvM1mdNf/ciCHn5F5e/+BNwAvKVBn8dVgU8Al5AFT/X33JcA5wMfAKbWsa91gK8DNw2wn8XAecCejXiOg3x91gLm9XOc9jweIWvbtqn3OKjx0dHk12FWmTqcWkc5w6HtGdL2lgb9LszLehnZVLP9fbf3PG4EvglsPcTHQrljt+zxCHyuQl3PBiY2oC57k51nDvT63JO/NlW9n2TnBKX5nwNmDLKupxbKXAJML1m/S5l671pl2etXeN5vrjL/eLJA0NK8H63huQ1JO1lmP8Xy5hReg+PIAu3L7fvUAcreHDid/n8HXAu8vZCvs5rPQoV9rgd8LT8+q2n3u4C/AR8B1mvUZ9qHDx8+fPjw4cOHj5HwcNpcSZIkjSkppcXAfwvJ2+YjY/QrH+lo05Kka1NKXfn/9U6dW267Cwaox/iI+BJwG/AhYOYA+9iI7CLi7RHxxXxki0GLiI8A1wPvIRu5ppa84yLi68DlwEFkI/WV3ZTsotWfIuJn+YhbrfDuMmmnppSWNr0mueFyHLRSRLyCbKSkT5GNHFbJDOCrwNX553jEiYgNI+J6ss/cl8jajslVZN2UbNTIeyLi8AbWZ3xEfJcsuPaVULF/IchGRPxbRJyQjwJUz/4OIQuG+SD9v9ebkwUjXBIR69Wzr+EoIqZExOlkwT579LPp6sDHyY71rcqU8zay1/FwYGo/5exF9hp+pO5K997v1sA1ZBdwN+xn07XJgi9vjog3DmJ/B5AFeZxAdvz1196tArwa+EtE/DUfLW3QImI74Drg28AWjSizjjpMjohLyYJ4vwUcSHYTw0DWJ3sf7si/L+r63Fao01HA1cBbqPzdD3mAX0T8JiKqaesq7e//kT3/75CN8jfQLCRTgJcDPyIbHa3a/YyPiM+RjRA2l2xkw/6sShaMe0lEnBsRbdXuq5Ei4giyoOdPM/Bxug7Z76HrI+L4fPROlRgmbU9T29t6RcROEfFvskCdN9H/d3uPbYGjgFsi4k1DWb9qRMQ3gC+XWXUq8LaU0rJBlL1pRPye7HfWWxn49dmY7LW5K2/3BnJiYXki8N6aK5rL27CDC8lnp97TBV9NNlpgqZdWuYtK21Wbfzey0d5K/bOajMOhnYyIN5ONsPwxstH+as3/MbJziLfT/++AHYDTI+KPEdHf78Rq9vk+4FayQOJq27c1yAJ6vw/8dDD7lyRJkkaaEX+xRpIkSapDueC4favIVwy0Ky3nwgG27SMPRNuzkHxP6mequPwC9jlkI2/VejFgFbKRMs7Kp9usW36B+vtUFzxUzBvAT8gubo+vIet7gTMbGURQjYiYThbIUtSyCwrD5ThopfxC83yyi2TV2hr4dz5N80gznWzUvXqtCpwUEd8ebEXywM+zgCPJgvOq9WHKTys30P7mAGdQ28XK3YELI6LmC5zDTf5d8QeyC67V2hQ4vzQwPQ/ePJ3qg63HAd/PA/7qFhGbk31H9gkm7MfawDkR8Y469vcOshHmtqw1L/AKsmCqwXzWyPNfVGcdGmkiWQDRYPJ3kAXRDfq7Nw/4/WZebrXeQDZKX637mhwRp5EFqMyoNX+uqsCFiFiNbBThL1ebp+CNwMWNCt6qRn4TxfFkwc7Tasw+gSzo66+tCjocjoZJ29PU9rZeeSDSxcBLBlHMoAKLBiMyPwCOLrP6BOC9KaUVgyh/d7KRGw+qI/tU4MSI+F5/7XZK6Sb63nz2/kG09YeS/dYsdVJhn91kI0aWqjb47oAK6fXmfzildEN/GYZLOxkRh5KN5FgMPqw2/xfJRuxbpYZss8nqXlfwfGRTSf+UOussSZIkjUUD3W0qSZIkjUYLyALHSu0HnDtAvmJAXukFjxvIpjPqCRTZJyLGD3DhZlf6XuTod9Q9soCZ15dJfxz4DdlUN4+SXYjbiWwki2LwysFkATfF0RGq9UqykQd6LCabYu4isulJJ5CN9PFqsulvir5C+ZEdniB7D64BHiMLytqZ7KJ2z2gTbyIbZa2ZXkLfIMMHUkq3NbkepYbDcdBKO5NNS9hzTvs02TF4Mc8fg5uSvUY7F/K2k43A9L4KZT9B9vpBNipUcfSkO8mmm+rPEwOsb4QnyEauvJlsVKmnyD6Lq5MFquxI9lktvu+fjIgrU0pnDmLf84A3lyzfQRZIeQvZMTiNbGq0N5NNM1bqoxHxm5RS8YJxWRHxSuBn9A0SXEoWJHEB8D+yi9Vbkh3rm+XbbAH8oqpnNLx9h2wUkh7XkL3ed5G95+uTjRT2Knq/TpuQjfr27ojYnyyIqWf9Y8AfyUaifZTs9XsRcAh9j5nvR8RfU0r1HNcTydqk0iDb64HfAXeTvY8zyQJXZtG7rR0H/DwiHk4p/b2anUXEG8je8+LxsgL4F9kIT/eTfbZ72ogdCttuCFwQETunlO6tZr8Fq5E9v2klaVcAfyWbem4R2TRyO5IFmUL2GerZfj16B5stIxstsREWkbUbN+X77CJrP1cl+754IdnofBsU8h1MNmLS1+vdcUR8iCzgt8cDwJ94/jt/9Xz/b6bvSLKvi4hDU0pVfZ4jYjzZKJWvKLN6OdnU0//M67CQ7PifQdZu7U32HlQlD2z4B+WDJK8n+815E9loUxPIXtt9yD6vpUGM2wF/iIgXp5SerXb/g/BdssCSokVkr91lwMNkx+W2ZO9L8bjYl2zUuJeklJaXKav0+xRq/059qJ/6DyvDpO1pantbr4h4F9nIdOWCxO4i+26/hey7aTzZd9J2ZJ+xnYaybtXI25efUX5U7nkppc8Msvw9gb/T9xzxObK25lKyY+kpoI0sUPOV9D2ePkr2Gf5aP7s7kd43sG1G9nvjb3VUvTi6840ppUvKbPdPsqDsHntHxKSU0nMDlF8peG/LiNgopXTfAPmLQX7/GmB7aE47OZAdyG5+6fm8PEdW93+R/f5dQdZ27Jf/30tEHEYWhD/Qc5hO9jl7M89/B+5J9hrUJA9C/maZVU+Q/Ra6luz7dwlZQOEaZL/Ztye7Ya6aEYIlSZKk0afV8/b68OHDhw8fPnz48NHsB9kF4mVkgWU9j2uryHdbyfbdwNqF9ecVytxlgPLmFrZPwHv62f7wMtt3kwVnrFIhz6pkd9oX8yWyUSEGes7tZfItL/n/VGCdfvJPLizvUsjf8zgeWK2f9+vEkm2fKZN/zhAeLx1l9vfbFh6/rTgOiq9BZ4NeywHLqXAMLin5/0fAWv3kP6zMMdcNtNe571ktet+3J7uQ/S3yqfiqyDORbJrZJwvPYSEwtc73bGn++iWyi3DvBKJC3ulko1EVX8N/VrnvqcC9ZfL/A9ikQp4gu8i5uJ8249QmvF+n1nPsDPB6Pwi8tp+8+5EFYxWP9Z2A+0qWv07l9nYtsgvCxbp3VPm8F/TzWX0UeFM/eXcgC+Qq7vvuSvUt5F+fLAismP8yYNt+8r2B7MJ1Md+/qO5zVnzOpe3NzcC+/eSdXCateAx0DuI4XJ0swONHZME6E6vIM45sStv7C/VYBmxW5X7nlHk9l5T8/VilupBdyD+pTP47qdDWlCnjq2XyJ+CXVGg7Cs9/P+A0YFkV+zq+zH4uB/YYIN9GlG8ff1jv+13DcfEKnm9XSh+nAdMr5JlANgX7c2XyfanK/baXyTtrqJ9vDa/LrDL1O7WKfMOl7Wlme9tRyNdZ5Wu8A+V/x98MvKaK/JuQnT89yND+9p9Tpo4dZL+rzimzLgGfbcB+pwP3FMpdQTZq8boD5H0VWUBU8fto737yTCQLki3Nc04d9d6zzOvxkQrbbltm2/0GKH/zwvbF9qvfY4FspPglhTyHDZCnVe1kMV/pb4o/0s/5C33Pu2eS/QYolvkrKpw75cfEMSX77QaeLX4WBngOp5bZ51eAVat4/pPJglF/DfyuEZ9nHz58+PDhw4cPHz5GysNpcyVJkjTmpJQWAVcWkl/Y3/SKEbE+vafBujml9Fhhs+JIUvsNUJVy68uOvJdP3fqdMqs+mlL6VEppSbl8KaVnUkofp/dIeT2Oq3Man56ROr6WUpqTUnq00oYppaWFpBPpO4rd51NKH0kpLa5QxqKU0ofIpqOD2qb8aYRyU49d1eQ6AMPuOGilnqmCP5VS+mBK6fFKG6aUfkLfac2C7MLsSHIHMDOldFRK6bKUTT3Wr5TSspTSj8hGj1xYsqoNeE+d9ZhE9vo9QnZB+JcppVRh/0+SjeBR/LzMiohNq9jX58kCXEr9BXhlSumeCvtMKaUfkI3YuSxPbnab0Ug9r/f9ZK/3HyptmFK6gL7va5CNStkzktn7U0qf6ae9fZxsmr7/FVa9q86p9Ho+qwuBA1JKFUe4TSldRzZCzTWFVe1kF8MH8m36jvR4IVlwUMWR61JKvyUL2im2I7Oor53o+Y67Dtgn9TPKZJnvyEZ7BtggbycXpJSWDZQhpdSdUjob2INspMAePVMA1msKWfDEy1NK36tUl5TSkpTSB8imii61GQP/ruqZbrI48lU3cERK6Z2V2o6S/XenlC5IKb2LAaY/jYiX0/c1+QWwZ0rp0gH2cx/Z6GsnFVYdFhGb9c3RGBExAfgJfUc9+05K6V15u91HSml5SumrwLvIXs9Sn42IVk8R3UrDpe1pZntbs/w75HT6fif/A9g9pfTHgcpIKd2TUppHNnrhXxpfy35NIRvF8M2F9ET2O7y/Ee6qdTxQOn32c8DrUkpHppQe6S9jSunPZKO6l7Zx43n+/KlcnmVkowiWel1E1DrV+AcKy0uoMPJx/pko/sYYaOrb4vrf1Jh/b57/fPT4R6WNh1k72fOb4hfAQSmlzkoblvlN8V36Ti/905TSWyudO+XnDl/k+ZEUgyygrhavKbPPz6WUnhkoY0ppaUrpLymlNwNvr3G/kiRJ0ohm8J4kSZLGqmKQXJAFuFRSvGBc7mJ81cF7+ZRLexeS70sp3VUhy/vIRtAp9cuU0gmV9lEqpfRN+k4LPJXy09dW49/A52rJkF9Q372QfH5K6SvV5E8pfYF+LrQMoeL0fdC6qdyG23HQSr9KKZULZCzne2QjuJUqN53isJVSerbeQJ+U0g3AZwvJ9Qbv9ZiTUrq5in0vo+805UE2zWtFETGFvlMbPwIcUmUA0l+BLw203QiRgHellO4ecMOUfkMWNFaqZwrFk1NKJ1dRxtNkwSilNmWAQKYB/L+U0vVV7PspssDL4rShh+fTk5aVB9gXpwB/kmzkqbJBzYX93kz5YJmPDZS3gufIjtWKgcXNkAeiDTTNd6W89wMfKiS/u84gzh6fSCldVOW2nyyTVk27/Vn6Blx8JQ/qrUl/QRK5YpDTpWRtY5+pCyuUn8iC/24oSR4PfKLaOtbh9fQODgK4MKX0qWoyp5TOIhsFrNR4BhfYOWINw7YHhri9HYTXkY0iXOpWshFln66loDzAp9m/xY8EXl1IW0E2gvXxgy08D9p9WyH549UENfZIKf0POKSQvH9E7NpPtpPoPd3qRGr4jRgR0+j7GTg7pbSwn2z/KixXmhK30vpvko00XG/+e/o554bh107eDhxezY07PSJiA3pPTwxwI/D/qsmf/14sBnZWs9+p9A1mPqXWcvI6DBjsJ0mSJI0mBu9JkiRprFpQJq2/EV2K68qNkHcV2VSNPV4SEZV+c7+IvnfClx11L1fsaH8WOKqf7cs5kudHoupRvDBfrU9XGm2rH4eVSft4jWXUun0jTC+T1lUmrRmG23HQKivoGxBWUR5IcXYhecd+Pp+j0Rn0HgVkh4goBoJW65/5CC/V+gfZ1IClXjRAnjcBxdFQv5hSquWz9y2yKeRGuvNTSsUL3f35bZm05cAXaiijOKoNwM415C91WX4huyp5kOL3C8lrkQWZVPJ+soCDUsekfkaGLbPfP9J3JKcdIqIYaF+NU6oJbh0B/ko2/WaPNYFt6izrDuDH1W6cUrod+G8hud92Ix/V6KBC8g30M/JUvSJiF/r+NvxoLcEVkI3URDaVdanXDaZuAygXuPHRGsvooPdxATAnIlatq0Yj23Bre5rR3tarXODTnGqCHIeJSWXS5qSUTm1Q+UfS+1rNjWRTntckH/Xzb4Xkim1KSule4E+F5PfXEKh9KFD87BdHFC36Z2H5xZV+k+b12L8k6Umy74bS8+YNIqK/76biyHzF/RcNt3byCymlYpDtQN5DNmJuqU/l3znV+gzZKIq1KPZvQN/RRSVJkiSVMZYuVEiSJEmlLqL3KANQW/Ben5H38s7w/5QkTQdeWKG8fcukLSi3YT69ZHEKtfNqHXEin6JtfiF5i4jYpJZygFsGmg6uggMLy5fUGtyQjyBWz74Ho9yUm00P3huGx0Er/aOKEZGKrigsrwps2JjqDH950FvpRcRxZNOr1eOnNe67m75T5w40iluxvVhCFoBYy36XUmHathFmwNHyCq4pk3Z+SqnqQMb887WwkFxuCvFq1DxyS4U8xWOi1MsKy0uB0+rYb7lAiWLZ1ahrlJnhJv/sFkcnenGdxZ1ca2AbfdvtgdqNV9N31L3jagxWqFYxuOmmlFKxvtUqBm7NrHJq8Zrko6ntU0i+PKV0TS3l5KM5nl5IXgPYrf7ajVjDre1pRntbs4iYDuxZSL6ozvOJ4eStEVEuqK8exTbl53XcKNWjeINFufPOUicWljdn4KloexRvzro+pfSfsls+rziS+gQq13F7YN2S5X/l3yXFMsrWNx8Jrvh7t78pc4dbO7mQ8jdlDKT4Gb4fOL+WAvIg5N/XuN8nyEaMLlVPILIkSZI05hi8J0mSpDEpn57p6kLyThHRVtw2ItYBXlCSdGdK6cEKRV9YWK4UEFgufUGFbYsXu6C+TnyAX1dZfn8W1LrTfFqxjQrJv6u1nFy9z72R6r2YNhjD7ThopXLTVg/kzjJpfT7vI0lEbBER74yIb0XEuRHxt4i4LCKuKfeg70h2xc9ktRrx+g/02hcDhP6VT/FXq+HQXgxWtdOM9rinAWVA36mmp9VRBtTR1qeUbgNuKiSXDRqLiAn0vTC/IKX0ZK37JRt9qDjKTK1t42L6Bp0NGxGxYUS8JSK+GhHnRMT5EfGfiLi6QrtRnOZyOLcbxd9Wy4GqRyGrUTHQ5JJ6C0opPUHfYNmd6i2vH7vQd/Swsfo7YtCGYdsDQ9zeDsJL6Hsd4pcN3sdQK/cb5DXAryKiOPpiTSJic2CDQnLdbQp9g653GmD7v5bJ84GBdhIRe9L3RrUBR1jNbxC4u5BcaerbSqPmFUfPqxRsuB99R6Drb+S94dZOXprfjFK1iBhP9jxKnVdHAD3U+NzzEQKL03Z/IyL2qmPfkiRJ0phSPHGRJEmSxpIF9L7oNo7sTvviqGQDjrrXz7r9KExHlU/VWbyj/4GUUrngIig/VeGV/dShP+Xy7UxtF7evqWO/5aa6K47EVa1i0OVQKzdd0LQm1wGG33HQSnfUkafcRdcRF7yXTx82B/ggsPsgi5tWR55naxnBrUTx9a/42udTpxVH2Kq3vbiObJTV8XXmb7Ul/QSLV7KoTFql75daylmjjjLur2X6yIKrgW1LlreOiNVSSosL221N3yn76mobU0rLIuI6egeu1Dpd8PV1XiAfUhHxeuAjwCwGdzPvtDrzNaLdrjXo97oyx8ug5UFbxdGTXpsHO9ZrtcLyWoMoq5JG/o64mmwq9tJjqd6ptUeq4db2NKO9rVe5YMDBBKe1wveBLYBDCumvB86KiLcOYpTPcoFNP4mI5+osrzgF7RoRMTGltKzcximlFBEnAd8oSX5dRKybUnqkn/0UA/yeofoRj/9BNu10j0rBd8Wgvn9ANhp7RDwMzMjTZ0XEuDLfv8X8N6eU/tdPvYZbO3lNHfvdhr5tUzPPu08FvluyvDZwUUT8hez4+HNKaWGd9ZEkSZJGLYP3JEmSNJZdAHyqkLYvfYP3iqOr9Be8dxnwHM/fsb9vRERh2qMdyKbULbWgnzLXLiwvp76L4AC30fciQrH8gdRzYXCdCnWpx6115qtXuRFUWhH0NdyOg1Z6oo485S5YDmqklGbLp1E8A9ijQUXWcxzX89pD39e/v9d+bfpOfVlXe5FSejYi7gUaPgVlk9QzglO5Y70R5dTzeam3nYe+bX2QHRvFYJJybdctg9jvzfQONFmrzPd4f+oNnhkSEbEW2TSer25QkfV+/zWi3R6oH7P4W+OGOvZZjbWByYW0GTwfRNIIQxG817DPSkrpmbxtbR+g/NFsuLU9zWhv67VuYTnRd7S/4W4FcChZO/Tmwro3AmdExNtSSivqKHvDMmkvKJM2GGsCD/ez/mTgSzzftk0E3kPvgL6VImIa8JZC8q9SSl1V1uef9A7e2zEi1kopPV6yj/H0vonuwZRS6Wfsn8Db8v+nk90s9t/CfiqN3FfJcGsnW33efQe13wTzQ+Cd9L55L4BX5Y/uiLgWuBj4D9mIpbXeqCJJkiSNOk6bK0mSpLHsQrIAplLlprMtpl1QqcCU0hJ6XzRYm94jWVTaR8Uy6TvKzdM1XMjrJR+NoDiSTTGQcCD1TF05rUxatRd3GpWvXuVGGWvkBfpqTSsst/o4aKWyI4eMZhHRThbk26jAPajvhr5mvPbTyqQN5nPf7DajkRr1erfqMzOY177cd820KtMGs9+FheXxwNQa8tfzHTkkImJN4O80LnAP6rwRuNKIT40SEWvQN8C0nqDVahSnIB8KqwxBmdPKpDXyszKSfkc0wrQyaa1se5rR3tarGIz6VJ1Bbi2Vj6z3NuA3ZVYfDPwyDzirVcvblJTSY8A5heTD8hGfyzm0TJkDTplbohhEF8D+hbRd6T3q7z8K64vLvQL1ImJt+k7rO1Dw3rQyaa1sJ1t63p2faz5dY55nyX53XFhhk3FkIxAeAZwOPBARt0TElyNiq3rqKUmSJI0GBu9JkiRpzMpHBrimkLxLPmUjsPLCd2mn//0ppbsHKLrc1LmliiP5Qf8j7xUv3A12FIxi/louDEI24lutitM3latHtRo+Bd4Ayo30V24a4KE23I4DNddpwMZl0hcAnyMbyWI7soDh1YDxKaUofQD3NKuyg9TI9mKweTU4jX7fyh0b5dquRu+3lvax3mkTh8L3gJ3KpF8BfBl4LbAj2ahYq1O+3ejv5oLhpNx7VG4K6UaYNkTlDrWh/qyMtd8Rw63taUZ7W6/i8xiqz+aQywP4DgF+X2b1IcDPI6LWay7TBluvBvlhYXlzKk9ne1hh+bqU0qXV7iil9DBwYyG5uK+BRs3rN3iPbMrc0uDDbvo/54bh1062+ry7rrz5+zuLbPTGakbZ3JrsfObmiDgzIsqNRilJkiSNagbvSZIkaaxbUFieAOxVsvwSenf69zdlbo/iXeYrg/fy0QuKwXsPppRu76e84t3uq1VRh/4U89d0N32dyl2kq/d5DPb51+rqMmm7NbkOMDqOA9UhIl5H1haVug3YOaW0f0rpqymlv6SUbkopPZ5SeiYfXbFoKEZyGgqNbC8Gm1eD0+j3rdyxUa7tavR+R1z7GBE7Ae8oJD8EvDSltHtK6QsppT+mlK5LKT2aUlo8wtuNcu9RI4OPSi0pk/bBYuDjIB8dQ1Dvof6sjLjPySANt7anGe1tvYrPY6g+m02RjyT6FuCPZVa/AzilxgC+YpuSgFUa3KZ0VvG8LgGuLSQfXtwuIvai74h2J9XwfHsUg/HKBd+V6hWslz+n0pvq9o6ISf3kvyalNNAU7qOhnRwWv6NTSt0ppVNTStuRnTt/gew97y8YcBxZEOy1EdHI0cYlSZKkYc/gPUmSJI115UaU2a/C/1Bd8N7F9J6Ot7SMbclGxhqoDqUWFpan9jOFUb/yC0nFO/6Halq5UgvLpLXVWVa9+ep1IVCc2mtmRGzZ5HosLCyPxOOgOKWhqnNIYfkp4OUppWtqLGdaQ2oz9BaWSRvM577ZbYaeN5jXfo0yaQurTBvMfqcVllcwMoOS3krvmw+WA69JKQ00ZWDRiJgKNaX0FH1HKBqquj9eJm2TIdpXIy0sk9bIz0ozfkcMJwvLpLWy7WlGe1uvYsDUGnVOLztspJSeA94E/KnM6ncBP63hd3qxTQnKj7bcDMXR914fEesW0ooBfc+QTX9aq+L30ZYRsRFAREwG9i5Zd3tK6b4yZZQG9K0K7FmyPNDIfeUsLJM20trJhWXS6noO+TE86FFVU0r/TSl9OaX00rwuuwKfAP4CLC2TZS3gD2WOPUmSJGnUMnhPkiRJY92/6R1oB4MM3sun472uJGlGRGxToTwYOHjv0cLyBGCLgepRwZZA8WLZY3WWVYvicwDYqs6yth5MRWqVj9DwnzKr3t/MetDa42BZYbneILy16sw31r2ssHxaSuneWgrIp5+aNOCGw8NjZKPOlKqrvYiIKbTuArjqb+ehb1ufKN9Olft+2aZMWrWKeR9PKRWPx5Gg2G78JaV0ZS0FRMQEYGbjqjTkHi4sbz9E+3mUvm3UUO2rkRr2WYmIVYGNCsnN+D05nAy3tqcZ7W29HiosB9kNTSNaHsD3RuCvZVa/BzipygC+R8qktapN+SXZTSI9JgJzehYiYhrZqIOlzsrPf2u1gL43SPWMlrcXMKUkvVLgXdnR+/IgwOJ5UnGa3XJGQzvZyPPuLeh7zjgoKaUVKaUrU0rHppReBcwAjqRvEOvawNGN3LckSZI0nBm8J0mSpDEtpbSQ3oF2ALtFxCoR0QbsVJL+SErp5iqLLgb57Vf4W2rBAGWVm7Z1lyrrUU2+q+osqxbl9rFznWXVm28wfl4mbU4+KkSztPI4eKqwXO8IDJvXmW/Myo+x4midF9VR1J4DbzI8pJQWAcWpxOv93O9Agy86qiYzI2KdOvMW3/NbU0rlplq7jWzUn1J1tY0RMZHsmCnVjO/IoVAMuqun3diJkTNtLsClheUdIqLh02anlJYANxSS98+Pn+Gskb8jdqJv2zpSPyv1Gm5tTzPa23oVP5uQBWeNeCmlpcDrgb+VWX0Y8MMqAvguL5N24CCrVpf8ff9FIfmwkudwKH2/F+qZMrfnPLzYLvWMltfvlLklKk29Wxx1bxnZaOoDGQ3t5C30bZuG7Xl3SqkrpXQcsAd9zznfONT7lyRJkoYLg/ckSZKkviPfTSILdNmH3r+Zq+nwr7RtT9DevoX0h1JKtw5QVrlR395QQ11KvbnK8hsqpfQ/oDjV0evrLK7efINxJn1HMVgX+EIT69DK46A4msbUiCgGlPUrvzC9Ry15hoHiFIzQ/ECwcqMVFqefq8bBg61Ik11WWD4gIuoJGn19A+qiwXldrRnyacmLozIVjwkAUkrLgSsKybPy0YFq9SqyafdKDfl3ZEGx3am3zSm2HWOh3Sj+nptANn3wUCgGkqwOHDRE+2qUq4DnCmkj6vfkcDJM254hbW8H4UL6jnT+jgbvo2VSSs+SvfblRof7AHD8AEVcQ982+vUR0arg6eLUuVvwfDDdYYV116aUygUfVqvYlvbspzT4LgH/Kpc5pfQwvYOpd89/LxaD/y6rMiB1xLeTKaUVQHGk3YNqmMa51OsHX6PqpJTuAH5WSN40H8FQkiRJGvUM3pMkSZLKj3y3H3VMmdvPtvtFxFbAeoX0gabMJaXUCdxRSD4oImbUUJ+eaTNnF5Jvr3X6zUEoTim1V8l0wlWJiO1owQhi+cWer5VZ9emI2L1R+4mIcRHxsQp16KR1x8FtZdJqfd5vIwtuGEmeLpPW7OdQHDkDapx+OCI2pv4Lj61SbC9WAd5eSwH5qIWHNqxGqtd7G5Sn3LSEPf5eWJ4MvLuO/X6girKHWrHdqbfNKbYdtbYbqwPvq3PfrTKfvgFCH4+IoQi6/kOZtM/VGRzRFPkIYcWbS3aPiB1rKScfzbAYePUUfQPZxoLh1vY0o72tWT6lavHc6CWN/A3davmInK+l/LndhyPie/3k7SZrv0qtS/njYsillG6k7/t1eETsBbywkF7XqHsligGPG0bErsBuJWnXppT6m262NABwAtnNcvsPsJ+yRlE7WfwMbwS8opYC8hu1ag4IHqRyNzW2NbkOkiRJUksYvCdJkiRlFydSIW1QwXsppUfo3fm8AfD+MpsuqLLIHxWWpwDfqrY+uWPJRhUsdWKNZQzGTwvLAXy3xjKObVBd6nECfac6Gg/8MSLqnU5ppfwCyXnAkf1s1qrj4Fr6jgZ1SLU7zINAmjlKYaM8Td/nvWkzK5BPKbakkPzyGov5MTDcp3MsOhd4spB2TESsUUMZn6Tv1KFqvj0j4i3VbhwRmwDFIObHgd/0k+2nZFPilfpCLVNIRsSrgFcXkq9JKV1SbRkNUjzup0XE9DrK+V9hudZ24zvUGPDXaimlu+h7nLwQ+NwQ7Ouf9B2dbCeG/3ddcUQtgO/XWMYXyQKLSp2SBy+NNcOt7WlGe1uvb5dJO6WFo8s1XErpGbIbZMqN1v7RiOjvvGcefc9Hv5zfuNQKxbbi9cBnC2mLgdMHuZ+L6DvS3TFkQXg9Bgq8K67/f/T9/VdV8F5uNLSTpwArCmnfqjGY/Wv0HRF0qK1fWE5kbZIkSZI06hm8J0mSpDEvpfQEcH0heQ/gRSXLC4Hraiy6eOHm/5XZZsCR93I/o+9oPIdGxIeryRwRn6Dv9HdPkXXsN0VK6TL6jjbwqoj4TDX5I+IL1B580DD59GjvoO8UsusA/4qIN9VTbmQOJZvyqTgiXlFLjoP8QlPxeH57RLyo3PaFfU4Cfg5sXk0dh5N8JJRbCsmvakFVihfw31ntxdyIOBY4sPFVGlr5FHTFgN8ZwBkRMaFMll4i4mVkF041PPywmmM2n+ruXLKRFkv9JB8Np6yU0kPArwrJawK/riYwJCK2JmuniiqOlDSEbiyT9so6yrm4sHxARFT1HRoRRwKH17HP4eDr9B197wsRUfMIVnlgU386yqR9MSI+Uuu+8v2tGhEfi4j31JO/Sr8DOgtp+0bEN6vJHBEHkwVGl1pOdoPDmDNM254hbW8H4U9k08OW2hb4bT5KWdUiYnJEFEczHxby0bpfTd82GODISp+1lNJNwNmF5NXJbhLavp66RMSWEfGzOl+rc4GHS5Yn0fc85ayU0lP11K1HHvB4aSG5GMxanFq3aAG9A9WK9XyG2qar/R0jvJ1MKT1I+WD2H1STPyLeTfkbDwfKt2dEfKTWz3Sed3XgXYXkW1NKxeBOSZIkaVQyeE+SJEnKFIPoJtP7jv+L8kCeWhRH6itOffdISunmagrKR98qXgQAOD4ivlnpAmFErBIR36H8aBcfy6exaqb/R99RAL4WEcdGRNk7+yNitYg4nmwUBoBnh7KC/Ukp3UIW/Fa8qDmV7ELtRRHx0iqDi9oi4v1kgaOnkQUmDbT/hbTuODi5sDwemB8Ru5XbON/vdsDfgDfmSS177waheLHvFRHxpYho5ohUvy4sTwL+GhEVp5COiI0j4rfAx/Ok5fQdwW+4+zJwXyFtNvDnfCrgPvJg2A+SXXjtGWFyJB53o0XPa78m8M+IeH2lDSPihWQX4Isjmd4DfKWKfR1F39FZ9iULrn5BP/s9KN9vcaSsf1E+qGao3QAsKqR9JyJmV/PdUqLYbgCcExGvrZQhItaKiJ/Qe1TcQQVmNFtK6SrgS4XkccCPIuLnldqOHnkbsk9EnErfqeqL+/oLfUdjCuD7EXFutQE3EbFHRBxHFixyHLBhNfnqkVJaQTYVZ3GEr6Mi4tSImFahjuMjYi7ZKFvF/uSvppT6fa1GueHS9jSzva1ZSimR3QRTnNL7QODyiCgGbPURETMj4mjgLuoLam6KlNIisps9ikFpkH3Wvl4h64eAuwtp7cB/ImJuHnDZr/y86W0RcR7ZDSjvpfc5bVVSSsvIbhrqz2CnzO3R36h4yxlg9Ps8gPC//WxycS0BYKOonfwkfW/6+kBEnFHpPCYiJkbE58ne+yB7DWoJ5p1B9r14X0R8PyL2jYgBr0FGxJZkU/0WRzg/o4Z9S5IkSSNazSdukiRJ0ii1AOhvpJSqp8wtUW7KpFLVjroHQErpJ/mFrdeXJAfZRcP3RMRvyEa0eJxsqrsdgTdTftq7X6eUTq1l/42QUroyH7WgONrex8lGkDuX55/D2sDOZIFfa5Zs20E2tVRLpJT+FhGvIRvNoHgRbW/g70BXRPyDLDDvUeCxfP10YAtgN7LRHYvT11az/1YdB78CjiYbtaHHesBlEfEnsuf9P7LA15nAS8mmnu6ZnulOBp4WeDg6FTiskPZ54HMR8QDZqJzFgNQvpJTOa2AdTiGbqmyjkrQNgUsi4u9kAZL3kr3WGwCzgJfR+/j6GvBuYKCRpIaNlNLTEXE4MJ/eF0FfBtyWH3f/JjvuVge2At5E71Ee/0w25VdxGnQ1x2/I2owXkk0f99uIuJbnR7VZSnYsvwI4gOfbix4rgMPykYz6lVJ6KCIOIxstKEpWvRi4LiL+SfZZeYDss9FO1o7uVKa4J4B358EmTZVSWhoRZ9K73Vkf+COwNCLupW/wCymlnQrLf4mIy4HdS5LbgPMi4lKyz9VdZKPUrUf2/fUqoHS0nNPI2oyR9vn5Mtl3bDG4511ko8ZeTBYg1dOGr072GuwE7ENtwXOfJBs97GWF9DcCb4iIq8h+Y95JdlyNB6aRvacvAnal79SKQyqldH5EfJ++06W+G3hjRPyebErgR8jq+gKyGxfKvS6XMkTBXiPFMGp7mtbe1iuldFP+vf4Ler9W25LdEHIH8BfgVrLfzuPIzgFeQNaW7VLIN2zlv2EOJHvvdy+snhsRy1NKny/keSIiXkc2lewaJatWJxtV9LMRcQHZjSUPkQVXr052frE52fnFjmS/xRvhJGAu5QeAuDqlVBxRvV7/pPxIpgCX58GQ1ZTx4n7W1WQ0tJMppfsi4lP0DbJ8G/DaiPgdzz+H6WSfwzeTnUv0OInst0Gt5w/TyfpWPgI8HhFXAleT3ZTzJFl7NBXYjOz3R+k5Y49OsoB2SZIkaUwweE+SJEnK/JvszvJKF4RqDt5LKXVGxH30DrgptaDWMoFDgDOBNxTS16b6Ke7OAd5Zx74b5f/ILpIXp4Vbi4Gfw++Ab9HC4D2AlNLfI2IXsveiOGoJZAESb+T5Eeeq9RCVL16VavpxkFJaFtlUfhfSe4q1IBsNrb8pfx8lmwLr7dXub7hIKV0SEWeRvealgixIcWaZbGuWSRtMHZZGxCFkwSbFgM+X0TdopOhcspEr393IejVDHoD0fp4fAaTHZLLjv/gZKHUnWbBOuRHI1BzLyNrBS3k+gHjH/DGQbrIglr9Vu7OU0m8jm4b8FGBiyaoJZAErr6iimAeBA1NKxVEfm+kYsmN77UL6ZGDLGsp5B3A52UX0Unvkj/5cAnyQLAB2REkpdecBMCeTvQalJpAFCTQkIDGltDwP6P8B8L7C6iD7jVDud0KrfYLstfhwIX0q2W+Dan4fXAi8NqW0vMF1G3GGSdvT1Pa2Ximl0yNiKVlwcHHE6C2AI4a6Ds2SUnoqIl5BdoPLroXVn4uIFSmljkKe6yNiD7Jznq0KeaYCr8kfQy6ldG9EzAfKjdj64wbu6lJgMb2Dx3sMNGVu6XbFm8NqLaNoxLeTKaUfR8QGwBcLq1Zn4OdwGdlNV68aZDXWovp2sMejwJtSSsWRAyVJkqRRy2lzJUmSJCCl9BhwY4XVi4Er6yy6v9H3ahp5D7IgHrK7+r9K7VNBLiELCDiklqmDGi0fTeT9wDfoO2JZf34BvLWO6YuHRErpdrIRHj5E36k9a/Uw2XuzZTUj4bXqOEgpXUk2vVkt0y3fAOyZUrqtln0NM+9j4KnDhlRK6RLgILLRKqrOBnyPYfS5qUdK6RSyAJxanvtVwL55264WyqeJ25csmLJajwFvSSmdXsf+Tie70Hx7rXmB84G9Uko31JG3YVJKDwAvB24eZDl35OXcW2PWXwEvTymNtKm2V0opPZdSeifZqEnFKU2r9WiV+1qaUno/WYD0PXXuq8fF1HdzR01SSt0ppSPIXp9avtMhm8byROAVKaVa845aw6HtaXZ7W6+U0q/J6lluWtlqrCAbpXDYyz8jryAbdazoi/kUpcU8N5ON1vcjYDDnbIvJpmCu5fdT0Q/LpC0imxq2IfIpei+qsLrawLuLKX9O1EX2m7Ceeo2KdjIPED2S7BywWueT1b3W88wuaptmt5wFZO1hXe+bJEmSNFIZvCdJkiQ9r1Iw3X8Gcbd8pRH7HgVuqqfAlNKKlNLnyEZjOJFsGq7+PEA2IsxWKaWO4RDEk18MmUsW/PYH+r8wdRlwUErpXa0MOiwnfy9+SDblz5vJAh6qDRJ4IN/+dcDM/L2pZlqo0n03/ThIKV0IbE12QbG/+t5PNpXvLimlWi4iDzsppWfywIytyEZG/BNwN9l0i00bSSOl9FdgB7ILqX2mzSzxHPB7sgtfH08p1RIkOyyllM4km5LsJPq/CN1JdoFyj5TSg02omqqQUrqJ7Nj9ItkIo5U8RtZOvSCldO4g9vcPYDuyEZyuIAtkreRZstHlXp1SOjClNNjgq4ZIKV1DNv3lq8g+8/8hmyJ6Mf0/n2I5V5JNQf91sjarkhVkQRKvSikdklLqr40ZMVJK3yf7jv4cWfDMQK/dIrIp3t9J5ZGTK+3rNLKREd9H9lpWEyjxbL7tXLLv531SSpWCWBouf302B77JwAFfj5EFAr0wpfThOoI6Rr3h0PY0u72tV0rpvymlPcl+B88na9v6zUIWhHUMsGlK6bwhrmLDpJSeJBsl+Zoyq78UEX1GjEspdaWU/h/Z5/PbVH/e+D+yG57eCayXUpqTBjcVcrkAqjOHYES0ckF6S8i++waUt0eXlFl1wWB/B4+GdjKldBxZu3AG/Z9D3AjMAV6ZUnqqjv38i2ykvTeRjc54I9X9ZnmWbOrv16aU9s8DkSVJkqQxJbJBLyRJkiSNZBGxA1lA1brANLIL9I8At6aUrmtdzaoTEdOBvcmmIF2L7GJNJ3B5Sun+FlatLhGxBdn7sTHZ1EqTgKfJgo4eA64ZisCiZh8HETEJ2IvsgtbaZFMEPkx2cfKa5AnnkImIyWTTXm7N89PjPUE24s/ltQSCjjT5cbcPsAnZFNwryC5WX93qEdPGuohYQO/pSH+eUppT2CbIgsl2AGaQtRv/IwuIvWQoppaLiHXJRjFaF1iHLOj2EbKg5v+M5BHmahER44HdyIKL1iKbDrALuIOs3RjM6EwjQkTMIJvGtudYmEj2/fww2UiHt+SjQDViX5PJpsqcSfYdOY1sRKKnyYKqbgHubNV0iuVExFbA9mSvz5pkdX0EuAu4cjjcADKSDGXbM1zb23rl3+27k31e1gHayIKMFpL9trlhLLRR/Slpv9bOH6uQBRw/Rfae3pxSerjB+zyabLT0UrullP7byP2MJCO9nYyI1ch+R29E9hyeI7vp6r9DETQXEWuQ3QC1eb6/1cnaoqfJbnq7EbipUd+9kiRJ0khl8J4kSZIkSZIGrZpgEknS4NneaqjlwZ+3AVuUJF+VUtqlRVWSJEmSpFHLaXMlSZIkSZIkSZLU42X0DtwD+FErKiJJkiRJo53Be5IkSZIkSZIkSerx6cLyk8DpraiIJEmSJI12Bu9JkiRJkiRJkiSJiHg98NJC8k9SSs+0oDqSJEmSNOoZvCdJkiRJkiRJkjSGRcSEiHg/cFph1SLg2y2okiRJkiSNCRNaXQFJkiRJkiRJkiQ1T0QcBHwpX1wV2ASYVGbTr6eUHm1axSRJkiRpjDF4T5IkSZIkSZIkaWxZE9hxgG0uBb7ZhLpIkiRJ0pjltLmSJEmSJEmSJEkqdQkwO6W0vNUVkSRJkqTRzJH3JEmSJEmSJEmSxrbngMeAK4EzgV+llLpbWyVJkiRJGv0ipdTqOkiSJEmSJEmSJEmSJEmSNKY4ba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02odUVkCRJ0sjUPnd+B/DFfPGCznmzZ7WuNpIkSZIkSdII1tHWQUlfGx1ds1pWF0mSJDWNwXuSJEmD0D53fjtw9xAUbTDcMNA+d/6OwLuBlwIzgVWAB4HrgDOA33XOm728dTWUJEmSJEkaRTra2hmivjaD4Vqoo219YFdgl5K/65VscQwdXR0tqJkkSVLLGbwnSZIkFbTPnT8Z+BpwJBCF1ZvnjzcA/22fO/+dnfNm39rkKkqSJEmSJEnDW0fbzsB8YP1WV0WSJGm4MnhPkiRpcJYAf61iu/2AKfn/DwLXD7D9dYOplOrXPnd+AL8E3lyS/BxwE7AI2BpYJ0/fFbiwfe78PTrnzb6rqRWVJEmSJEkafexrG13aMHBPkiSpX5FSanUdJEmSRr32ufM7gU3yxZ93zps9p3W1UX/a587/LPDVkqQzgU90zpv9UL5+AtlUuifwfCfxjcBOTqErSZIkSZLUBB1tnZT0tdHRNad1lVFFHW2zgH/lSw8BV5Y8fl+ypdPmSpKkMcuR9yRJkqRc+9z56wKfKUk6F3hH57zZK+94yQP0ftY+d/6jPN/JuB3wfuBHzaqrJEmSJEmSNMzdDrwOuJKOrgd6reloa0mFJEmShptxra6AJEmSNIx8FFg9/38p8OHSwL1SnfNmn0fvO4Q/k0+5K0mSJEmSJKmj6wE6us7rE7gnSZKklRx5T5IkaRhqnzt/K+BQ4BVkU4CsCSwE7gf+CZzeOW/21VWUM4vnp6agc97syNM3Bg4DXgNsBKwKPJCX/ZPOebP/W0XZHcAX88ULOufNnlXlc9saeAvwMmAzYO181WPAzcCFwO86582+vpryGuxNJf+f2zlv9sMDbH8i2d3DABsDuwGXD0XFJEmSJEmSVKeOtgH72ujoGrCvrTANLHR0RZ7eb18bHV0D9rXR0dZBSV8bHV2zBsyT5auqr42Orlb0tUmSJGkABu9JkiQNI+1z508EvgkcQd/fauvkj52BT7TPnf9L4EOd82YvqnEfbwV+yvMjzPXYIn+8v33u/O8Cn+6cN7u79mdRcb9twHFkHaXjy2wyM3+8HPhS+9z5R3bOm31co/ZfRf22ALYpSZpfRbZ/AUuAVfLl12LwniRJkiRJ0vDQ0VZ1Xxsdbb8EPkRHV019bXS0DdjXRkfbd4FP09HVsL42Otpq6mujo+1IOrqOa9j+JUmS1BAG70mSJA0T7XPnTwZ+B7yysOpW4H9kd81uC4wDgqxjbuv2ufMP7Jw3e2GV+3gVcGaevxu4AXiCbNS4zfLNxgGfAtYAPlD3E+q9342BvwAvKKy6F7gPWA7MALbK9w8wrUJZ7cDdJUnHdM6b3dGAau5UWL5koAyd82Yva587/wpg3wplSJIkSZIkqRU62urqa6Oj7UA6uhZWuY+W9LXlI/01pK+NjrZ2Cn1tdHR1NKSekiRJGpDBe5IkScPHV+ndmfg34IjOebNv60lonzt/JvAdsqkwAHYHfgi8rcp9nEbWmfhr4OOd82Y/UFL2rmR3Ce+YJx3ePnf+Pzvnzf5VHc9lpfa586eQdZSWdiaeAXy5c97sWwrbrk42vchhQBrMfuuwbcn/z5F1dlbjDp4P3it2mEqSJEmSJKk1yva10dG1sq+NjraG9rXR0bWyr42Otj59bXS0/ZOOrkH1tdHRVrGvjY6uWwrbtrKvTZIkSVUYN/AmkiRJGmrtc+dvCxxZkvQH4FWlgXsAnfNm3985b/ZbgZNLkg9pnzv/ZVXuam3gLOAtpYF7edn/BfYDbipJPrZ97vxJVZZdyefJph/p8YnOebPfUQzcy+uwqHPe7LM6581+KVnHaTO1l/x/fw1TBpcG+bVX2kiSJEmSJElN0tFWtq+tV+AeQEfX/XR09elro6Ot5r62XoF7Wdll+9roaGt4XxsdXe/oE7iX1WERHV1n0dHVir42SZIkVcHgPUmSpOHhCJ7/bfYUcFjnvNkr+tn+o8D9Jcsfr3I/TwIf7pw3u+ydtp3zZncBHyxJWh94fZVl99E+d/4awIdLks7pnDf72Gryds6bvaje/dZpjZL/u2rIV7rt+Pa581dtUH0kSZIkSZJUnz59bXR0DVlfGx1d5Ue16+hqaF8bHW19+tro6Kqqr42Ormb3tUmSJKkKTpsrSZI0PLy+5P8zOufNfri/jTvnzV7cPnf+ScCX86QD2+fOX6Vz3uwlA+znl53zZj8xQNkXts+dfw2wU570RuDsAcqtZDbQVrJ8TJ3lrNQ5b3Yn2XQkjbZayf/P1pCv+JqvDjwz+OpIkiRJkiSpTq8v+f8MOrr67Wujo2sxHW29+troaFuFjq4B+9ro6Oq3r42OrgvpaLuGYdrXRkdXJ0PT1yZJkqQqOPKeJElSi7XPnb8J2V23PeZXmfW8kv8nALtWkefPVZZdut1uVeYpZ7+S/2/qnDf7xkGUNdQmlvy/vIZ8xW0HO/WJJEmSJEmS6tXRNmb62ujoGs59bZIkSaqCwXuSJEmtt0Vh+boq891E78CxYjnl3FBl2aXbbdY+d/74KvMVvaDk/yvrLKNZSkfLm1JDvuK2TkEiSZIkSZLUOsO+r42OtrHQ1yZJkqQqGLwnSZLUetMLy49Vk6lz3uzlwMJ+yinn8SrrVNxuWpX5itYs+f+ROstoltKgu1VqyLdqP+VIkiRJkiSpuerqa6Ojy742SZIkNZ3Be5IkSa03ubD8XA15l5b8X81ocdWWvbSwXKxjtUrzPVtnGc1S2pG7fsWt+irdtisPqpQkSZIkSVJr2NcmSZKkEcPgPUmSpNZbWFieWkPeNfopp5xqyy5u11VlvqInS/5vq7OMZrml5P+12ufOX73KfBtXKEOSJEmSJEnNt7CwbF+bJEmShi2D9yRJklqvOMXFZtVkap87fx16d/xVM1XGplXWqbQOizvnzV5cZb6ih0r+36rOMprlxsLyTlXme1HJ/zc3piqSJEmSJEmqU119bXS0Na2vjY6usdDXJkmSpCoYvCdJktR61wPLSpb3qDLfXoXlK6vIs3uVZZdud3WVecr5T8n/L26fO7/eKUGa4QpgScnyvgNlaJ87fya9O2kXNLhOkiRJkiRJqs2Y6Wujo20497VJkiSpCgbvSZIktVjnvNnPApeXJL2zyqyHlvx/X+e82XdXkedtA23QPnf+asBrS5L+XWV9yjm/5P824JBBlDWkOufNfobe9T200rYVtlkO/KGhlZIkSZIkSVJtOroa0tdGR1dD+troaBuTfW2SJEmqjsF7kiRJw8NPSv7fo33u/Df1t3H73Pl7A28sSfpxlfvZt33u/FcOsM1n6T1FyKlVlt1H57zZVwEXlSR9o33u/HXrLa8JTi75f5v2ufPfWmnD9rnzpwEfKUk6r3Pe7CeGqmKSJEmSJEmqWq++Njra+u1ro6Ot7r42Otqa1tdGR1efvjY62oZzX5skSZIGYPCeJEnS8HAWcFvJ8intc+fvU27D9rnzdwDOBSJPegT4YQ37+mX73Pk7VSj7ncDckqRzOufNvr2GssuZC6zI/58BLGifO3/r/jK0z52/T/vc+a+psK69fe78VPLoGGT9VuqcN/s8ek8/8oP2ufN3LlOHVYBfAuvnSSuAzzWqHpIkSZIkSRqUPn1tdLSV7Wujo23QfW10tO1Uoew+fW10dDW8r42Otn772uho24eOtrJ9bXS0tdPRlkoeHYOsnyRJkmowodUVkCRJEnTOm720fe78Q4ELgUlkd+Ne0D53/hlkU7E+BKwFvBKYk28DkID3d86b/XiVuzqLbDqNy9rnzj8Z+CvwBLAx8BZ6T+HxOPCxQTwtADrnzb64fe78zwDfzJNeANzQPnf+r/P930vW4bge8CLgIGAb4Bjgj4Pdfx0OBy4G1iB7zS9qnzv/p8A/gMXAdsCHga1K8hzTOW/2zc2uqCRJkiRJksro6FpKR1ufvjY62qrqa6Ojq+a+NjramtLXRkfXxXS09elro6NtePa1dbSdD+w7wFafo6Ntbpn0renoumcIaiVJkjRsGLwnSZI0THTOm315+9z5s4HfAquTjZL8zvxRzjLgXZ3zZv+hht18gKxDb0fgg/mjnIXAKzrnzf5fDWVX1Dlv9rfa585fAhwHjCf7HXpI/hhWOufNvqF97vw3A78mC+BbFfho/ijnxM55s7/crPpJkiRJkiSpCh1dl9PRVnNfGx1dQ9bXRkdXQ/ra6Oj6Fh1tI6KvjSwwcvIA24zPH0VRJk2SJGlUcdpcSZKkYaRz3uy/k43s9gtgaYXNVgDnATt2zpt9Vo3lPwXsSTb1x5IymySyO3B37Jw3+6payq5i3ycAPdOQPNfPpouAM/PtWqJz3uy/kdX1t8DyCpvdDLyxc97sDzetYpIkSZIkSapeR1dNfW10dNXU10ZHV9V9bXR0NbSvjY6uEdPXJkmSpMoipdTqOkiSJKmM9rnzVwP2AzYBpgNPAfcDF3TOm/1klWXMAv7Vs9w5b3aUrGsD9gc2Ihtd7gFgQee82fc36Cn0V6/VgJeQPbe1yALkHiULiLuyc97sZUNdh2q1z52/Ntn7sCGwCvA/4NrOebOvbWnFJEmSJEmSVL2Otop9bXR0VdXXRkfbLEr62ujoipJ1Zfva6Oga8r62/LlV7Gujo2vY9LVJkiSpN4P3JEmSRrH+gvckSZIkSZIk1aC/4D1JkiSpDk6bK0mSJEmSJEmSJEmSJElSkxm8J0mSJEmSJEmSJEmSJElSkxm8J0mSJEmSJEmSJEmSJElSk42q4L2IeH1EnBQRV0bE/yLiuYhYGBGXRMTHImJSmTwdEZEGeGzTzz5fEBGn5/t7NiLujIhvR8S0Aeq6YUT8OCLui4ilEXFvXvcNG/BSSJIkSZIkqQ4R8eqI+HtEPBERiyPiqoj4SETU1Y8WEXtGxO8j4tGIWBIRN0XE5yNiSoXtXxQR34qIf+f9RUvyetyQp88YYH/2OUmSJEmSJKnl7Ger8nmllBpZXktFxEXA3sBS4EHgcWB9oOdFuxJ4WUppYUmeDuCLwH3AvRWKfntKqc+6iNgfmA+sAjyal7ENsCpwF7BXSunhMvm2BS4E1gS6gDuBzYG2vM77pJRuqf6ZS5Ikldc+d/4s4F89y53zZkfraiNJkjS8RcRc4Ov54l3AImB7shtgzwPekFLqrqG8dwA/B8YDDwCP5OVNBK4AZqWUnink+Qrwf8AK4KH8MQ1oz8t5HHh5SunqMvuzz0mSJGkodbTNoqSvjY4u+9okSZLKsJ+teqMteG8O0AlcnFJaVpK+B3AOMBM4MaX04ZJ1HWTBe8eklDpq2NdUsjdmHeD7wKdSSssiYi3g92RBhPNTSq8p5BsPXAdsC5wLvCul9ExErAacBrwxX79zLQepJEmSJEmS6hcRewIXAwl4Z0rpzDx9R+CvwAzgqJTSt6ssrx24BZgMHA18O6WUImKTvLytgR+klI4o5Hs5sDrwj5TSUyXpmwAnAwcAN6aUti/ks89JkiRJkiRJLWc/W21GVfBefyLiYOBs4MGU0oYl6R3UF7x3FPBN4GbghSmlFSXrNiYL7JsA7JJSuqpMPR4HNk0pPV2ybipwN7AW8MaU0m9rf6aSJEmSJEmqVUTMB14N/Dil9IHCurcDp5PP8lB602g/5f0A+BBwfkrpwMK6vcg6MJcBG5WbuaFCmeuS3SEcwFYppdtL1tnnJEmSJEmSpJazn602dc0hPEL1DFW4aoPKe2P+99TSwD2AfIrdv+eLb66Q7+zSNzfP9zTZCIEABzeonpIkSZIkSepHRKwBvCxf/FmZTc4BniLrlNu/ivICeEOl8lJKl5D1VU0EXldtPVNKjwBP5ovFPi77nCRJkiRJktRS9rPVbiwF7+2Z/72qwvr9I+KciPhnRPw6Io6OiPXKbRgRE4Bd8sWLK5TXk/7iQvoedeaTJEmSJEnS0NgZmAQ8S5m+o/wO4CvyxWr6bDYG1s//b1gfUERsBawJPA3cXlhtn5MkSZIkSZJazX62Gk1oRCHDVT4H8frAQcA8YDHwmQqb71tYfhPQEREfSimdWljXThaxCXBXhfJ60rcsqc8ksoOqmnztETGxmuEhK4mInjmRV/S7oSRJkiRJ0sg0Pv/7QKUNUkozqyinp//m3pTS8grb3AW8tGTbaspbCjzYT3ml21YUEWsDewHfzJM+k1J6pmR9U/ucxiL72SRJkiRJ0ihnPxut6WcblcF7EfFx4NhC8u+Az6eUbiik/w/4GvBbshd3CVkU6OeAVwEnR8TjKaU/lOSZXvL/k5TXk166bRvPj3Y4UL5xwBpk8ycPyrhx48YPvJUkSZIkSdLI0t3d3aiievpvKvXXlK6b3s82xfIWppRShW36LS8idgKuLiRfA7w2pfTHQnpL+pzGorHez7b+apUO5/r9b3E0vExJkiRJklQb+9lWano/26gM3iOLAr2YbHS8TYAZZPMkvy0ivpBSWnmHbErppDL5L4mI2cC5ZPMmHxsRfyw5CKaUbPtchToszf+uUpJWS75i3nqsGDdu3PgVK7whWJIkSZIkjT7jx4+nu7t7RZV3/fanp8+mUn8NlO/rGcryFpH1bwWwAbARsD3wroi4JKX0RJn99bfPRvY5jUX2swF0tA1BmV2NL1OSJEmSJNXEfrY+++tvnw3tZxs38CYjT0rpnJTSPimlF6eU1iObi7gT+CxwQpVlJGBuvrg5sEPJ6mdL/p9UoYjJ+d8ldeYr5pUkSZIkSdLQ6OmzqdRfA+X7eoasvJTSHXn/1t4ppU2BTclmjjgYWBARpTfl2uckSZIkSZKk4cB+thqNyuC9opTSZcCrySIfD4+ITarMdxvQE125Rcmq0mERKw3hWG4YyC6gu7C+Ur5u4Klq6ilJkiRJkqRBqWaqjmqm/CiWNy0iKs0JWkt5pJTuAw4BrgVemP/fwz4nSZIkSZIkDQf2s9VoTATvAaSUHiSbr3gcsGMNWZflf0ujLDtL0jerkK8n/faSOjwH3Ftlvs6U0rIK20iSJEmSJKlxevpvNi7caVuqT19PFeVNJpuKY7DlAZBS6gb+ki++qCTdPidJkiRJkiQNB/az1WjMBO/lJhT+9isi1gbWzRfv70lPKS0HrsoX966QvSf9skL6ZYX11eaTJEmSJEnS0Lia7EbNKZR01vWIiInAbvliNX029wIP5f83ug+oUv+WfU6SJEmSJElqNfvZajRmgvciop3nR9y7tspsnwCCbEjEKwrrfpP/nRMR4wv72hh4Wb54boV8b4mIqYV8U8nmUwb4dZV1lCRJkiRJ0iCklJ4C/p4vvq/MJgcDawCPAwuqKC8Bv61UXkTsBWxD1pF5XrX1zO9Wnp0vXlNYbZ+TJEmSJEmSWsp+ttqNmuC9iNglIo6JiD5DFkbEK4E/k0VK/imldGeevl1EnBgR2xW2nxIRnwU+nSd9Ix8WsdSPgMeAFwDfzSNDiYi1gDPyff05pXRlId+5wC3AWsApEbFqnm814JQ8/Qbgd3W8DJIkSZIkSarPV4EEvD8i3taTGBE7At/NF79Z2kcUER+PiM6IOKtMed8CngNeERFHRUTkeTYBTs63+WlK6aHSTBFxakTs3rN9Sfp2wO/JOiMfom/noH1OkiRJkiRJGg7sZ6tBZAGKI19EzAL+lS8+RDbN7SRgY2Bann4F8OqU0mN5np3IhmsEeJTn5yx+AbBq/v/PgMNSmRcqIl4K/JFsqMee/D15O4E9iwdGnm974N/AdLJR/e4AtgDagCeAl6SUbqrl+ZcTEcvHjRs3fsWKFYMtSpIkSZIkadgZP3483d3dK1JKxakt6hIR/wd8JV+8C1gEbE92A+x84HUppRUl23cAXwQuSCnNKlPeu8g69MYBDwCP5OVNBK4E9kspLS7k6emDejqvw3JgQ2AG2QwRjwCvSSkVZ4loWp/TWGQ/W66jbQjK7Gp8mZIkSZIkqSb2s/XZX9P62Rrygg8T1wIfA14KbEcWHTmJbJjF/wBnA79MKS0vydMJfB7oGUJx6zzPI8CfyKIy/1pphymlf0TErsDngAOAF5IdIL8FvpJSerJCvhvyaNIvAK/K8z2a1/FLKaX763j+DZVSYsWKFYyW4E5pqIwbN45x48ZRCNSWJEmSRoSUEt3d3XR3d7e6KhrDIoLx48cPi/OqlNJXI+Ja4EhgF2A94HqyjsETSjsUqyzvtIi4A/gMWf/TtmQdhWeSzfTwbJls7yLr39oN2IhsGpGngEvI+qt+OJL7nMai0dTPNnEIyly2bNkQlKqRaDh9H0iSJEm1sp9Nw8FwOq+yn616o2bkPfVVzx3BixYtoquri0WLFvmlIlVpwoQJTJ8+nTXXXJNx40bNbOSSJEkaxbq7u3niiSd48sknWb58+cAZpCE2btw4Vl99ddra2lh99dWrztfoO4KlSuxny7zgV3s0vMyb33ppw8vUyFXv94EkSZLUKvazabixn23k8QXXSk888QQPP/xwq6shjTjLly/n0UcfZcmSJcycOXNYRLFLkiRJlaSUeOCBB1i0aFGrqyKt1N3dzVNPPcVTTz3FjBkzWHPNNVtdJWlQ7GeT6uP3gSRJkkYS+9k0HHleNfIYvCcguxO4p0NxlVVWYfr06ayyyioGIUkDWLFiBV1dXTzxxBMsWrSIhQsXMn369FZXS5IkSaroySefXNmhuOaaa9LW1sb48eNbXCuNZSkllixZwpNPPsmSJUt4+OGHmTRpkiMuacSyn602W2yxRauroGHC7wNJkiSNNPazabjxvGpkMnhPAHR1dQFZh+LGG2/s1J9SlSZOnMiUKVNWBvE9/fTTBu9JkiRpWOvpUGxra2PGjBktro2UmTRpElOnTuXee+9lyZIldHV12amoEct+ttpMnDix1VXQMOL3gSRJkkYS+9k0HHleNfLYcyRSSiu/VKZPn26HolSHqVOnAvDMM8+QUmpxbSRJkqTyUko888wzwPO/YaXhYty4cStvhlq0aJHnVhqR7GeTBs/vA0mSJI0E9rNpOPO8amSx90isWLGC7u5uILsjWFLtJk+eDGQ/0lasWNHi2kiSJEnlrVixYmVHTc9vWGk46emX6O7u9txKI5L9bFJj+H0gSZKk4c5+Ng13nleNHAbvqVeEbUS0sCbSyFX62TFqXZIkScOV538a7jy30khnOys1ht8HkiRJGu48/9Nw53nVyGHwniRJkiRJkiRJkiRJkiRJTWbwniRJkiRJkiRJkiRJkiRJTWbwniRJkiRJkiRJkiRJkiRJTWbwniRJkiRJkiRJkiRJkiRJTWbwnjRGzZkzh4jg1FNPbXVVJEmSJElldHR0EBF0dHQ0pLwFCxYQEcyaNash5UmSMvazSZIkSdLwZ1+bhiuD96Qq3HbbbUQE48aN4/HHHy+7zc9//nMigojgnHPOKbvNgw8+uHKbzs7OIazx0Hv66af57ne/y0tf+lLWX399Jk2aRFtbGzvttBMf/ehHueqqq1pdxbp0dnbS0dFhZ6skSZI0Rnn+19fChQvp6OjguOOOa3VVJI0RY62dtZ9NkiRJ0mhlX1tf9rWpaEKrK6CR5e83PdzqKtTkZdvOaEg5W221FTNmzODhhx/m4osv5qCDDuqzzUUXXbTy/wsvvJCDDz64zzYXXnghADNnzqS9vb0hdWuFP//5z7zrXe/iscceA2DDDTdkxx13ZPHixdx6661ce+21HH/88Xz4wx/mhBNOaHFta9PZ2ckxxxzDfvvtx5w5c1pdHUmSJKkl2ufOb3UVatY5b3ZDyhlO539rr702W2+9NWuvvXZd+Rtl4cKFHHPMMWyyySZ8/OMfb2ldpFHl1j+3ugbDlv1s9rNJkiRJo0pHW6trUJuOroYVZV9bX/a1qciR96QqveQlLwGe/1Iouuiii5g2bRrTpk3rd5vSskaiP/zhD7z2ta/lscce45BDDuGWW27h/vvv54orruCmm27iscce4/TTT2frrbfu9SUrSZIkSSPFcDn/O+KII7jllls44ogj6i5DkkYi+9nsZ5MkSZI0etjXJvXP4D2pSj1fAuU6yh577DFuueUW9tprL/bcc0+uu+46nnrqqT7b9XzR7LvvvkNb2SHyyCOP8O53v5sVK1Zw9NFHc+aZZ7L11lv32ma11Vbj7W9/O9deey3vec97WlRTSZIkSaqf53+S1DpjpZ21n02SJEnSWGFfm9Q/g/ekKvV8oVx55ZU888wzvdb1fMnss88+7L333nR3d3PJJZf02uapp57i+uuv71VWjxtvvJFDDz2UmTNnMmnSJGbMmMGb3vQmLr300rJ1mTNnDhHBqaeeyt13382cOXPYcMMNmTBhAh0dHSu3W7x4MZ/5zGfYdNNNmTJlCu3t7Xzyk59k0aJFdb0GJ5xwAk8++STbbbcdX/3qV/vddvLkyXzsYx/rk/74449z9NFHs/XWW7PKKqswffp0Zs2axemnn05Kqc/2HR0dRESv51Xq1FNPJSL6TL1Rmr506VI6OjrYYostmDJlChtttBGf+MQnWLx4ca88s2bNYv/99wfgggsuICJWPkby9CuSJEmSajNU539PPPEE//d//8f222/PaqutxtSpU9ljjz34yU9+Qnd3d596DHQ+dPbZZ7PHHnuw2mqrsfbaa3PQQQdx9dVXs2DBAiKCWbNmVXyO3d3dfO9732P77bdnypQpzJgxg/e97308+uijvbabM2cOm266KQD33HNPr/OkiFi5XUqJ0047jX333Zdp06YxadIk1ltvPXbZZReOPvpo7r///op1kTS22c9mP5skSZKk0c2+tufZ16ZyJrS6AtJIseOOO9LW1kZXVxeXXXbZys4n6P2F0vMlcOGFF/LKV75y5TaXXHIJ3d3drLXWWmy77bYr08877zze8pa3sHTpUqZNm8aOO+7IPffcw29+8xt+97vf8aMf/YjDDjusbJ1uvfVWjjzySJYsWcJ2223HGmussbJBX7x4MQcccACXX345EcF2221Hd3c3xx57LAsWLGCrrbaq+TU466yzADj88MOZMKH25uOOO+7ggAMO4L777mPSpElsv/32LFy4kAsuuIALLriA888/f2VnYKMsW7aMV7ziFVx44YVsu+22tLe3c/vtt3Psscdyww03cP7556/c9oUvfCGPP/44N9xwA2ussQYvfOELV65bf/31G1YnSZIkScPbUJz/3XjjjRx44IE88MADTJo0iS222IKlS5dy+eWXc9lll3H++edz9tlnV30+9OUvf5kvfOELAGywwQZssMEGLFiwgL322ovPf/7zA+Y/9NBDOeOMM9hyyy3ZYostuPXWWzn55JO57LLLuPLKK5k8eTIAW221Fbvuuiv//e9/mTx5MrvuumvZ8o466ii+853vALDxxhuz1VZb8dhjj3HDDTdw1VVXsddeezFz5syqnpukscV+NvvZJEmSJI1u9rXZ16b+OfKeVKVx48ax1157AX2Hc73wwguZNGkSu+22G7vvvjsTJ04suw1kXzo9XxAPPvgghx56KEuXLuVjH/sYDz/8MFdccQUPPfQQX/3qV+nu7ubDH/4w1113Xdk6fetb32LfffflwQcf5Morr+Tmm2/m05/+NACf//znufzyy9lkk024/vrruf7667nxxhu5+uqrefjhhzn33HNrev6PPfYYt99+OwD77bdfTXkhiwx/29vexn333cd+++3Hvffey5VXXsmdd97Jn//8Z1ZbbTVOO+00fvSjH9Vcdn/OOeeclUPt3nDDDdxyyy1cfPHFrLHGGvztb3/jL3/5y8ptjz/+eI4//ngAdt55Zy666KKVj3POOaeh9ZIkSZI0fDX6/G/x4sW87nWv44EHHuCjH/0ojz76KDfeeCN33HEHN9xwA9tttx2//vWvOfHEE6uq3+WXX77yTuEf/vCH3H///SvPJQ8++OCKdw/3uOSSS1iwYAGXXXYZt912GzfccAM33ngjM2fO5MYbb+SUU05Zue1nP/vZledD6623Xq/zpJ7n/eijj3LsscfS1tbGRRddxD333MPll1/OXXfdRVdXF2eeeSabbbZZVc9N0thjP5v9bJIkSZJGN/va7GtT/wzek2rQMwRrz5cDZFN7XH311ey6665MmTKFVVZZhRe96EVcfvnlPPfccyu362loS4dxPfHEE3nqqafYaaedOO6445g0aRKQfXl99rOf5dWvfjXLli3j29/+dtn6rLPOOpxxxhmsueaaK9OmTJnC008/zUknnbRyH9ttt93K9TvuuCPHH388y5Ytq+m5P/DAAyv/7xnGtRb/+Mc/VkaPn3XWWcyYMWPlule+8pV88YtfBOAb3/hG2Wk96rV8+XJ+/vOf97oDeo899uD9738/AH/+858bti9JkiRJo0cjz/9OPvlk7rzzTt7whjfwve99jzXWWGPltttuuy1nnHEGEcF3v/vdqup27LHH0t3dzfve9z4++MEPrgxcWXXVVfnZz37GJpts0m/+ZcuWcfzxx7P77ruvTNtqq604+uijgdrPk+688066u7s54IAD2HvvvXutmzJlCocccgg77LBDTWVKGjvsZ7OfTZIkSdLoZ19b9exrG3sM3pNq0PNl8J///IcVK1YAcOmll7Js2TL22WefldvtvffePPvss1xxxRUAPPfcc1x++eUA7Lvvviu365lK4ogjjii7v4997GO9tit605vexGqrrdYn/cILL+SZZ55hk0024VWvelWf9a973evYcMMN+3+yBU8//fTK/8vtcyA9z+Hggw9mvfXW67P+gx/8IJMnT+aee+7h1ltvrbn8SnbaaaeyQ83utttuANx1110N25ckSZKk0aOR53+/+c1vAFYGNxTtsMMOtLe3c9ddd3H//fcPWLe///3vALznPe/ps27ixIm8853v7Df/9OnTeeMb39gnvd7zpI022gjIpr689957a8orSfaz2c8mSZIkafSzr6169rWNPQbvSTXYbbfdmDx5MosWLeKaa64Bes/B3qMn+rln3X//+1+effZZVl99dXbeeeeV2912220AK+dlL+q5k/fhhx/mqaee6rP+BS94Qdl8PeVus802ZedwHzduXK87ZKsxderUlf8vXry4pryldar0XKdOnbryS6hn20bYfPPNy6avu+66ACxatKhh+5IkSZI0ejTy/O/6668H4Atf+AL77LNP2cdjjz0G9B6NqZwnn3xy5baV7rAd6M7bRp8nbbjhhhx88ME8+OCDbLHFFhx44IF8/etf56KLLmL58uU1lSVp7LGfzX42SZIkSaOffW3Vs69t7DF4T6rB5MmTVw512jOc60UXXURE9BqutOfLpXQbgD333JMJEyas3K6nke5ptItKp7wovSO3R6U7c3vKXWeddSo+l9Kyq1F6B/Hdd99dU97SOlV6rqV1Kvdc61XpNRo3Lmv+Gjl1iCRJkqTRo5Hnf11dXQBceeWVXHzxxWUfPedBS5Ys6bdePUEeEcHqq69edpvSoJByhuI86bTTTuOLX/wi6667Lueffz6f/exneclLXsIGG2zAt7/9bbq7u2suU9LYYT9bbexnkyRJkjTS2NdWG/vaxhaD96Qalc7FvmLFCv7zn//wghe8gDXXXHPlNuuuuy5bbLEFF198MSmllV8sPXl79DT+jzzySNl9Pfzwwyv/H+gLoVy5jz76aMVtKu2zkrXXXpstt9wSgAsuuKCmvKV16m+/Pc+39Ln23NFc6QutnruTJUmSJKkajTr/6zkfuv3220kp9fuYNWtWv3Xq6QxMKVU8H2pkoEa1pkyZQkdHB/fffz8333wzJ510Eq997Wt5/PHHOeqoo/jud7/b9DpJGjnsZ6uN/WySJEmSRiL72qpnX9vYYvCeVKOeedQvuugirrnmGhYtWtRrGNce++yzDwsXLuT666/nkksuAfp2KvZMqXHTTTeV3deNN94IZHfKrrHGGlXXsafcW2+9tWxnXHd3N7feemvV5fV461vfCsCPf/zjlfPQ11qnSs/16aef5r777uu1LTz/ZVmpg/SOO+6oqR4DKTf9iSRJkqSxqVHnfz3TGt5www2DrtP06dNZe+21AbjuuuvKbtMzdUij1HqetM0223D44Ydz3nnnceKJJwLwk5/8pKF1kjS62M9mP5skSZKk0c++tox9bSoyeE+q0V577cX48eN55JFH+NnPfgZQ9gulZ2jXH/3oRzzxxBNMmjSJF7/4xb22OfDAAwE44YQTyu7r+9//fq/tqrXPPvuw6qqr0tnZyV//+tc+688777wB53Yv54gjjmDatGnceOON/N///V+/2y5dunRl/eH553DOOefw0EMP9dn+pJNOYunSpWyyySZsvfXWK9M322wzAK644oo+eRYvXsxZZ51V8/PozyqrrAIMPHyuJEmSpNGvUed/b3zjG4HsHK8RUwq+/OUvB+DUU0/ts2758uWcfvrpg95HqcGcJ+2xxx4APPjggw2tk6TRw342+9kkSZIkjQ32tWXsa1ORwXtSjaZOncqOO+4IwCmnnAL0/4XSs82uu+66shHu8f/+3/9jjTXW4JprruHII4/kueeeA7I7dr/5zW8yf/58Jk6cyCc/+cma6rjGGmtw2GGHAfChD32Im2++eeW66667jo9+9KNMnDixpjIhuzP5lFNOYfz48XzjG9/g7W9/e587i5csWcLZZ5/NzjvvzMknn7wy/YADDmC33XZj6dKlvO1tb+s1rcf555/PMcccA8DcuXN7RZrvv//+TJkyhf/+97/8+Mc/Xpm+cOFC5syZw+OPP17z8+jPpptuCmR3Lvc3HYokSZKk0a9R538f+MAH2GyzzfjXv/7FO97xDv73v//1yr9o0SLOPvtsPvGJT1RVr49//ONEBD/96U973WW7ZMkSDjvsMO6+++4anuXA1llnHaZOncojjzzS6/yyxz/+8Q+OOuqoPiNALVq0iG9961sAvOhFL2ponSSNHvaz2c8mSZIkaWywry1jX5uKDN6T6tAzJOuzzz7LBhtssLIjqtQ222zDWmutxbPPPgs8PwRsqQ022IBf/OIXTJo0ieOOO4711luP3XffnfXXX59Pf/rTjBs3jhNOOIEddtih5jp+5StfYZddduHuu+9mu+22Y4cdduCFL3whO+20E+ussw5vetObai4T4PWvfz2/+93vWGuttTjzzDPZZptt2Hjjjdl9993ZbrvtWHPNNXnrW9/KLbfcwn777bcyX0RwxhlnMHPmTBYsWMDGG2/MLrvswpZbbsmBBx7IokWLOPTQQ/nABz7Qa3/Tp09feffxBz7wAWbOnMmuu+7KBhtswIUXXjjgncm1WmeddTjggANYtGgRm2++OXvssQezZs3ikEMOaeh+JEmSJI0MjTj/W3311Zk/fz6bbropZ555JjNnzmTbbbdljz32YOutt2batGm89a1vXTkNyEB23313Ojo66O7u5vDDD2fmzJnsvvvurLfeepx55pl0dHQA2WhWjRARHHzwwUDWMbjbbrsxa9YsZs2aBWTTM377299mu+22Y91112W33XZjp512YsaMGZx++um0tbVx7LHHNqQukkYf+9nsZ5MkSZI0dtjXZl+b+prQ6gpoZHnZtjNaXYVh4SUveQnf+973gPKR4JA1uHvttRd/+MMfVuYp56CDDuLKK69k3rx5/POf/+Saa65h2rRpvOENb+Coo45izz33rKuOq6++OgsWLOArX/kKZ511Frfeeivrr78+Rx55JMcccwxHHHFEXeUCvOY1r+Guu+7ixz/+MX/605+46aabuOaaa5gyZQrbbLMN++23H+9973v7dIZuscUWXH311XzjG9/g97//PTfeeCOTJ09m33335bDDDuMd73hH2fndP/e5z7Hmmmvygx/8gDvuuINly5bx5je/ma997Wv8/e9/r/t5VHLGGWcwd+5c/va3v3HllVeyfPlyNtlkk4bvR5IkSRquOufNbnUVho1Gnf9ts802XHvttZx44on89re/5eabb+auu+5i/fXXZ7/99uPVr351TcEfX/jCF9hmm234zne+w/XXX88zzzzDPvvswzHHHMPDDz8MZHczN8r3vvc9pk6dyu9//3uuvfZali1btnLdS17yEr7//e/zt7/9jRtuuIGbbrqJiRMnssUWW/DKV76SI488kvXWW69hdZFGja1f1eoaDAv2s9nPJkmSJI16HV2trsGwYV9bxr42lYpGzP+s4Skilo8bN278ihUr+t1u2bJl3HHHHUDW6VPPNA/SWOfnSJIkSSOBv1vHhu985zt86lOf4mMf+xjHHXdcq6tTk1qP0fHjx9Pd3b0ipeQNqhpS9rPlOtqGoEwvYqmvUf9ZkiRJ0ojnb9axY6T2tdnPNnI4ba4kSZIkSdIosWLFCk477TQA9t577xbXRpIkSZIkSRq57GtTMxi8J0mSJEmSNML87Gc/48ILL+yV9sQTTzBnzhyuu+46NthgA1772te2qHaSJEmSJEnSyGFfm1rJoQ4lSZIkSZJGmAsvvJD3v//9rL766my++eaklLj55ptZtmwZq666Kr/4xS+YMmVKq6spSZIkSZIkDXv2tamVDN6TJEmSJEkaYd797nezbNkyLr30Uu68806ee+45NthgA1760pdy9NFHs/XWW7e6ipIkSZIkSdKIYF+bWsngPUmSJEmSpBFm//33Z//99291NSRJkiRJkqQRz742tdK4VldAkiRJkiRJkiRJkiRJkqSxxuA9SZIkSZIkSZIkSZIkSZKazOA9SZIkSZIkSZIkSZIkSZKazOA9MW7c84fBihUrWlgTaeTq7u5e+X9EtLAmkiRJUmWlv1VLf8NKw0Vpv0Rpf4U0UtjPJjWG3weSJEka7uxn03DnedXI4bsjxo0bx4QJEwDo6upqcW2kkWnx4sUAjB8/nvHjx7e4NpIkSVJ5pb9Xe37DSsNJT7/EhAkT7FTUiGQ/m9QYfh9IkiRpuLOfTcOd51Ujx4RWV0CtFxFMnz6dRx99lCeeeIIVK1YwdepUJk+e7Ahi0gC6u7tZvHgxjzzyCABTp071cyNJkqRhKyKYOnUqCxcuXPkbdrXVVrPzRi2VUmLp0qU8/fTTKzsVp0+f7rmVRqTR3s82cQjKXLZs2RCUqpHI7wNJkiSNJPazaTjyvGpkMnhPAKy55posWbKERYsW0dXV5Z3BUh0mTZrE2muv3epqSJIkSf1ae+21eeaZZ3juued4+OGHW10dqY/VV1+dNddcs9XVkOo2mvvZXjAEZd5xxx1DUKpGA78PJEmSNNzZz6bhzvOqkcHgPQHZlB4zZ85k4cKFPP300zzzzDOklFpdLWlEGD9+PFOnTmXttddm4sShuAddkiRJapyJEyey8cYb89hjj/H000+zYsWKVldJIiJYddVVmTp1KtOmTfNuYI1o9rNJ9fP7QJIkSSOJ/WwajjyvGnnCjqPRKyKWjxs3bnw9XxApJVasWGHHojSAiGD8+PF+4UmSJGlE8txPw8FgzqvGjx9Pd3f3ipSSN6hqSNnPlpn41cbPOLDs/x5reJkamexnkyRJ0kg2ms79NHLZzzYy+YKrrIhgwgQPD0mSJEkazTz3k6ShZ1vbP2cxkCRJkjQaeO4nqV7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slEVvBcRr4+IkyLiyoj4X0Q8FxELI+KSiPhYREzqJ++eEfH7iHg0IpZExE0R8fmImDLAPl8QEafn+3s2Iu6MiG9HxLQB8m0YET+OiPsiYmlE3JvXfcM6n74kSZIkSZIkSZIkSZIkaYSIlFKr69AwEXERsDewFHgQeBxYH+gJiLsSeFlKaWEh3zuAnwPjgQeAR4DtgYnAFcCslNIzZfa3PzAfWAV4FLgP2AZYFbgL2Cul9HCZfNsCFwJrAl3AncDmQFte531SSrfU+TKU7mf5uHHjxq9YsWKwRUmSJEmSJA0748ePp7u7e0VKaUKr66LRzX62XEfbEJTZ1fgyJUmSJElSTexna51RNfIe8FNgf2BqSmmzlNJuKaWZwJ7A/cAuwFdLM0REO/AzssC9o4GNUkovArYEbgV2A75Z3FFETAV+RRa4931gw5TSLsDGwMXAZnm5xXzjgXPIAvfOBTbI820I/AZYC/hVRIy290aSJEmSJEmSJEmSJEmSlBtVAWIppVNTSgtSSssK6ZcCn8gXX1/IdhQwGTg/pfStlA9FmFK6B3hvvs3hETGjkO+DwDrAzcAnevaZUnoceDuwHJgdES8q5HsjsC3ZCHvv6RnRL6W0GJiTp+8AvK62Zy9JkiRJkiRJkiRJkiRJGilGVfDeAHqmoV21JyEiAnhDvthnlLyU0iV5von0DaZ7Y/731JTSikK+e4G/54tvrpDv7JTS04V8T5ONygdwcH9PRpIkSZIkSZIkSZIkSZI0co2l4L09879XlaRtDKyf/39xhXw96S/uSYiICWRT8NaUL7dHnfkkSZIkSZIkSZIkSZIkSaPEhFZXYChFxHiy4LyDgHnAYuAzJZtsmf9dCjxYoZi7CtsCtJONxle6fsB8ETGJLGCwmnztETGxOAWwJEmSJEmSJEmSJEmSJGnkG5Uj70XExyMiAcuB+4AfAP8A9kgpXV6y6fT878KUUqpQ3JOFbYv/P0l55fK18fxrPlC+ccAaFbaRJEmSJEmSJEmSJEmSJI1gozJ4D3iAbPrZy4GH87T9gbflo/H1mJL/fa6fspbmf1cpk6+/vIPNV8wrSZIkSZIkSZIkSZIkSRolRmXwXkrpnJTSPimlF6eU1gP2ADqBzwInlGz6bP53Uj/FTc7/LimTr7+8g81XzCtJkiRJkiRJkiRJkiRJGiVGZfBeUUrpMuDVZKPaHR4Rm+SreqaonRYRUSH79MK2xf9Lp8UdKF8X0F1lvm7gqQrbSJIkSZIkSZIkSZIkSZJGsDERvAeQUnoQuIbsOe+YJ9+e/50MbFAh62aFbSEbxW9ZYf2A+VJKzwH3VpmvM6W0rMI2kiRJkiRJkiRJkiRJkqQRbMwE7+UmFP7eCzyU/793hTw96Zf1JKSUlgNX1ZqvsFxrPkmSJEmSJEmSJEmSJEnSKDFmgvciop3nR9y7FiCllIDf5mnvK5NnL2AbslH2zius/k3+d05EjC/k2xh4Wb54boV8b4mIqYV8U4GD88Vf9/+MJEmSJEmSJEmSJEmSJEkj1agJ3ouIXSLimIjoMx1tRLwS+DPZiHt/SindWbL6W8BzwCsi4qiIiDzPJsDJ+TY/TSk9RG8/Ah4DXgB8NyIm5vnWAs7I9/XnlNKVhXznArcAawGnRMSqeb7VgFPy9BuA39X+KkiSJEmSJEmSJEmSJEmSRoJRE7wHTAW+ANwZEf+LiCsi4tqIeJIscG8b4Arg3aWZUkp3A4cB3cA3gfsi4irgdmBr4ErgqOLOUkpPAYcAzwIfBR6IiP+STcW7N9AJvLdMvhVko+s9CbwJeDDP90C+/ATw1pRS96BeDUmSJEmSJNUsIl4dEX+PiCciYnFEXBURH4mIuvrRImLPiPh9RDwaEUsi4qaI+HxETKmw/VYR8ZmIOD8iHoqIZXld/hUR76lUj4iYFRFpgMcH63kOkiRJkiRJUq3sZ6vyeWUzx458ETEdOBR4KbAdMAOYBDwOXAOcDfwypbS8Qv69gM8AewGrkQXfnQl8I6X0bD/73Q74HHAAMI0sCO+3wFdSSk/2k28jsmDDVwHrAI8CfwK+lFK6v7pn3b+IWD5u3LjxK1asaERxkiRJkiRJw8r48ePp7u5ekVKa0IjyImIu8PV88S5gEbA92Q2w5wFvqOWGy4h4B/BzYDxZn9EjeXkTyW4ynZVSeqZk+/FAad/V/cBDwMbAunna+cDriv1VETEL+BfwFHB9hSp9K6X0+2rrr+fZz5braBuCMrsaX6YkSZIkSaqJ/Wy99jWLJvazjZrgPfVlp6IkSZIkSRrNGtmpGBF7AhcDCXhnSunMPH1H4K9kN4oelVL6dpXltQO3AJOBo4Fvp5RSRGySl7c18IOU0hEleSaQ3eB5AnBKSumuknVvAU4FVgG+k1L6VGF/s8g6FS9IKc2q7dlrIPaz5QzekyRJkiRpVLKfrdf+ZtHEfrbRNG2uJEmSJEmSVK/PAQH8tKdDESCldC3wiXxxbkRMrLK8o8g6FM9PKX0r5XfQppTuAd6bb3N4RMwoybMC2Cyl9PnSDsU839nAMfnie+udXkSSJEmSJEkaYvaz1cBOPkmSJEmSJI1pEbEG/H/2/j3M1quqE/2/Izs7FyRUYuQaDcUlkIRgmkBESFDAmMYukQYMN7vtAMLPtltF7GDpAV2NgMVFjtJ6DiqQyHnkarg1JYrBRjF0RyA2bQjRQCgSAoQQksqFXPeevz/WW0llpVbtVbVXrdq76vN5nvW8tznGO1ft/dd4xpozp3WXb19hyPvT3ybjyCRPGSFfJXnmsHyttU+n/2vhnUmesex+a61du0rqj3fHI5Lcd0/zAAAAAIBJUmdbO817AAAAAGx3j0lyUJJbklw4+LC1dnuSz3SXjx8h39FJHtidnz9kzNL9UfItOWTZ+c3D3l1V51TVJ6rqv1fV71TVv1rDOwAAAABgvdTZ1miv9ykGAAAAgE20o6q+Nuxha+37R8hxTHe8vLV2x5AxlyX5sWVjR8l3a5Kvr5Jv+dhRPKc7XtRau37ImId0nyU/mf42JH+Y5Jdba7vW8D4AAAAAtg91trubSJ3NynsAAAAAbHdHdMfVttJYenbEKmMG813XWmtjyJeqOiHJL3SXb1hhyM1Jzk6/8HlUkoOTHJfk95K0JP8pyetHeRcAAAAArJM62xpZeQ8AAACA/dmuEX/1u5qlbTJuW2XMrd3x0Ennq6rDk5yb/pYjf9Fa+/8Gx7TWLkhywcDtS5L8SlUtpF9cfFlV/WFr7St7eicAAAAA2446WyZfZ7PyHgAAAADb3S3d8aBVxhzcHW+eZL6qOjjJh5I8IskXkvy7Ed4/6A+SfC3JjiQ/tY54AAAAABiFOtsaad4DAAAAYLsbZWuNUbb8GMx3eFXVevNV1YFJ3pvkR5MsJDm9tTbK+++mtbYryT90lw9fazwAAAAAjEidbY007wEAAACw3V3aHY/uCnkreejA2FHyHZzkQevJ1xUjz07yjCTfSHJaa+3rI7x7mNu747DvBwAAAAB7S51tjTTvAQAAALDd/WP6RbdDkpw0+LCqdiY5ubu8YIR8lyf5Znd+ypAxS/eH5fuD9LfuuCbJj7fWvjzCe1fzqO74tb3MAwAAAADDqLOtkeY9AAAAALa11tr1Sc7rLl+8wpAzktwn/QLfJ0fI15J8cFi+qnpikmPTL2R+ZIXnr03yC0luSPK01toX9vglVlFVpyc5obs8b7WxAAAAALBe6mxrZ5sMAAAAAEhem+RpSX6uqj7ZWnt3klTViUne3I15Q2vttqWAqnpZkpcl+V+ttecN5Htj+gXF06vqrCRvaq21qnpwknd0Y97WWvvm8qCqenmS30hyc5KfbK19dpTJV9V7kvxxkk+21nZ39yrJv03y9m7Yx1tro/yiGdgf9aY2IOfi+HMCAACw1amzrUH1GxTZiqrqjgMOOGDHrl27NnsqAAAAAGO3Y8eO7N69e1drbSw/UK2q/yvJa7rLy5LcmP4vaQ9IMp/kGa21XcvG95L8VpK/ba09eYV8P5vk7C7+yiTf6vLtTPK5JD/aWrtp2fgHpb/dRnVjL11luj+9vCBZVdclmUpyU5IvJbk1yUOS3Lcb8pkk/6a19u09/iG4B3W2juawfZt/HwAAANZJnW3z6mxW3gMAAACAJK2111bV55P8SpLHJnlAkn9KvzD4B8sLiiPme2dVfSnJryd5YpLj0y9WvjvJ61trtwyEHJR+QTFJ7td9hjlk4Ho2yZOTnJjk6CSHJbkuySeSvCfJn7bWbl/L/AEAAABgPdTZRmflvS3ML4IBAACArWzcvwiGYdTZOlZ227f59wEAAGCd1Nk2zwGbPQEAAAAAAAAAAADYb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LAt07xXfadW1Rur6n9V1XVVdVtVfb2qzq2qpwyJ61VV28Pn2FXee1xV/VlVfaOqbqmqL1fVm6rq8D3M96iq+uOquqKqbq2qy6vqj6rqqL38UwAAAAAAAAAAALCPO3CzJzBGT01yXne+O8mXktyU5Jgkz0ryrKp6TWvtVUPir0hy+ZBn313pZtcQOJ/k0CRXJ/lCkmOT/GqSZ1bVE1trV60Qd3ySTyX53iSLSS5K8rAkL03y7Ko6tbV2yepfFwAAAAAAAAAAgP3Vlll5L0ml37D3C0m+r7X2yNbaSUmOTPI73ZhXVtVPDol/R2vt1CGfezT1VdVhSd6bfuPeW5Ic1Vp7bJKjk5yf5KFJ3r5C3I4k70+/ce/cJA/q4o5K8oFuvu+tqq30bwMAAAAAAAAAAMAyW6lB7B+SHNda+39ba9cu3Wyt3dZa+40kH+tuvWRM7/v5JPdN8sUkL2+t3d6975okL0hyR5KZqjppIO5ZSY5Pck2SF7bWvtvF3ZTkzO7+DyZ5xpjmCQAAAAAAAAAAwD5myzTvtdaub63dscqQv+6OjxjTK5/VHc9pre0amMvluWsL358eEve+1toNA3E3pL8qX5KcMaZ5AgAAAAAAAAAAsI/ZMs17IzikO9485PlTqur9VfU3VfXnVfWKqnrASgOr6sAkj+0uzx+Sb+n+4wfu//A64wAAAAAAAAAAANgiDtzsCUxCVVXuWsluWNPcjwxcPztJr6p+obV2zsCz6SQ7u/PLhuRbun/MsnkclOToEeOmq2rn0na8AAAAAAAAAAAAbB3bZeW9lyR5TJLbkvzewLNvJHldkpOTHJnkXklOSfKxJIcmeUdVPX0g5ohl59cOeefS/eVjp3LX33xPcQckuc+QMQAAAAAAAAAAAOzHtvzKe1V1UpLf7y5f2Vr78vLnrbU/WiHs01U1k+TcJM9M8n9X1Udba617fsiysbcNefWt3fHQZffWEjcYCwAAAAAAAAAAwBaxpVfeq6qHJPlo+k1z70ryplFju0a92e7yYUl+cNnjW5adHzQkxcHd8eZ1xg3GAgAAAAAAAAAAsEVs2ea9qnpAkr9O8sAk80nOXLZy3khaa/+S5Dvd5cOXPVq+5e3ybXGzwv3lYxeT7B4xbneS60ebKQAAAAAAAAAAAPuTLdm8V1Xfm37j3sOS/G2SM1prt68z3VLc8i2GF5bdf+iQuKX7ly7daK3dluTyEeMW9mLOAAAAAAAAAAAA7MO2XPNeVd07yV8kOSHJZ5I8vbW2ru1nq+r7ktyvu/za0v3W2h1JLuwuTxkSvnT/goH7Fww8HzUOAAAAAAAAAACALWJLNe9V1cFJPpzk8Um+kORprbUb9iLly5NU+tvdfmbg2Qe645lVtWNgHkcnOa27PHdI3HOq6rCBuMOSnNFd/vlezBsAAAAAAAAAAIB92JZp3usa6N6T5KlJvpzkx1tr39lDzKOq6v+pqkcN3D+kqn4jya91t17fbXm73FuTfDvJcUneXFU7u9gjk7wr/W12P9Za+9xA3LlJLklyZJKzq+peXdz3JDm7u39Rkg+N+t0BAAAAAAAAAADYvxy42RMYo+ck+bfd+e4k76+qlcZ9o7W2tLrdziT/Mcl/rKqrk1ze3T8uyb2687cnmRtM0lq7vqqel+SjSX4pyfOr6vJlsQtJXrRC3K6qOiPJ3yV5dpLTqupLSR6eZCrJd5I8t7W2e+RvDgAAAAAAAAAAwH5lKzXvHbzs/Jjus5KvLjtfSPKqJE9McmySRyY5KMm3kvxFkre11v5q2Atba5+oqscleWX6K/49OsmVST6Y5DWttWuHxF1UVScm+c0kP9HFXZ3kfUle3Vr72qrfFAAAAAAAAAAAgP3almnea62dk+ScNcZcl+Q1e/neLyR5/jrirkjykr15NwAAAAAAAAAAAPunAzZ7AgAAAAAAAAAAALDdaN4DAAAAAAAAAACACdO8BwAAAAAAAAAAABOmeQ8AAAAAAAAAAAAmTPMeAAAAAAAAAAAATJjmPQAAAAAAAAAAAJgwzXsAAAAAAAAAAAAwYZr3AAAAAAAAAAAAYMI07wEAAAAAAAAAAMCEad4DAAAAAAAAAACACdO8BwAAAAAAAAAAABOmeQ8AAAAAAAAAAAAmTPMeAAAAAHSq6t9U1XlV9Z2quqmqLqyqX6yqddXRquoJVfXhqrq6qm6uqour6lVVdciQ8Y+oql+vqo9X1Ter6vZuLv+jql64p3lU1VFV9cdVdUVV3VpVl1fVH1XVUeuZPwAAAACshzrbiN+rtTbOfOxDquqOAw44YMeuXbs2eyoAAAAAY7djx47s3r17V2vtwHHkq6rZJL/TXV6W5MYkJ6T/A9iPJHlma233GvL9TJI/TbIjyZVJvtXl25nkM0me3Fr77rLxO5LcsSzF15J8M8nRSe7X3ft4kme01m5Z4X3HJ/lUku9Nspjky0kelmQqyTVJTm2tXTLq/LmLOlunN7UBORfHn3O78u8DAADAOqmz3eN9E6uzWXkPAAAAgG2vqp6Q5HVJdid5QWvtYa21E5OclOSqJD+V5OVryDed5O3pFxRfkeQHWmsnJTkmyT8nOTnJGwbDklyX5DVJHtZa+4HW2smttfsneW6Sm5Oc3j0ffN+OJO9Pv6B4bpIHtdYem+SoJB9IcmSS9673l80AAAAAMAp1trVRrAMAAACA5JXpF/Xe1lp799LN1trnc1cxcbaqdo6Y76wkByf5eGvtja3b/qK19tUkL+rGvLSq7r8sZleSh7bWXtVau2x5stba+5L81+7yRSsUB5+V5Pj0f/n7wqVfGrfWbkpyZnf/B5M8Y8T5AwAAAMB6qLOtgeY9AAAAALa1qrpPktO6y7evMOT9Sa5P/1e1TxkhXyV55rB8rbVPJ7kk/W09nrHsfmutXbtK6o93xyOS3Hfg2bO64/taazcMvO+G7jskyRl7mj8AAAAArIc629pp3gMAAABgu3tMkoOS3JLkwsGHrbXbk3ymu3z8CPmOTvLA7vz8IWOW7o+Sb8khy85vHnj2wxvwPgAAAABYC3W2NTpwHEkAAAAAYJPsqKqvDXvYWvv+EXIc0x0vb63dMWTMZUl+bNnYUfLdmuTrq+RbPnYUz+mOF7XWrl+6WVUHpV/IXJ532Pumq2pnVygFAAAAgCXqbJtQZ7PyHgAAAADb3RHdcbWtNJaeHbHKmMF817XW2hjypapOSPIL3eUbBh5P5a4637DvsHT/gCT3GeWdAAAAALBG6mxrZOU9AAAAAPZnu0b81e9qlrbJuG2VMbd2x0Mnna+qDk9ybvpbjvxFa+3/G/K+1d5567LzUb4DAAAAANuLOtsm1NmsvAcAAADAdndLdzxolTEHd8ebJ5mvqg5O8qEkj0jyhST/bpX3rfbOg5edj/IdAAAAAGCt1NnWSPMeAAAAANvdKFtrjLLlx2C+w6uq1puvqg5M8t4kP5pkIcnprbWVxi8m2T2Qd9j7die5ftg7AQAAAGAvqLOtkeY9AAAAALa7S7vj0V0hbyUPHRg7Sr6DkzxoPfm6YuTZSZ6R5BtJTmutfX2lsa2125JcPpB32PsWWmu3D586AAAAAKybOtsaad4DAAAAYLv7xyS3JzkkyUmDD6tqZ5KTu8sLRsh3eZJvduenDBmzdH9Yvj9If+uOa5L8eGvty3t451Ke9b4PAAAAAPaWOtsaad4DAAAAYFtrrV2f5Lzu8sUrDDkjyX3SL/B9coR8LckHh+WrqicmOTb9QuZHVnj+2iS/kOSGJE9rrX1hj18i+UB3fE5VHTaQ77DuOyTJn4+QCwAAAADWTJ1t7TTvAQAAAEDy2iQtyc9V1fOXblbViUne3F2+ods6Y+nZy6pqoares0K+Nya5LcnpVXVWtz1HqurBSd7RjXlba+2by4Oq6uVJfiPJzUl+srX22RHnf26SS5IcmeTsqrpXl+970t8W5MgkFyX50Ij5AAAAAGA91NnWoPoNimxFVXXHAQccsGPXrl2bPRUAAACAsduxY0d27969q7V24DjyVdX/leQ13eVlSW5MckL6P4CdT/KM1tquZeN7SX4ryd+21p68Qr6fTb+gd0CSK5N8q8u3M8nnkvxoa+2mZeMflORrSaobe+kq0/3pFQqSJyT5uyRHJFlM8qUkD08yleQ7SZ7UWrt4z38JBqmzdXpTG5Bzcfw5tyv/PgAAAKyTOtvm1dnG8gcHAAAAgP1da+21VfX5JL+S5LFJHpDkn9IvDP7B8oLiiPneWVVfSvLrSZ6Y5Pj0i5XvTvL61totAyEHpV9QTJL7dZ9hDlnhfRd1v2D+zSQ/keTRSa5O8r4kr26tfW0t8wcAAACA9VBnG52V97YwvwgGAAAAtrJx/yIYhlFn61jZbd/m3wcAAIB1UmfbPAds9gQAAAAAAAAAAABgu9G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iwsTfvTc/OXzY9O/+eEce+e3p2/svjngMAAAAAsMX1pi5Lb2qkOmR6U+9Ob0odEgAAAIB9ykasvDed5EEjjn1ANx4AAAAAYC2mow4JAAAAwH5ss7fNPSTJHZs8BwAAAABga1OHBAAAAGCfs2nNe9Oz89+X5PgkV23WHAAAAACALa43pQ4JAAAAwD7pwL1NMD07/x+S/IeB24+enp3/m1XCDk2/YHbvJH++t3MAAAAAALa43tSKdcj0ptQhAQAAANgv7XXzXpLpJE9edt2STA3cG+ZvksyOYQ4AAAAAwNY2HXVIAAAAALaQcTTvnZPkk915pV8I+6ckvzRkfEtyc5KvLMzNfHsM7wcAAAAAtr5zss46ZHqL6pAAAAAA7HP2unlvYW7mq0m+unQ9PTv/d0k+vzA387d7mxsAAAAAIEnSW7xbHTK9qb9L8vn0FtUhAQAAANgvjWPlvbtZmJt58rhzAgAAAADcTW/xyZs9BQAAAADYGwds9gQAAAAAAAAAAABguxn7yntLpmfnT0/yE0kemuTeSWrI0LYwN/NjGzUPAAAAAGAL602NXIdMb1EdEgAAAIB9xtib96Zn5++V5ANJfry7NaxYtqSNew4AAAAAwBbXm1KHBAAAAGC/thEr7/12ktOTXJ/kbUk+k+RbSXZvwLvuVFWV5JQkz0jypCTHJrlXkm8n+Z9J/qC19j9WiX9CktkkT0z/F7pfSfLuJG9srd2yStxxSV6Z5KlJjkhyZZIPJnlNa+26VeKOSvJb6f8q+H5JrkrysSSvbq1dOdKXBgAAAIDta1PqkAAAAAAwLhvRvHdGkl1JTl+Ym/mHDcg/zFOTnNed707ypSQ3JTkmybOSPKuqXtNae9VgYFX9TJI/TbIj/ea7K5KckOTVSZ5eVU9urX13hbinJJlPcmiSq5N8If2mwV9N8syqemJr7aoV4o5P8qkk35tkMclFSR6W5KVJnl1Vp7bWLlnvHwIAAAAAtoE765DpLU6yDgkAAAAAY3HABuS8b5JLJ9y4l/S3xfhSkl9I8n2ttUe21k5KcmSS3+nGvLKqfvJuQVXTSd6efuPeK5L8QBd3TJJ/TnJykjfc42VVhyV5b/qNe29JclRr7bFJjk5yfpKHdnkH43YkeX/6jXvnJnlQF3dU+tt8HJnkvVW1Ef82AAAAALBV3DfJpRr3AAAAANhfbUSD2NeS3LEBeffkH5Ic11r7f1tr1y7dbK3d1lr7jfS3pE2SlwzEnZXk4CQfb629sbXWurivJnlRN+alVXX/gbifT79A+MUkL2+t3d7FXZPkBen/DWaq6qSBuGclOT7JNUleuLSiX2vtpiRndvd/MP3tfwEAAACAlW1WHRIAAAAAxmIjmvf+LMnx07PzD9uA3EO11q5vra1WrPvr7viIpRtVVUme2V3eY5W81tqnk1ySZGfu2Uz3rO54Tmtt10Dc5blrC9+fHhL3vtbaDQNxN6S/Kl/S3/YDAAAAAFjZnyU5Pr2pidYhAQAAAGBcNqJ573VJ/j7Jh6Zn5x+zAfnX65DuePOye0cneWB3fv6QuKX7j1+6UVUHJnnsWuM6P7zOOAAAAADgLnfWIdOb2pfqkAAAAAAwkgM3IOdbk1yR5AlJPjM9O/+/k3w5yU1DxreFuZkXb8A87tStsLe0kt3yprljuuOtSb4+JPyygbFJMp3+anzLn+8xrqoOSr9hcJS46araubQdLwAAAABwN3erQ6Y39b+zhzpkeosbWocEAAAAgLXYiOa9M5O0JNVdn9R9hmlJNrpo9pIkj0lyW5LfW3b/iO54XWutDYm9dmDs4Pm1WdlKcVO5a7XDPcUdkOQ+Sa4ZMg4AAAAAtrMzs+/VIQEAAABgZBvRvPfCDci5blV1UpLf7y5f2Vr78rLHS1vp3rZKilu746ErxK0Wu7dxg7EAAAAAwF32qTokAAAAAKzV2Jv3FuZm/nTcOderqh6S5KPpN829K8mbBobc0h0PWiXNwd3x5hXilmKXX68lbrX3DcYCAAAAAEt6i/tMHRIAAAAA1uOAPQ/ZP1XVA5L8dZIHJplPcuYKW+MubVF7eFVVVnbEwNjB8+Xb4u4pbjHJ7hHjdie5fsgYAAAAAAAAAAAA9mNbsnmvqr43/ca9hyX52yRntNZuX2Hopd3x4CQPGpLuoQNjk2Qhye0Dz/cY11q7LcnlI8YtDJkzAAAAAAAAAAAA+7mxb5s7PTv/jjWGtIW5mReP6/1Vde8kf5HkhCSfSfL01tqw7WcvT/LNJA9IckqS960w5pTueMGdE27tjqq6MMnju+fnjxK37Hq6e/5na4gDAAAAAJb0ptZch0xvcWx1SAAAAADYW2Nv3kty5ghjlravre58LEWzqjo4yYfTb6r7QpKntdZuGDqJ1lpVfTDJf+zmcLfmvap6YpJj019l7yMD4R/o3nNmVf1ua23Xsrijk5zWXZ67Qtxzkzynqn5t+fyq6rAkZ3SXf77nbwwAAAAA29aZI4zZkDokAAAAAIzDRjTvvXCVZ9+T5OFJnpfke5O8NndtI7tXqmpHkvckeWqSLyf58dbad0YIfWP6RbvTq+qsJG/qmvoenGTp17tva619cyDurUnOSnJckjdX1X9prd1eVUcmeVf6f9uPtdY+NxB3bpJL0m8KPLuqfra19t2q+p4kZyc5MslFST60lu8PAAAAANvMptQhAQAAAGBcqrW251FjNj07f68kf5r+FrGPW5ib+fre5qyq56ffNJcklyb51pCh32itnbH8RlX9bPqNcwckubKLPSHJziSfS/KjrbWbVnjnjyX5aJJDklydfgHwuCT3SrKQ5AkrNP2lqk5I8ndJjkiymORL6RcTp5J8J8mTWmsXj/jVh6qqOw444IAdu3bt2vNgAAAAgP3Mjh07snv37l2ttY34gSpbQW/qbnXI9BbXVYdUZ+v0pjYg5+L4c25X/n0AAABYJ3W2zXPAZrx0YW7mu0lekn6z2mvHlPbgZefHpF+QW+lz8mBga+2dSZ6UfiPeoUmOT3JZkl6SU1dq3OviPpHkcemv+NeSPDrJVUnenOSklRr3uriLkpyY5G1JbuzibkzyJ0lOHEfjHgAAAABse73FjahDAgAAAMBYbFq35MLczHXTs/MXJ3naOPK11s5Jcs5exH86ydPXEfeFJM9fR9wV6RcOAQAAAICN0lu8Lr2psdUhAQAAAGBcNmXlvWUekOTwTZ4DAAAAALC1qUMCAAAAsM/ZtOa96dn5lyQ5KsmXNmsOAAAAAMAW15tShwQAAABgnzT2bXOnZ+d/c5XHleS+SU5O8rgkLckfjnsOAAAAAMAW15tShwQAAABgvzb25r0kvfSLYbWHcbckee3C3MxbN2AOAAAAAMDW1ssa6pDpLapDAgAAALBP2Yjmvf+6yrOW5KYklyX5HwtzM9dtwPsBAAAAgK1v5DpkeovXTWRGAAAAALAGY2/eW5ibWa1oBgAAAACw93qL6pAAAAAA7NcO2OwJAAAAAAAAAAAAwHazEdvm3s307PwjkjwiyWFJbkjyLwtzM/+y0e8FAAAAALaR3tQ96pDpLapDAgAAALDP2rDmvenZ+f9fkl9L8uAVni0kmVuYm/mTjXo/AOzrzrv4qs2ewliddvz9N3sKAADAdtSbGlqHTG9qIclceovqkMDm6k1tQM7F8ecEAABgojZk29zp2fmzk/w/SaaT3Jbky0k+3R1vS/KQJG/txgEAAAAArF1vaqQ6ZDcOAAAAAPYpY2/em56df0GS/5Dku0lekeS+C3Mzj1iYm3nSwtzMI5Lct7t/U5KfnZ6df/645wAAAAAAbHG9qXvUIdNbfER6i09Kb/Eedcj0ptQhAQAAANinbMS2uS9J0pI8e2Fu5uODDxfmZm5M8qbp2fn/k+Qvu/Hv3oB5AAAAAABb1511yPQW71GHTG/xxiRvSm9KHRIAAACAfdJGbJt7YpLLVmrcW657/qUkj9mAOQAAAAAAW9uJSS5bsXFvuf5zdUgAAAAA9jkbsfLeIUmuG3Hs9Um+fwPmAAAAAABsbeqQAIxHb2oDci6OPycAALDlbMTKe5cnOWF6dv77Vhs0PTt/3ySP6sYDAAAAAKzF5UlOSG9q1TpkelPqkAAAAADskzaiee8jSQ5O8t6uQe8epmfn75fkvUkOSvLhDZgDAAAAALC13VmH7Br07qk3pQ4JAAAAwD5rI7bNnUvyvCRPTvLV6dn59ye5OMm3ktwvyfFJzkh/W4srkrx+A+YAAAAAAGxtd6tDpjelDgkAAADAfmXszXsLczPfmZ6df2qSdyd5bJJ/n6QtG1Ld8TNJXrAwN/Odcc8BAAAAANjieovfSW9q5DpkeovqkAAAAADsUzZi5b0szM18KcnJ07PzP5bk9CSPSHLvJDcm+Zckf7UwN/M3G/FuAAAAAGCb6C1+KcnJ6U0NrUOmt6gOCQAAAMA+aUOa95YszM18IsknNvIdAAAAAMA211tUhwQAAABgv3PAZk8AAAAAAAAAAAAAtpuxrLw3PTv/liSnJjl7YW7mv40w/heTvDDJJxfmZl4+jjkAAAAAAFtcb+rOOmR6i3usQ6Y3dWcdMr1FdUgAAAAA9il7vfLe9Oz8Y5L85ySHJHnriGF/1I3/penZ+RP2dg4AAAAAwBbXm9qrOmR6U+qQAAAAAOxTxrFt7plJWpJXL8zN3D5KwMLczG1Jet37XziGOQAAAAAAW9uZ6eqQ6S2OVIdMb1EdEgAAAIB91jia934kyS1JPrzGuI90cU8ewxwAAAAAgK1NHRIAAACALWUczXsPSfKVhbmZm9cStDA3c0uSy5I8bAxzAAAAAAC2tock+Up6i2uqQ6a3qA4JAAAAwD5pHM17hya5aZ2xNyU5ZAxzAAAAAIC9VlX/pqrOq6rvVNVNVXVhVf1iVa2rjlZVT6iqD1fV1VV1c1VdXFWvqqoVa2JVdXhVPbeqfreq/r6qvltVrarO28N7ntyNW+3z8+v5DvsQdUgAAACA/YQ622gOHEOOa5I8cJ2xD0jynTHMAQAAAAD2SlXNJvmd7vKyJDcmOTHJW5KcVlXPbK3tXkO+n0nyp0l2JLkyyRVJTkjy6iRPr6ont9a+OxD25CTv2YuvcX2Sfxry7Bt7kXdfoA4JAAAAsB9QZxvdOFbeuzjJUdOz8w9fS9D07PwjkvxAFw8AAAAAm6aqnpDkdUl2J3lBa+1hrbUTk5yU5KokP5Xk5WvIN53k7ekXFF+R5AdaayclOSbJPyc5OckbVgi9OcnfJXlTkuck+Y01fpV/bK2dOuTz4TXm2tdcnOSo9KbWVIdMb0odEgAAAGBC1NnWZhwr7/1Fkqcm6SX5d2uI+60krYsHAAAAgM30yiSV5E9aa+9eutla+3xVvTzJnyWZrarfb63dPkK+s5IcnOTjrbU3Lsv31ap6UZLzk7y0qn67tXbVsud/leSvlq6r6sy9/F5biTokAGxHvakNyLk4/pwAACxRZ1uDcay898fpb1nx/OnZ+ddNz86vmnN6dr6mZ+dfl+T5Xdwfj2EOAAAAALAuVXWfJKd1l29fYcj7098m48gkTxkhXyV55rB8rbVPJ7kkyc4kz1jHlLerO+uQ6U29Lr2p1WubvalKb0odEgAAAGBC1NnWbq9X3luYm7lxenb+Z5N8JMmvJZmZnp3/kyR/m+QrSW5K8j1JHpLkR5O8NMmjkuxKcubC3MyNezsHAAAAANgLj0lyUJJbklw4+LC1dntVfSbJjyV5fJKP7yHf0Uke2J2fP2TM+UmO7fKNs6ns6Ko6J/1tYr+b5KIk722t/e8xvmNz9BZvTG/qbnXI9KZGrkOmt6gOCQAAALCx1NnWaBzb5mZhbuZj07Pzz0pyTpJHJ/n9VYZXkuuSvHBhbsZWFQAAAADsjR1V9bVhD1tr3z9CjmO64+WttTuGjLks/aLiMUOer5Tv1iRfXyXf8rHj8pDus+Qn09+G5A+T/HJrbdeY3zdZvcWPpTe15jpkeovqkAAAAACrU2e7u4nU2caxbW6SZGFu5r+n38X4miRfSr84Nvj5Uvf82IW5mQ+P690AAAAAsBeO6I7XrjJm6dkRq4wZzHdda62NId8obk5ydvqFz6OSHJzkuCS/l6Ql+U9JXj+md22u3uKa6pDpLapDAgAAAEyGOtsajWXlvSULczNXJ/nNJL85PTt/ZPpf4LAkNyS5cmFu5ppxvg8AAACAbW/XiL/6Xc0h3fG2Vcbc2h0P3YR8e9RauyDJBQO3L0nyK1W1kH5x8WVV9Yetta+M452bqrd4Zx0yval71CHTW1SHBAAAAFgbdbZMvs421ua95bpGPUUyNt307PzYcy7MzYw9JwAAALBpbumOB60y5uDuePMm5Ntbf5DkvyT5/iQ/ldW3mt3/9Bv11CEBAAAANp862xqNbdtcAAAAANhPjbK1xihbfgzmO7yqagz59kprbVeSf+guH77R7wMAAABg21JnWyPNewAAAABsd5d2x6OrathOFQ8dGDtKvoOTPGgM+cbh9u64YTtxAAAAALDtqbOtkWIdsKlsawwAAMA+4B/TL7odkuSk3PXr2SRJVe1McnJ3ecEI+S5P8s0kD0hySpL3rTDmlDXkG4dHdcevTeh9AAAAAGw/6mxrZOU9AAAAALa11tr1Sc7rLl+8wpAzktwnyTVJPjlCvpbkg8PyVdUTkxybfiHzI2uf8dpU1elJTuguz1ttLAAAAACslzrb2mneAwAAAIDktUlakp+rqucv3ayqE5O8ubt8Q2vttmXPXlZVC1X1nhXyvTHJbUlOr6qzqqq6mAcneUc35m2ttW+OY/JV9Z6qempVHbDsXlXVM5Msze/jrbVJ/QIZAAAAgO1JnW0NNO8BAAAAsO211s5P8qr062XvqqovV9Xnk1yY5P5J5pP87kDY4UkenP62HYP5vpLkJUl2J3lDkiuq6sIklyZ5ZJLPJTlrpblU1beXPkn+W3f7R5bfr6rnDYQ9LcknklxfVf+7qi5IclWSDyQ5IslnkvzMyH8QAAAAAFgHdba10bwHAAAAAElaa69N8vQkf5PkyCQPT/JPSV6W5BmttV1rzPfOJE9K8tEkhyY5PsllSXpJTm2t3TQk9Mhln3t393YO3D9kIGY2yXuTXJHk6CQnJan0C40vSXJKa+3ba5k/AAAAAKyHOtvoDhxXIgAAAADY37XWPpp+EXCUsb30C4Srjfl0+oXKtcyh1jK+i3lrkreuNQ4AAAAANoI622j2qnlvenb+Z8cxiYW5mXeOIw8AAAAAsAX1psZSh0xvUR0SAAAAgH3G3q68d06Sthfx1cUrmgEAAAAAw5wTdUgAAAAAtpi9bd57Z1Yumh2c5Nnp7xF8ZZJ/SXJVkvsleWSSo5LcluQDSW7dyzkAAAAAAFubOiQAAAAAW85eNe8tzM2cOXhvenb+e5L8bZJvJfnFJB9emJtpy55Xkmck+f0kxyT50b2ZAwAAAACwxfUWz7znval71CHTW2zLnqtDAgAAALBP29uV91byX5P8qySPWZib+afBh10j34emZ+cvS/KPSXpJXrEB8wAAAAAAtq4765DpLd6jDtk18n0ovSl1SAAAAAD2SQdsQM5nJ/niSo17yy3MzfyfJF9I8tMbMAcAAAAAYGt7dpIvrti4t1xvUR0SAAAAgH3SRjTvPSDJ7hHHtiQP3IA5AAAAAABbmzokAAAAAPu1jWje+0aSR03Pzh+72qDu+QndeAAAAACAtfhGkkelN7VqHbJ7rg4JAAAAwD5nI5r33tvlnZ+enf/XKw2Ynp0/PclHu8v3bMAcAAAAAICt7c46ZHpTK9Yh05tShwQAAABgn3XgBuT87SRPTXJykr+Ynp3/apJLklyd5L5JHplkOkkl+WyS12zAHAAAAACAre1udcj0ptQhAQAAANivjH3lvYW5me8meUqS30tyc/oFsqcl+ffd8SHd/d9P8pRuPAAAAADA6HqLa6pDduMBAAAAYJ+xESvvLTXwvXx6dv43kzwpySOS3DvJjUn+JcnfL8zN3LAR7wYAAAAAtol+Q97L05saWodMb1EdEgAAAIB90tib97qGvZbk9QtzMzcm+Vj3AQAAAAAYj37DXkvy+vQW1SEBAAAA2O+MfdvcJK9K8ryFuZnbNiA3AAAAAEDS1SHTW1SHBAAAAGC/tBHNe1cl+e4G5AUAAAAAWKIOCQAAAMB+bSOa985L8qjp2fmpDcgNAAAAAJB0dcj0ptQhAQAAANgvbUTzXi/JLUnOnp6dP3QD8gMAAAAA9NLVIdObUocEAAAAYL9z4Abk/JEkb01yVpIvTc/On5vki0luGhawMDfzzg2YBwAAAACwdd2tDpne1B7rkOktqkMCAAAAsM/YiOa9c5K0JJXkgUn+0wgximYAAAAAwFqcE3VIAAAAAPZjG9G89870i2YAAAAAABtFHRIAAACA/drYm/cW5mbOHHdOAAAAAIC76S2eudlTAAAAAIC9ccBmTwAAAAAAAAAAAAC2m43YNvcepmfn753ksCQ3LMzN3DiJdwIAAAAA20xv6s46ZHqL6pAAAAAA7NM2rHlvenb+hCT/JcnpSe6/7P5VSf4yyZsX5mYu2qj3AwAAAADbQG9qxTpkelN31iHTW1SHBAAAAGCfsyHb5k7Pzr84yWeT/PskD0hSyz4PSHJmks924wAAAAAA1q43NVIdshsHAAAAAPuUsTfvTc/OPz7JHyU5KMnHkvzrJN+fZGd3/NdJ/qJ7/tbp2fkfGvccAAAAAIAtrje1pjpkelPqkAAAAADsUzZi29yz0v9l628szM3MDTz7evf56+nZ+VckmevGn7G3L62qhyQ5LckPdZ9HJdmR5FWttdcMiekl+a09pD6utXbJkPjjkrwyyVOTHJHkyiQfTPKa1tp1q8z1qO69P5HkfkmuSr/A+OrW2pV7mA8AAAAAsKwOmd7i0DpkelNjrUMCAAAAwLhsRPPeqUmuXqFxb9Abk7w8yZPG9N5f7j7rcUWSy4c8++5KN6vqKUnmkxya5OokX0hybJJfTfLMqnpia+2qFeKOT/KpJN+bZDHJRUkeluSlSZ5dVacOaxYEAAAAAO50apKrV2jcGzTuOiQAAAAAjMXYt81NfwW6r+5p0MLcTOvGHT6m9347yUeT/Gb6K9qdu4bYd7TWTh3yuUdTX1UdluS96TfuvSXJUa21xyY5Osn5SR6a5O0rxO1I8v70G/fOTfKgLu6oJB9IcmSS91bVRvy7AAAAAMBWMlIdMr3FcdchAQAAAGAsNqJJ7FtJHj49O7/qqn7Ts/M7kzw8/aa7vdZae01r7emttd9urf1lkhvHkXeIn09y3yRfTPLy1trt3RyuSfKCJHckmamqkwbinpXk+CTXJHlha+27XdxNSc7s7v9gkmds4NwBAAAAYCv4VpKHpze1+u4ivamx1iEBAAAAYFw2onnvk+n/ivX1exj3+m7c32zAHDbas7rjOa21XcsfdCv1nddd/vSQuPe11m4YiLsh/VX5kuSMMc4VAAAAALaiT2br1yEBAAAA2MJW/1Xq+vxO+k1rL5uenf/RJH+Y5OL0fwl7v/RXnvvPSf5VktuSzG3AHNbqKVX1qPS3rf1Okn9I8s7W2jcHB1bVgUke212ePyTf+UmeluTxA/d/eIS4n18hDgAAAAC4uzvrkOlN7S91SAAAAAC409ib9xbmZi6enp1/bpJ3JjkpydtWGFZJrk/y7xfmZi4e9xzW4UcGrp+dpFdVv9BaO2fg2XSSnd35ZUPyLd0/ZulGVR2U5OgR46araufSdrwAAAAAwIDe4sXpTY1ch0xvcV+oQwIAAADAnTZi29wszM18JMlxSV6X5LPpF8h2d8fPJnlNkuMW5mb++0a8fw2+kf4cT05/1b17JTklyceSHJrkHVX19IGYI5adXzsk79L95WOnctffe09xByS5z54mDwAAAADbWm9xpDpkeoubXYcEAAAAgHvY65X3pmfnj16Ym7l88P7C3Mw3kryy++yTWmt/tMLtT1fVTJJzkzwzyf9dVR9trbXu+SHLxt42JPWt3fHQZffWEjcYCwAAAADbW2/q6PQW71GHTG9xn69DAgAAAMBKxrFt7lemZ+evSPL3Sf4uyacW5ma+OIa8m6a11qpqNv3mvYcl+cEkn+8e37Js6EED10sO7o43L7s3GLeSg5ed3zxkDAAAAABsR19Jb+pudcj0FvfrOiQAAAAA29s4mvcqydFJXpDk+UkyPTt/TfpFtE+lX0j7x4W5md1jeNfEtNb+paq+k+R7kzw8dzXvLd/y9oj0t94ddMQKYxfT37LjgNx9O92V4pa29gAAAAAA+u5Rh0xv6h51yPQW96s6JAAAAADb1zia945K8qQkp3bHRyf5viT/NskzujE3Ts/O/8/0i2ifSnLBwtzMrfdMtc+5vTsu/zstdPd3JnloVm7ee2h3vHTpRmvttqq6PMl09/x/rhK30Fq7fYXnAAAAALBdjVSHTG/qbnXI9Bb3hzokAAAAANvQXjfvLczNfCPJ+7pPpmfnD0vyxNxVSPuhJIclOT3Jj3dht03Pzn82d22z+5d7O49xq6rvS3K/7vJrS/dba3dU1YVJHp/klCTnrxB+Sne8YOD+Bek3752S5M/WEAcAAAAA21tv8W51yPSmRqpDpjd1Zx0yvcV9rg4JAAAAwPY1jpX37mZhbuaGJH/VfTI9O78zyePSL6D9SJInpL8V7RO7z69txDzG4OXpb8WxmOQzA88+kH7z3plV9buttV1LD6rq6CSndZfnrhD33CTPqapfa63dsCzusCRndJd/PrZvAQAAAABbUW/xbnXI9Kb21zokAAAAANvUhherFuZmbk9/i9j/meSN07Pzj07y80lemOSQjX7/MFX1qCT/Kckftta+sOz+Iek37v1ad+v1rbXbBsLfmuSsJMcleXNV/ZfW2u1VdWSSd6X/d/1Ya+1zA3HnJrkkybFJzq6qn22tfbeqvifJ2UmOTHJRkg+N8asCAAAAwNbXW7xbHTK9qX2iDgkAAAAAw2xo89707PyBSU5O/9euT0p/W9jDu8eV5Joknx7Hu6rqlCQfXnbr3t3x16vqZcvuP6a1dkWSnUn+Y5L/WFVXJ7m8e35cknt1529PMjf4rtba9VX1vCQfTfJLSZ5fVZcvi11I8qIV4nZV1Rnpb9Px7CSnVdWXkjw8yVSS7yR5bmtt99q+PQAAAABsY72pidUhAQAAAGBcxtq8Nz07f+/0t6B4UvqFsh9K/1et1Q35UvoNducnOX9hbuaSMb5+Z/or1w26V+5qxkuSHd1xIcmruvkem+SRSQ5K8q0kf5Hkba21vxr2stbaJ6rqcUlemeSpSR6d5MokH0zymtbatUPiLqqqE5P8ZpKf6OKuTvK+JK9urX1tlC8LAAAAANtWb2pNdcj0FsdZhwQAAACAsdjr5r3p2flnp18ke1KSH0xyQPpFstuTXJilAlny9wtzM1fv7fuGaa19MncV50YZf12S1+zlO7+Q5PnriLsiyUv25t0AAAAAsK30pkauQ6a3uGF1SAAAAAAYl3GsvPf+JC3JdUk+nqUCWfIPC3Mzt4whPwAAAADA0DpkeovqkAAAAADsdw4YU56lFe92J9nVfXaPKTcAAAAAQKIOCQAAAMAWMo6V985Mcmr3mek+Lclt07Pzn03/169/n+T8hbmZ68bwPgAAAABg+zkzQ+qQ6U3drQ6Z3uJ1mzRHAAAAABjZXjfvLczNvDPJO5Nkenb+yNxVQHtSkh9KckqSVyRp07PzX8xdRbS/X5ib+erevh8AAAAA2AZ6i3fWIdObWrUOmd7U3eqQ6S2qQwIAAACwzxnHynt3WpibuSbJh7tPpmfnD03yw7mriPbDSR6V5KXd868n+dTC3MwLxjkPAAAAAGAL6y3erQ6Z3tSqdcj0pr6e5FPpLapDAgAAALDPGGvz3qCFuZmbk/yP7pPp2fkDkvyrJC9O8sIkRyV5bhJFMwAAAABgfXqLd6tDpjelDgkAAADAPm9Dm/eSZHp2vtIvlD2p+5ya5H4b/V4AAAAAYBvpTalDAgAAALBfGXvz3vTs/CFJHp+7tqh4QpJ7d4+rO+5K8vkkn+o+AAAAAACj602pQwIAAACwX9vr5r3p2fkjkpySu37N+tgkO7vHS0WyW5P8Q/oFsr9L8umFuZkb9/bdAAAAAMA20ZtaVx0yvUV1SAAAAAD2SeNYee/q3FUcWzouJvl07vpF62cW5mZuG8O7AAAAAIDtaaQ6ZHqL6pAAAAAA7BfG0bx3QJKrcleB7FNJPr8wN9PGkBsAAAAAIBlSh0xvUR0SAAAAgP3SOJr3HrkwN3PpGPIAAAAAAAzzyPQW1SEBAAAA2DL2unlP4x4AAAAAsOE07gEA7Ht6UxuQc3H8OQEA9lEHbPYEAAAAAAAAAAAAYLvRvAcAAAAAAAAAAAATpnkPAAAAAAAAAAAAJkzzHgAAAAAAAAAAAEyY5j0AAAAAAAAAAACYMM17AAAAAAAAAAAAMGGa9wAAAAAAAAAAAGDCNO8BAAAAAAAAAADAhB242RMAYN81PTs/9pwLczNjzwkAAAAAAAAAsL+x8h4AAAAAAAAAAABMmOY9AAAAAAAAAAAAmDDNewAAAAAAAAAAADBhmvcAAAAAAAAAAABgwjTvAQAAAAAAAAAAwIQduNkTAAAAAAAAAADGrDe1ATkXx58TALYxK+8BAAAAAAAAAADAhGneAwAAAAAAAAAAgAnTvAcAAAAAAAAAAAATpnkPAAAAAAAAAAAAJkzzHgAAAAAAAAAAAEyY5j0AAAAAAAAAAACYMM17AAAAAAAAAAAAMGGa9wAAAAAAAAAAAGDCNO8BAAAAAAAAAADAhGneAwAAAAAAAAAAgAk7cLMnAOzfzrv4qs2ewj3szZxOO/7+Y5wJAAAAAAAAAACszMp7AAAAAAAAAAAAMGFW3gMAAAAAAAAAmKTe1AbkXBx/TgA2lJX3AAAAAKBTVf+mqs6rqu9U1U1VdWFV/WJVrauOVlVPqKoPV9XVVXVzVV1cVa+qqkOGjD+8qp5bVb9bVX9fVd+tqlZV5434vqOq6o+r6oqqurWqLq+qP6qqo9YzfwAAAABYD3W20Vh5DwAAAACSVNVskt/pLi9LcmOSE5O8JclpVfXM1truNeT7mSR/mmRHkiuTXJHkhCSvTvL0qnpya+27A2FPTvKedc7/+CSfSvK9SRaTXJTkYUlemuTZVXVqa+2S9eQGAAAAgFGps43OynsAAAAAbHtV9YQkr0uyO8kLWmsPa62dmOSkJFcl+akkL19Dvukkb0+/oPiKJD/QWjspyTFJ/jnJyUnesELozUn+LsmbkjwnyW+M+L4dSd6ffkHx3CQPaq09NslRST6Q5Mgk713vL5sBAAAAYBTqbGujWAcAAAAAySuTVJK3tdbevXSztfb53FVMnK2qnSPmOyvJwUk+3lp7Y2utdfm+muRF3ZiXVtX9lwe11v6qtfajrbWzWmvvT/KNEd/3rCTHJ7kmyQuXfmncWrspyZnd/R9M8owR8wEAAADAeqizrYHmPQAAAAC2taq6T5LTusu3rzDk/UmuT/9XtU8ZIV8leeawfK21Tye5JMnOjK+Z7lnd8X2ttRsG3ndD+t8hSc4Y0/sAAAAA4G7U2dZO8x4AAAAA291jkhyU5JYkFw4+bK3dnuQz3eXjR8h3dJIHdufnDxmzdH+UfKP44Qm/DwAAAAAGqbOt0YHjSAIAAAAAm2RHVX1t2MPW2vePkOOY7nh5a+2OIWMuS/Jjy8aOku/WJF9fJd/ysetWVQelX8hcnnfY+6aramdXKAUAAACAJepsm1Bns/IeAAAAANvdEd3x2lXGLD07YpUxg/mua621MeTbk6ncVecb9h2W7h+Q5D5jeCcAAAAADFJnWyMr7wEAAACwP9s14q9+V3NId7xtlTG3dsdDNyHfqO9b7Z23LjsfxzsBAAAA2FrU2TahzmblPQAAAAC2u1u640GrjDm4O968CflGfd9q7zx42fk43gkAAAAAg9TZ1kjzHgAAAADb3Shba4yy5cdgvsOrqsaQb08Wk+weyDvsfbuTXD+GdwIAAADAIHW2NdK8BwAAAMB2d2l3PLqqDhwy5qEDY0fJd3CSB40h36paa7cluXwg77D3LbTWbt/bdwIAAADACtTZ1kjzHgAAAADb3T8muT3JIUlOGnxYVTuTnNxdXjBCvsuTfLM7P2XImKX7o+QbxVKeSb0PAAAAAAaps62R5j0AAAAAtrXW2vVJzusuX7zCkDOS3CfJNUk+OUK+luSDw/JV1ROTHJt+IfMja5/xij7QHZ9TVYcNvO+w9L9Dkvz5mN4HAAAAAHejzrZ2mvcAAAAAIHltkpbk56rq+Us3q+rEJG/uLt/QbZ2x9OxlVbVQVe9ZId8bk9yW5PSqOquqqot5cJJ3dGPe1lr75gqx63FukkuSHJnk7Kq6V/e+70lydnf/oiQfGtP7AAAAAGAl6mxroHkPAAAAgG2vtXZ+klelXy97V1V9uao+n+TCJPdPMp/kdwfCDk/y4CQPWCHfV5K8JMnuJG9IckVVXZjk0iSPTPK5JGetNJeq+vbSJ8l/627/yPL7VfW8gfftSv9Xv9cmeXaSr1fVZ5Nc2V1/J8lzW2u71/BnAQAAAIA1UWdbG817AAAAAJCktfbaJE9P8jfp/4L24Un+KcnLkjyjK9ytJd87kzwpyUeTHJrk+CSXJeklObW1dtOQ0COXfe7d3ds5cP+QFd53UZITk7wtyY1JHt0d/yTJia21i9cyfwAAAABYD3W20R04rkQAAAAAsL9rrX00/SLgKGN76RcIVxvz6fQLlWuZQ61l/EDsFen/EhkAAAAANo0622isvAcAAAAAAAAAAAATZuU9ANhP/dw7Pzv2nG/72ceNPScAAAAAAAAAcE9W3gMAAAAAAAAAAIAJ07wHAAAAAAAAAAAAE6Z5DwAAAAAAAAAAACbswM2eAADAVjQ9Oz/2nAtzM2PPCQAAAAAAAMDm0LwHAAAAAAAAAABLelMbkHNx/DmB/Z5tcwEAAAAAAAAAAGDCNO8BAAAAAAAAAADAhGneAwAAAAAAAAAAgAnTvAcAAAAAAAAAAAATpnkPAAAAAAAAAAAAJmzLNO9V1UOq6iVV9SdV9fmquqOqWlW9coTYJ1TVh6vq6qq6uaourqpXVdUhe4g7rqr+rKq+UVW3VNWXq+pNVXX4HuKOqqo/rqorqurWqrq8qv6oqo5a49cGAAAAAAAAAABgP7RlmveS/HKSP07yc0l+MMmOUYKq6meSfCrJTyW5NckXkzw8yauT/F1V3WtI3FOSfC7JC7p3fSHJA5L8apLPVdX9h8Qdn+T/JHlJksOSXJTkPklemuTzVXXsKPMGAAAAAAAAAABg/7WVmve+neSjSX4zyU8kOXdPAVU1neTt6TffvSLJD7TWTkpyTJJ/TnJykjesEHdYkvcmOTTJW5Ic1Vp7bJKjk5yf5KFd3sG4HUnen+R7u/k9qIs7KskHkhyZ5L1VtZX+XQAAAAAAAAAAABiwZZrEWmuvaa09vbX22621v0xy4whhZyU5OMnHW2tvbK21LtdXk7yoG/PSFVbR+/kk901/lb6Xt9Zu7+KuSX8lvjuSzFTVSQNxz0pyfJJrkrywtfbdLu6mJGd2938wyTNG/+YAAAAAAAAAAADsbw7c7AlslqqqJM/sLu+xSl5r7dNVdUmSY9NvpvvjZY+f1R3Paa3tGoi7vKrOS/K0JD+d5MIV4t7XWrthIO6Gqnp/+o2BZyT54Lq+GAAAezQ9Oz/2nAtzM2PPCQAAAAAAAGxdW2blvXU4OskDu/Pzh4xZuv/4pRtVdWCSx641rvPD64wDAAAAAAAAAABgC9nOzXvHdMdbk3x9yJjLBsYmyXSSnQPP9xhXVQel3zA4Stx0Ve0cMgYAAAAAAAAAAID93HZu3juiO17XWmtDxlw7MHbw/NqsbKW4qdz1995T3AFJ7jNkDAAAAAAAAAAAAPu57dy8d0h3vG2VMbd2x0NXiFstdm/jBmMBAAAAAAAAAADYQrZz894t3fGgVcYc3B1vXiFutdi9jRuMBQAAAAAAAAAAYAvZzs17S1vUHl5VNWTMEQNjB8+Xb4u7p7jFJLtHjNud5PohYwAAAAAAAAAAANjPbefmvUu748FJHjRkzEMHxibJQpLbB57vMa61dluSy0eMW2it3T5kDAAAAAAAAAAAAPu57dy8d3mSb3bnpwwZs3T/gqUbrbU7kly41riB67XGAQAAAAAAAAAAsIVs2+a91lpL8sHu8sWDz6vqiUmOTX+VvY8MPP5AdzyzqnYMxB2d5LTu8twhcc+pqsMG4g5LckZ3+ecjfg0AAAAAAAAAAAD2Q9u2ea/zxiS3JTm9qs6qqkqSqnpwknd0Y97WWvvmQNxbk3w7yXFJ3lxVO7u4I5O8K8mBST7WWvvcQNy5SS5JcmSSs6vqXl3c9yQ5u7t/UZIPjfNLAgAAAAAAAAAAsG/ZMs17VXVKVX176ZPked2jX19+v6p+YCmmtfaVJC9JsjvJG5JcUVUXJrk0ySOTfC7JWYPvaq1d3+W/JckvJbmyqj6b/la8pyRZSPKiFeJ2pb+63rVJnp3k613cld31d5I8t7W2e6//IAAAAAAAAAAAAOyztkzzXpKd6a9ct/Q5uLt/r4H7d9vmtrX2ziRPSvLRJIcmOT7JZUl6SU5trd200staa59I8rgk70nSkjw6yVVJ3pzkpBVW61uKuyjJiUneluTGLu7GJH+S5MTW2sVr/uYAAAAAAAAAAADsVw7c7AmMS2vtk0lqnbGfTvL0dcR9Icnz1xF3Rfor/gEAAAAATM4/f2yzZ3B3ezufR/7EeOYBAAAAsAm20sp7AAAAAAAAAAAAsF/QvAcAAAAAAAAAAAATpnkPAAAAAAAAAAAAJkzzHgAAAAAAAAAAAEyY5j0AAAAAAAAAAACYsAM3ewIAAAAAAAAAAAAj6U1tQM7F8eeEEVh5DwAAAAAAAAAAACZM8x4AAAAAAAAAAABMmOY9AAAAAAAAAAAAmDDNewAAAAAAAAAAADBhmvcAAAAAAAAAAABgwjTvAQAAAAAAAAAAwIRp3gMAAAAAAAAAAIAJ07wHAAAAAAAAAAAAE6Z5DwAAAAAAAAAAACZM8x4AAAAAAAAAAABMmOY9AAAAAAAAAAAAmDDNewAAAAAAAAAAADBhmvcAAAAAAAAAAABgwjTvAQAAAAAAAAAAwIRp3gMAAAAAAAAAAIAJO3CzJwAAALDc9Oz82HMuzM2MPScAAAAAAADsDSvvAQAAAAAAAAAAwIRp3gMAAAAAAAAAAIAJ07wHAAAAAAAAAAAAE6Z5DwAAAAAAAAAAACZM8x4AAAAAAAAAAABMmOY9AAAAAAAAAAAAmDDNewAAAAAAAAAAADBhmvcAAAAAAAAAAABgwjTvAQAAAAAAAAAAwIRp3gMAAAAAAAAAAIAJ07wHAAAAAAAAAAAAE6Z5DwAAAAAAAAAAACZM8x4AAAAAAAAAAABMmOY9AAAAAAAAAAAAmDDNewAAAAAAAAAAADBhmvcAAAAAAAAAAABgwg7c7AkAAACw/5ienR97zoW5mbHn3K78+wAAAAAAwP7DynsAAAAAAAAAAAAwYVbeAwAAAJgAKyMCAAAAALCclfcAAAAAAAAAAABgwjTvAQAAAAAAAAAAwIRp3gMAAAAAAAAAAIAJ07wHAAAAAAAAAAAAE6Z5DwAAAAAAAAAAACZM8x4AAAAAAAAAAABMmOY9AAAAAAAAAAAAmDDNewAAAAAAAAAAADBhB272BAAAAAAAAPZ5//yxzZ7B3e3tfB75E+OZBwAAAOtm5T0AAAAAAAAAAACYMM17AAAAAAAAAAAAMGGa9wAAAAAAAAAAAGDCNO8BAAAAAAAAAADAhGneAwAAAAAAAAAAgAnTvAcAAAAAAAAAAAATpnkPAAAAADpV9W+q6ryq+k5V3VRVF1bVL1bVuupoVfWEqvpwVV1dVTdX1cVV9aqqOmQPccdV1Z9V1Teq6paq+nJVvamqDh8y/slV1fbw+fn1fAcAAAAAWCt1ttEcOK5EAAAAALA/q6rZJL/TXV6W5MYkJyZ5S5LTquqZrbXda8j3M0n+NMmOJFcmuSLJCUleneTpVfXk1tp3V4h7SpL5JIcmuTrJF5Icm+RXkzyzqp7YWrtqyGuvT/JPQ559Y9S5AwAAAMB6qbONzsp7AAAAAGx7VfWEJK9LsjvJC1prD2utnZjkpCRXJfmpJC9fQ77pJG9Pv6D4iiQ/0Fo7KckxSf45yclJ3rBC3GFJ3pt+QfEtSY5qrT02ydFJzk/y0C7vMP/YWjt1yOfDo84fAAAAANZDnW1tNO8BAAAAQPLKJJXkba21dy/dbK19PncVE2eraueI+c5KcnCSj7fW3thaa12+ryZ5UTfmpVV1/4G4n09y3yRfTPLy1trtXdw1SV6Q5I4kM1V10lq/IAAAAABMgDrbGmjeAwAAAGBbq6r7JDmtu1zp17bvT3+bjCOTPGWEfJXkmcPytdY+neSSJDuTPGPg8bO64zmttV0DcZcnOa+7/Ok9zQMAAAAAJkmdbe007wEAAACw3T0myUFJbkly4eDD7le5n+kuHz9CvqOTPLA7P3/ImKX7d+arqgOTPHatcYPvrqpzquoTVfXfq+p3qupfjTBnAAAAANhb6mxrdOC4EwIAAADABO2oqq8Ne9ha+/4RchzTHS9vrd0xZMxlSX5s2dhR8t2a5Our5Fs+Nkmm0/+V8PLno8Qt95Dus+Qn09+G5A+T/PLgr4wBAAAAoKPOdncTqbNZeQ8AAACA7e6I7njtKmOWnh2xypjBfNe11toa8h2xwvNR53FzkrPTL3weleTgJMcl+b0kLcl/SvL6PU0cAAAAAPaCOtsaWXkPAAAAgP3ZrhF/9buaQ7rjbauMubU7HrqB+Q5Zdj4sdsV5tNYuSHLBwNhLkvxKVS2kX1x8WVX9YWvtK6vMCwAAAIDtSZ0tk6+zWXkPAAAAgO3ulu540CpjDu6ON29gvluWnQ+LXcs8lvxBkq8l2ZHkp9YQBwAAAABroc62Rpr3AAAAANjuRtmqY5QtPwbzHV5VtYZ8167wfG/mkSRpre1K8g/d5cNHjQMAAACANVJnWyPNewAAAABsd5d2x6Or6sAhYx46MHaUfAcnedAa8i0kuX3g+d7MY7mlvMO+HwAAAADsLXW2NdK8BwAAAMB294/pF90OSXLS4MOq2pnk5O7yghHyXZ7km935KUPGLN2/M19r7Y4kF641bkSP6o5fW2McAAAAAIxKnW2NNO8BAAAAsK211q5Pcl53+eIVhpyR5D5JrknyyRHytSQfHJavqp6Y5Nj0C5kfGXj8ge54ZlXtGIg7Oslp3eW5e5rHsrjTk5zQXZ632lgAAAAAWC91trWzTQYAAAAAJK9N8rQkP1dVn2ytvTtJqurEJG/uxryhtXbbUkBVvSzJy5L8r9ba8wbyvTH9guLpVXVWkje11lpVPTjJO7oxb2utfXMg7q1JzkpyXJI3V9V/aa3dXlVHJnlX+vW8j7XWPrc8qKrek+SPk3yytba7u1dJ/m2St3fDPt5aW+sviYFJ+uePbfYM7m5v5/PInxjPPAAAANifqLOtgZX3klTVOVXV9vA5ZEjsE6rqw1V1dVXdXFUXV9Wrho1fFndcVf1ZVX2jqm6pqi9X1Zuq6vAN+ZIAAAAADNVaOz/Jq9Kvl72rq9V8Pv3tNe6fZD7J7w6EHZ7kwUkesEK+ryR5SZLdSd6Q5IqqujDJpUkemeRz6RcPB+OuT/K8JLck+aUkV1bVZ9PfIuSUJAtJXrTCV3hakk8kub6q/ndVXZDkqvR/YXxEks8k+ZnR/hoAAAAAsD7qbGtj5b27uzTJt4Y82z14o6p+JsmfJtmR5MokV6S/NOKrkzy9qp7cWvvuCnFPSf8/4qFJrk7yhfSXcPzVJM+sqie21q7a+68DAAAAwKhaa6/tCom/kuSx6RcL/ynJ2Un+oLW2a4353llVX0ry60memOT4JJcleXeS17fWbhkS94mqelySVyZ5apJHp197+mCS17TWrl0hbDbJk5OcmOToJIcluS79QuN7kvxpa+32tcwfAGBsrCwKALCtqLONTvPe3b2utXbOKAOrajr9pRB3JHlF7r4k418lOTn9bs//PBB3WJL3pt+495Yky5dk/HD6nZ1vT/KT4/hCAAAAAIyutfbRJB8dcWwvSW8PYz6d5OnrmMcXkjx/DePfmv5WIAAAAACw6dTZRmPb3PU7K8nB6e9h/MbWWkuS1tpXc9eSii+tqvsPxP18kvsm+WKSly91YrbWrknygiR3JJmpqpMm8B0AAAAAAAAAAADYBJr31qGqKskzu8u3Dz7vOj0vSbIzyTMGHj+rO54zuARka+3yJOd1lz89tgkDAAAAAAAAAACwT9G8d3c/XVUfqqq/qar3VNUvVtXUCuOOTvLA7vz8IbmW7j9+6UZVHZj+Ps5rigMAAAAAAAAAAGBrOXCzJ7CPmRm4fm6S/1pVL2it/eWy+8d0x1uTfH1IrssGxibJdPqr8S1/PkocAAAAAAAAAAAAW4iV9/q+nOQ3kpyY5D5JDktyepILkhyR5ENV9bhl44/ojte11tqQnNcOjB08vzYrWykOAAAAAAAAAACALcTKe0laa7+9wu2/rqq/TfKpJD+U5PVJfqx7dkh3vG2VtLd2x0OX3Ttk2fmw2JXiAAAAAAAAAAAA2EKsvLeK1tptSV7VXT65qpZWw7ulOx60SvjB3fHmZfduWXY+LHalOAAAAAAAAAAAALYQzXt79j+74wFJHtqdL21te3hV1ZC4IwbGDp4P2xZ3pTgAAAAAAAAAAAC2EM17e3b7svOlbYYv7Y4HJ3nQkLiHDoxNkoVl+R6ala0UBwAAAAAAAAAAwBaieW/PHrXs/Gvd8fIk3+zOTxkSt3T/gqUbrbU7kly41jgAAAAAAAAAAAC2Fs17e/ar3fGS1tqVSdJaa0k+2N1/8WBAVT0xybHpr7L3kYHHH+iOZ1bVjoG4o5Oc1l2eu/dTBwAAAAAAAAAAYF+07Zv3qurHq+p3quohA/enquotSZ7f3Xr1QOgbk9yW5PSqOquqqot7cJJ3dGPe1lr75kDcW5N8O8lxSd5cVTu7uCOTvCv9rXk/1lr73Hi+IQAAAAAAAAAAAPuaAzd7AvuA70kym2S2qq5M8vUkO5Mcn+SgJC3Jq1tr714e1Fr7SlW9JMnZSd6Q5Jer6ltJTujiP5fkrMGXtdaur6rnJflokl9K8vyqujz9Zr57JVlI8qIN+J4AAFvGeRdftdlTuIe9mdNpx99/jDMBAAAAAAAA9gfbfuW99JvsXpvkb5LsSr/57tgkVyZ5Z5IntNZ6KwW21t6Z5EnpN+Idmn7D32VJeklOba3dNCTuE0kel/8/e/cdJklRPnD8+17iyBkkZwmKAQQEAQVBAUUlGVARc84/syhizjnnnLMYMWOOGFBUFDGBgShBuNv6/fFWM7V9s3d7aWf39vt5nnp2p7tntqdrZ7q76q234ENkcODewMXAK4B9hmTrkyRJkiRJkiRJkiRJkiStQWZ95r1Syl+AZ67E878LHLsCz/s1gyl5JUmSJEmSJEmSJEmSJEmziJn3JEmSJEmSJEmSJEmSJEmaYgbvSZIkSZIkSZIkSZIkSZI0xQzekyRJkiRJkiRJkiRJkiRpihm8J0mSJEmSJEmSJEmSJEnSFDN4T5IkSZIkSZIkSZIkSZKkKWbwniRJkiRJkiRJkiRJkiRJU8zgPUmSJEmSJEmSJEmSJEmSpti8Ue+AJEmSJEnSTHDWuRePeheWsDL7dMReW67CPZEkSZIkSZIkLS8z70mSJEmSJEmSJEmSJEmSNMUM3pMkSZIkSZIkSZIkSZIkaYo5ba4krcGc1kuSJEmSJEmSJEmSJGl6MnhPkiRJkiRJkiRJM9t5Xxj1Hoy3svuz+9GrZj8kSZIkTWtOmytJkiRJkiRJkiRJkiRJ0hQz856mPaf9lCRJkiRJkiRJkiRJWoOYOVkCzLwnSZIkSZIkSZIkSZIkSdKUM3hPkiRJkiRJkiRJkiRJkqQpZvCeJEmSJEmSJEmSJEmSJElTbN6od0CSJEmSJEmSJEmSJElapc77wqj3YLyV3Z/dj141+yFpWjF4T5IkSdIqdda5F496F5awMvt0xF5brsI9kSRJkiRJkiRJkpLT5kqSJEmSJEmSJEmSJEmSNMUM3pMkSZIkSZIkSZIkSZIkaYoZvCdJkiRJkiRJkiRJkiRJ0hQzeE+SJEmSJEmSJEmSJEmSpClm8J4kSZIkSZIkSZIkSZIkSVPM4D1JkiRJkiRJkiRJkiRJkqaYwXuSJEmSJEmSJEmSJEmSJE0xg/ckSZIkSZIkSZIkSZIkSZpi80a9A5IkSdPRWedePOpdWMLK7NMRe225CvdEkiRJkiRJ0hrjvC+Meg/GW9n92f3oVbMfkiRJU8DMe5IkSZIkSZIkSZIkSZIkTTGD9yRJkiRJkiRJkiRJkiRJmmIG70mSJEmSJEmSJEmSJEmSNMUM3pMkSZIkSZIkSZIkSZIkaYoZvCdJkiRJkiRJkiRJkiRJ0hQzeE+SJEmSJEmSJEmSJEmSpClm8J4kSZIkSZIkSZIkSZIkSVPM4D1JkiRJkiRJkiRJkiRJkqaYwXuSJEmSJEmSJEmSJEmSJE0xg/ckSZIkSZIkSZIkSZIkSZpiBu9JkiRJkiRJkiRJkiRJkjTFDN6TJEmSJEmSJEmSJEmSJGmKGbwnSZIkSZIkSZIkSZIkSdIUM3hPkiRJkiRJkiRJkiRJkqQpZvCeJEmSJEmSJEmSJEmSJElTzOA9SZIkSZIkSZIkSZIkSZKmmMF7kiRJkiRJkiRJkiRJkiRNMYP3JEmSJEmSJEmSJEmSJEmaYgbvSZIkSZIkSZIkSZIkSZI0xQzekyRJkiRJkiRJkiRJkiRpihm8J0mSJEmSJEmSJEmSJEnSFDN4T5IkSZIkSZIkSZIkSZKkKWbwniRJkiRJkiRJkiRJkiRJU8zgPUmSJEmSJEmSJEmSJEmSppjBe5IkSZIkSZIkSZIkSZIkTbF5o94BSZIkSZIkSZIkSZKkGee8L4x6D8Zb2f3Z/ehVsx+SpEkz854kSZIkSZIkSZIkSZIkSVPMzHuSJEmSNIucde7Fo96FJazMPh2x15arcE8kSZIkSZIkSZKmjsF7kiRJkiRJkiRJkiRNR07LKknSGs1pcyVJkiRJkiRJkiRJkiRJmmIG70mSJEmSJEmSJEmSJEmSNMUM3pMkSZIkSZIkSZIkSZIkaYoZvCdJkiRJkiRJkiRJkiRJ0hQzeE+SJEmSJEmSJEmSJEmSpClm8J4kSZIkSZIkSZIkSZIkSVPM4D1JkiRJkiRJkiRJkiRJkqaYwXuSJEmSJEmSJEmSJEmSJE0xg/ckSZIkSZIkSZIkSZIkSZpiBu9JkiRJkiRJkiRJkiRJkjTFDN6TJEmSJEmSJEmSJEmSJGmKzRv1DkiSJEmSpHTWuRePeheWsDL7dMReW67CPZEkSZIkSZIkac1i5j1JkiRJkiRJkiRJkiRJkqaYwXsjFBHHRMRZEXFJRFwVET+NiEdHhPUiSZIkSZI0Aqu6vSYiDoyIT0fEvyLimog4NyJOi4iFy3jenhHx/oj4R0RcGxHnR8TLImKjZTxvm4h4S0T8JSL+FxEXRsSbI2KbFdl/SZIkSZIkaUXYzjY5BomNSEQ8FTgTuD1wKfAH4ObAa4BPGsAnSZIkSZI0tVZ1e01E3Bv4NnAX4H/Ab4BdgTOAb0XEOhM87zDgJ8DJwFzg18CNgCcCP4mIoXNSR8RewC+ABwPrA78CNgAeApwTEXssz/5LkiRJkiRJK8J2tskzQGwEIuJA4AXAGHByKWWXUsrNgX2Ai8l/tCeMcBclSZIkSZJmlVXdXhMROwJvJxsFnwxsV0rZB9gNOA/YD3jJkOetD3wYWJtszNymlLIvsD3wHWDn+rr9580FPgpsAnwc2Lo+bxvgE8CmwIcdMCpJkiRJkqTVyXa25WNj3Wg8EwjgbaWUD3YLSynnMPjnfGpEzB/FzkmSJEmSJM1Cq7q95knAWsCXSykvLaWU+np/Bh5Qt3nIkNG9DwM2J0cPP6GUcn193n/IEcKLgDtFxD695x0P7AX8B7h/KeXq+ryrgFPr8psBd53k/kuSJEmSJEkrwna25WDw3hSLiA2AI+rDJaI3ycjNK8gozcOmar8kSZIkSZJmq1XdXhMRARw30euVUr4L/BaYz5KNfMfXn+8qpSzuPe9C4Kz68MQJnveRUsqVveddWd8DwEnL2n9JkiRJkiRpRdjOtvwM3pt6twQWANcCP+2vrFGeP6oPD5jC/ZIkSZIkSZqtVnV7zfbAVvX370ywTbf8hteLiHnAvsv7vOrWK/g8SZIkSZIkaVWxnW05Rc0kqCkSEQ8C3gr8rpSy+wTbvAV4MPDeUsopK/G3CsCcObM7RjPW2XiVv2a5+tJV/pqzlfUzvVk/05v1M71ZP9Ob9TO9WT/Tm/UzvVk/05v1s+qNjY11v/5tom1KKdsu63VWdXtNRBwBfAX4H7B2GdIAFxFPB54PfLuUcmhdtivw+7rJ1qWUfwx53snA+4G/lFK2r8sWANeQA3UPKqV8b8jzDiIbFseAhd00IZoc29nSVuuu+rbkf1wVq/w1ZyvrZ3qzfqY362d6s36mN+tnerN+pjfrZ3qzfqY362fVs51tdO1s81bmyVohXUv90lrXu3WrpFV/bGxs8bK3WoP99z+T2Wpu/Tm7j9UoWD/Tm/UzvVk/05v1M71ZP9Ob9TO9WT/Tm/UzvVk/q8PcZW8yKau6vabb5rJhDYpLeb2Nh6yfzPM2ZDDDxrKeNwfYAJjUP6TGm+3tbH+7ctnbVMvxXebg8lXF+pnerJ/pzfqZ3qyf6c36md6sn+nN+pnerJ/pzfpZLWxnS1Pezmbw3tRbWH9et5Rt/ld/rr0yf6iUMrvDgpdDRPwVJhclrKln/Uxv1s/0Zv1Mb9bP9Gb9TG/Wz/Rm/Uxv1s/0Zv2MzKpur1nR11vY/D7Rc1f2ef3nahJsZ1s+fpdNb9bP9Gb9TG/Wz/Rm/Uxv1s/0Zv1Mb9bP9Gb9TG/Wz0jYzracZvc8D6Nxbf25YCnbrFV/XrOa90WSJEmSJEmrvr1mRV/v2ub3iZ67ss/rP1eSJEmSJElaVWxnW04G7029yaR+nEwKSUmSJEmSJK0aq7q9pttmo4iYKGPbsNe7dMj6yTzvcmBsks8bA66YYBtJkiRJkiRpZdjOtpwM3pt6v68/t4+IiaYt3rm3rSRJkiRJklafVd1e022zFrD1crzeBcD1vfXLfF4p5Trgwkk+74JSyvUTbCNJkiRJkiStDNvZlpPBe1PvZ+Q/x0Jgn/7KiJgP7Fcf/mAK90uSJEmSJGm2WtXtNRcCF9XfbzPBNt3yG16vlLII+OnyPq/3eHmfJ0mSJEmSJK0qtrMtJ4P3plgp5QrgrPrwgUM2OQnYAPgP8I0p2i1JkiRJkqRZa1W315RSCvDJiV4vIg4C9iAbMj/TW/2J+vPUiJjbe972wBH14ccneN7dI2L93vPWr+8B4GPL2n9JkiRJkiRpRdjOtvwM3huN5wMFeFBE3KtbGBE3B15RH76kpmKUJEmSJEnS6rfc7TUR8biIuCAiPjTk9V4KXAfcISKeFBFRn7MD8I66zdtKKRf1nvcm4N/AnsAr6mhkImJT4APAPOALpZSf9J73ceC3wKbAOyNinfq8dYF31uW/Aj41yeMhSZIkSZIkrQjb2ZZDZICiplpEPAN4Xn34R+C/wE3JgMozgbuWUhaPaPckSZIkSZJmneVtr4mI04FnA98spdxuyOudQjbozQH+Bvyzvt584CfAbUspVw153u2Bz5HTi/yLnB5kT2Ad4ALgwCGNkUTETYFvARsDlwN/AHYFNgQuAQ4ppZw7+SMiSZIkSZIkLT/b2SbPzHsjUkp5PnAs8DUyInNX4JfA4zBwT5IkSZIkacqt6vaaUsp7gEPIBsK1gb3IxsrTgYOHNSjW530VuBXwIXKU8t7AxeTI5H2GNSjW5/0KuDnwNrJBdO/6863AzQ3ckyRJkiRJ0lSwnW3yzLwnSZIkSZIkSZIkSZIkSdIUM/OeJEmSJEmSJEmSJEmSJElTzOA9SZIkSZIkSZIkSZIkSZKmmMF7kiRJkiRJkiRJkiRJkiRNMYP3JEmSJEmSJEmSJEmSJEmaYgbvSZIkSZIkSZIkSZIkSZI0xQzekyRJkiRJkiRJkiRJkiRpihm8J0mSJEmSJEmSJEmatIhYd9T7IEmStCYweE+SJEmSJEmSJEmSNCkR8QTgnxFx71HviyStKhFxRERsUX+PUe+PpNnD4D1JkiRJkiRJkiRJ0lJFxF4R8V3gZcAVwDoj3iVJWmkRsXFEfAr4MnA0QCmljHSnJM0qBu9JkiStIhHhtZW0EvwMSVpTRMS8+nNO+1OSJEmSZppe9qlHAbcGPgUcWUp560h2SpJWrauAXwDXAMdHxI3B7HuSpo6Nx1ojdR0lkpYuIuYOWTbHzkVpuIjYqv5c4jwTEXNLKWP1dz9D0nKKiGg+QzaKSJqRImL9On3UqXXRnPb7rW7jdYIkaZWyLXR6s36mJ+87Zw4/Q6MVEWt12aciYmvgUOAi4NGllF+NdOc0oWF9P5KGq+021wEfBr4LHAncOSLmmH1P0lSxwVgzUkScHhHHTrS+lLKobnd0RCycuj3T0kQ16v2Y7SLiwIj4dkTcqJSyuH8TV0oZK6WMRcRBEXHnUe2nxms/P36WplY93HNryvS/RcRWpZRFQz47iyNi84j4BHDCSHZ2louI3evP6C2fM2y5ppdSSqmft7cBzwMDXCTNSLsBTwJeFBG3LqUsqt9vR0XER/qBfJI0nfXvebw2m77qPeraEbEbWFfTTdNWfaeI2HnU+zPbde08dsZPf107Tv2Om9NlQdLUiYiHANdExHO6RcBawBbAes12d42IW0z9HmoipZTFABGxxaj3RROzvXp66K4JSim/Bj4IXAvcE9h/lPslaXbxJl4zTkQ8EHgW8NyIWG+CbfaOiEuAJwDehE8DETGvVL3lXphOvScCtwGeXx+PywJSG7CeCpwNbDCC/VNP+/mJiAXtZ8nP0OpXD/fiZtESnx2AiNgEOBO4G/C5qdk7AUTEphHxfeDrEbFr/ax032c3ZERsz0F2Zk1bhwAPAA6oI7sNcJE00/wR+DywCXCfiNgxIj5Tl50I3H6UOydJk9ENGGs6fW9SB8faxjZNRcR+5FRfr4YcmDnaPVIrIubVAYGfJQNebM8ZkS6DTh2AuU5E3CciToqIm1kn00fXZtO0fx4H/A349ij3azaJiO0i4gvAm4AryIzic0spfwO+TPYv/19E3DIifg18Ejg8ItYa3V6rHXgREZvUe9F3Gzg+/UTEljC+vVqj1VwHfJlsw9mXnD53/dHtlYYJEzdpDWWnpWaM5qT5buAHwM3Izt1h7gxsBLy2lPK/1b93WpZmhOmpEXFaRJwSEZsZgDR1mhu3RwOLgPtHxH41yGUe3NC4O4fMGnY5BiCNVNNQ1Y0ufTTw5oh4c0S8ICJ2GvEuzgrNZ+ehZMDeqTWTTqkN8N33147A7sAnSinX9LNUaLWaC1wJ3Ah4INyQRbRrkN80Ip4Zmbn3MQaFTWtXkVOvFGC+1wfTQ0RsFJlZdMMYZLL0XnKaiIg9I2LriJjfLPOzMyKllMuA04G/Ag8mg/nuDHwVuFsp5ayR7ZwkTVIzeOygiPgG8HXgx8BbI2Kb0e6dJrABeb96UUR4HT2N1EDYRcC/6qIDwM761SUmmF61+0x0bQE1QcCfgfeQU+SdDZwx0fM1dWqAZTvY/FjgHcBC4DsRsdXIdm52uQdwR+CbwGGllNO6oP5SyiPJc84DgZ+Q2cc/BXzF/rjR6Nqhu5mWapvNbsBWZCKHI0e5fxqIiH0i4uPAFyLi7Ih4aERsPur90rjse38lrw0uJPtKbzvK/dJARGwWEa8APhgR74yII7trN+9/tCaww0UzRm00nFsbO15YFz8tIrZvt6sje+4IXE02LmoE+h26EXGHiPgdeaP9HOBdwMci4kiwwWoqdDdupZR/kHUA8Kq6blGz6QHALYCzSilXTOlOzjIRcUxE7F1/X+Kc3DQo3hX4EzmC/n5kR/BTyU7gR0zZDs9SzWfnYuC0uviVdd0iBtdThwHrA1/rnjfV+zpblVL+CbyAHAl8akTcBm7IGPJwskH+DDJz76uAj0bEUd02I9npWWoSHSH/IhvkDwHW7qbSXf17pmFq4Pgzge8C3wPOIYPId2y2sX5GpGY4+CLwHeAXwPsj4s7d6tHt2ezVXM8dCWxOBpdfRU6je4dSymfqdtaPpGmr+46KiHsBZwGHAouBPclBtK+NiFu122pa+B95b3pgKeV629mm3iQG8P28/ly7bm/fzCoUEYdGZuQ/Ysi6Ob1M/PcC3kjee34W+Dg5/eczgCdHzqygESmljNXO+ddGxAFkENl1wImllONr27ZWo/p9dlh9eEYp5WfNugUR8TTynLOIHEx711o3v5z6vRWMmyL3VOBbwI+A1wOXkN9vd4mIfUe2g7NcbaOeExGPJwfEHAfcGDgIeAXw4ojYdJT7OBsNu5dpln0T+BiZsOHu3QAm739GJyJOBs4DHkcOkr0feR33QjDOQGsGbxA1ozQjez5D3lRvSU4B2jZ47E5m5ftGKeVKMx9NvTqitB0dtz3wZmAbcgTWM8gT7KHACyLikO55U7+3s1Mp5fnAX4AD6wVPm2b4SLKj8RN1ufWyitVR8KeTmQ0f1o0oneBm4d7AB4HtyODX/cnPzunkjcNrI2KJhkmtct20qy8kA8EOiIj71HXd+ecuZIfJZ6d+90Q2Sr2DvDZ4ZF12MPAiMqjvdWTwxG/Jm7sXRMSOBodNrSYTb9fg0U7nEaWUC8kgsQXAgfU53niPQETcDvgVGfi6O5kRcT45sv4zwClg/YxKRBxPNiTeAbgGmEdOyfqxiLil2UVHo17PzSMbEK8C/gmsC1xWzzfz63Z+biRNG/12s/p9tRbwBHJgxb2B7YG7kgOV7gY8MTKbtd9nU2BYkFd/WSnlbOB8YMca7KIpVO9lFjePb6if5nNyZf3Z3ed4vbZq3ZNsM3tARGzWrqjXaDtFxHMip5h+PNk2cEQp5a6llJPImUr+AzycTAygEYmIBeTA80eSg2jvADyglPLVut5+zdVvLbKNE+CGz1NEHEO2rT0P+B3Z3rY+sE5d7zSGIxIR20TEx8i20T3INpzzyD4FyEGyd7aORmZLsm3gaeRn5+Fk8N4zyL6GU4H/G9XOzTY1kDKG3ct0fQU1sckngJ+SfQl37NZP7d6qBo1vQl4TXA88HzgGeCnZh/DEiLiH1wdaE/hPrBmnaVR8LnAt8KiIOKBp8DiInDLXzEcjUi9u1o2IN0bEY8jO3c2B+9QRWC8kR8y9H9gXeHxELPCiZ/WKiHm9z8OT68+XR2YVu7Y+PpicMvdH/ZGpWjVKKdcDPyMDKO9INkItISLWBx5FBo6dVEp5UCnlx6WUs0spZ5ABFQAviog9pmDXZ612emmyEwvyszO/lHJ9RNwYuCnw/VLKX8JpVqZcKeW/ZFbX84GTIuIeZOP9pcCdSimPKaW8nDz/fIbMMPrM+ly/56ZIRBwYEX8BPhcRWzUjg+fUz9kCMtMo1HsVb7ynXkRsSY5a3AN4J7B7KeVg4PbA08kGxmfXji/raApFxG3qOeYJZHDYg0sp25CB/e8iG61eGb3s5Fr1hp3r63fZIrLz92jgMXXV4yJi13rN4OdF0rRQM4BEcz12s4jYpH5P3YScZu24UsoHaya3z5H3oOcCJ1ED+R0Is/o1WfmPq/c54wK/alWuR2ZJvg7b/KdcvZc5MCI+GxF7NHU2p/mMfJWcKWa3iNh2ZDu7hmmurV5OZqPeA9iwt80mwLvJTt+7AduS19E/aPoa3k5m49sCOLm282g1muj8UUq5jrwP/TPZOT8H+Huz3sDX1aheG1xNDhYDeHhE3C4ifkAORN8AeAiwH9nGBpmhf2Ep5Vrvd0bmWOB44JfAsaWUO5VS7k22f36ADBw7npxCV1MkIm4cEReTyWieAvybbKd+cynl7+S566lkFsvHd+1sWn1qX+hYvXbbPSIeUgO/DoiIdepm3bXBD8npcxcC94yIm9TX8P5nCkTEdhHxK+AN5HfcLsDdSk7j/pVSylMY9HM/g2yvlmY0L6I049TpC6OU8gvgteSUUM9obrS7qaI+P5IdVNdock/goWR93B94ZSnlk3V9V3+vIG8m7grct1s3kp2eBZpsR8fXxx8Gvk2O+nlWXbcDGQD7m1LKH2wMWfWa//FvAR8CdgZOiYiNhmQAuxU5jfEnSikfb9dFxLHA4fXhPmQ9ajXqPkP1u+xrZFByNwX1AcDG5NSSmiJDzhm/JW/m5pKBrycATy2l/KwLsqhTeJxOjg5+QEQcXl/L6+KpsS6ZzeDmwIci4kQYNL7XRvp/1m1v267T6td8ph5Efq+dUUp5YCnlDwCllN8C7wHOBnYgO7esoykQERtHxPnktds9yIzW9y6lvB2gXls/FvgBGch378isSVrFus9Jc219QkQcExH7Nt9lvyil/Ijs8PokGQTz0LrOz4ukaaFUEXGLiPgC+Z31czKT+IlkVoM/wriA5e8BryTblB8aEduYyXr1qwFgTyI7fj8YEfePmjmnGwRTBzNdTWZAumldZ71MkYhYmxxofifg/RFxf8jzfjNYbAHw+/rzupHs6BqoZtWLUsr5wMOAQ+vv7TaXAO8lM1E9jQyS6AYtd30N1wIfIdvrbk9mqLKdYDWoAcdzhw2kbI75r6j3m+SUn5f01mv16e53Xg38Grgd2Q66H3Am8LFSyttLKVfWbIhfBTYBnt0+X1MnIjYk20EBHltK+W79nC2o7WxPJwOQbgqcEL3spFqtgsy8uycZ9PqjUsr59dpuTinlupIzzb2SvD44bYT7ukZr2nIW1wFLbyG/495Eznz1PeDjEbFh0w+0mLw3+jrZTn1sZDIHEwFMjU2AvcgYg8cCby+lfD9yZrP5dZtXk4kabgrctwnAlGYkL3Q1rcXEU952y18CXEAGiJ0YEVuRNxFnl1J+23x5awrVDqmvAx8FjgB2IjsSb2hUrJv+kpzGMMipQ7e20XfV6Ub3dsczIvatI+Q+FhFPr5s9vv48rd60HQSsTTYID80oopXT/f+XUi4lj/M5ZGaW49r11aH15y+6dRGxf0S8D/g0mSXxo8COpZRvolVionNP/Tj1s+89tTaQHEBOJ9FlfV3kd9nq09VR/0a5Nkh9nAwsug05zcef67pFzXY/J68hoDaKGEyx6izt3FFKOQs4imwUORB4Tx3d2D7na2TG0R0iM5BqitTzzFpkVtjryIb5G9QBAO9nEDz+hbrc77vVrF43dOf615EZyL/ZNfjWzq8ryanCryKnYLnpaPZ2zdQ09Jb6+K4R8QfyWuzjwPci4kkxmBY8yFH1rycb6+8TEbep6ya6z5Wk1ap/nRYRRwBfIc/9V5PT3h1NZjD4bSnlsnqO6TqwrievDz5PDiLrApPtwFpFunNEF6BS29HGyMCjLqPra4DnRcTGZTBlO8CX6s9bTBQYo5XTDxzqHpdSriEHWLwR2B14e0Q8NMZPT/g3YDE5iHOP+nyvo1eN7jrt+/V76/CIOLV3/D9OtldfRw4qu3ET+Ne11f2KvFe9lhyY7hTUq1j33VSDJ9aNiHtHZhU9OiLWawbDXEtOV3g2GdByv/oSfq+tZvVzMSciHkkOQlpMtnk+upRybB2k1E1vDPC4+vMpEbFzrVvvd1ahSQStBtnffxk10LV+zq6rv19IZrP8PZlI44jVtrMCxp3f/0AG929ETkH947q8u77rvJqcpenOEXHSVO3nbNK05dwJ+D45cPlPwIvJ4NdPk/dEb4omQ3Ip5TwyCcfl5LXerad2z2enen12Dlk/QWYRvRbynrTkzBZz6/3pa8nZlx5C3qNKM5bBe5qWYjDffDd1x24RsVVkivsuKGJuKeU/ZAcVwP+RncEbAddGxNbkjcW415zSN7IGW1pwC0Ap5Y9kY8eFddUS00HUxt/PkR2/+5InVht9V5FudG/TEf9a4JZk9o/v1s/YT4G31Ke8jgwGGwPWrh2P44JZ/Aytcr8kp+1Yn+zQ3RmgCTzusk9dERE7RcQLyc/MyfW5h5dS7lFvwLWSmoCwxXX0zmE16PUmdXlpzj+/IEdlQXZeHUleVx0ZmX1nm5G8iTXA0r5nmgCV7vpg74i4T0S0mSX+SjZ4jJFT5cyv6/rnrTcDvwFuGxEP7F5/Vb+f2aTpuOqyUd0pIu4VEcdHxKbddqWUi8iOx2eS0w68iZyCde3upchAl81rMJJWk8jpIfZrHs8hO+03A37fNMp3geMfJUeafgLYvpTSBb967baKRcR6EbFv/b3rkH828A/yu+0yYMN6vTfWfS+WUj4NfIy89n5QRGww5Tu/BorxA5CIiLuRQRTbk53AXwbmkZldnxyZ4aDU5/yQnIZtS2o2hK5Dy/OOpKnWXKedUhc9jLweexB57rgDGXQ8B7hjRGxZv7Pa76uL6zbXAKc25yu/01ZCez9aFy2oj7tAlotKKa8DHkkOZH4COU3hNs1Apf+SgUnrGzyxasUgQ043He5CGDelcddO/RQGA2VfCbyiuxeqQRRfrev2rsu8jl5J9di300jvD5xFBrnu1S0vmX3vg+QAvyDbSNvO/K4t4stkO8++wHHhgLJVqmnPeQSZ3fW9ZGDlmcA5NZCvCwq7kGy7AbhHROxU27k936x+W5DtNn8iA77WImcgueH+tJRyXf1e/DU5CwbAy+q6xUu8opZbpLnNuWbt3vrus7ApWWfzyNku2kEA3Xfbd8h7162A4yNit9X/DmaXiNi4+70JCl9MDq74WF11eF2+qH1uySl0X1AfPiOcSWG1iIgDgJeS06++HLhtKeVppZQ3kP2jF5MBevfsnf+/TGbguxmZSGjj+nr2l64+XVvoS6nZ4IFF7WejaQv9Kjk9+KZkdvhNpnJHpVWqlGKxTNtCBhJ9Cfg7edF5DvAk4Ea97b5FdtJfWn9eS6ZW/zh5k3FzYN1Rv581oQBzm98XkJmN9ga26W9D3jC8vNbJ58jGQ4Botg1ySomrycbHffrbWFa4ruaQDVVvBe5NjpB7xJB62qR+ZsbIaXHGarmAHFHyMHJUw/qjfk9rYiFHZH+hHvun99adWuviHDL7Xvc999BmmyCDk+aQAcwLR/2eZnoh03D/ptbJ1WSAxLOAnev6terPDev6MTLQ6E/N5+fP9fPz4HoOWm/U72smFDIDwbr197m9dXOa33chp+7szvs/6m27KfCOuu59S/l796rb/AHYuC7z/LPy9Xg4OeXaGDmQYowMOHoOsE5v20fVz9sY8C5y+ul1yWxVY8Duo34/a2IhR8+/j8z+MQY8qlm3ARkEO0YG6j2LDCbvzke3G/J6C0b9ntakQk6nMlY/B5vWZd1125Pqut9056Xmed02+5IdXVeT2ZP8Xls19bIxGUB5C7Lh/W/AHZr1DyYbFP8LPLAui/pzb7LT61rgnr3XXae7TrCuLBbLVBQyeGgMeGH9/cTe+m3INpwx4BV1WfS22YDsqB8D3jnq9zTTC+Pbye5Mtmd+nsw49RBgl2b9XDJr23n1+H8TOKKuu0Vd9levz1a8Doasa9tCb0wGp3yAzEh9KkPuJYH7AD+q9fFJYKe6/P/qsqf2X9uy0nX4COr9JtleMEZ2xG/QbDMHeEVd935g2wle69h6XXc+cKdRv7c1qZABYG9n0Mb5LvIe56N12b/IrK7z6vZb1mvvMeAlo97/NamQbcpLfAc19zCHkv07u5OB4f8DbtXbdk79uQF5HzQG3L4umzfq97imFLL/5oVkW/MLgDsP2eYr9fg/qa3HXp3eg0Eb3eOWdu6zLFf9HMYgU+gvyYQzBzbr55AD/y8n+xBuU5f3277XBr7dXidYVnldvbEe3zs2y3aodda1fY4BvyUD+9rnHkVef/8FOH7U72VNKfX4P5NsbzsDOKBZ1313Pbipl617z+/OQ3vW+lkEnEjTl2SxzKQy8h2wWIYVYL16suxOlL8hR8xdUx9/hfENV0fVm4fryI7hj9cL0O75/yVHlryEHEW8C7DRqN/ndCzAzerPpTYe1ZPlbxgEff29nljn97Y7mAyk/A9wrwlea0My684Y8JZRH4OZWIbVF5keeIzsWPwN8Jn+9gwaQp7c3LgdQ2aD+3vzGVpMZg15IZlWfR9qAJNlUvUzp/e4vXmeQ07FcRkZoHfrZt2W9bPT1cPLaYLz2jogA8R+DTxx1O93phayMeqT9Vj/jwwefzvw07rsU822C+rPJ9Z155ENWieRjfgXNPW2iJw6/A3Aff3sTHj870sTbNf/3NRl84CnNcf2/Pr4ZGqAS7PtIWSj73/ILJXDPovzyE6xMeCMusyGqxWrvy6Q+PFN/XyBzAjyFgaBli8Btuo992YMOh+/DOxPjq7/L01gjGWV1NNaZDBeV0e/JwP9H1PrsGvw6K7LuuvpS4GH9ep7Yf391uQURgb5r9q6+m499k+vj7trt/nAT+q6xy3l+WcwGEBzo9W9v2t6ITujPliP6VvJRt1D67quMXE94NF1mx/TdAbXentsXfdDBsF6x5KBM+8e9Xu0WCxrfmnOJccxGPh6FbBbXT6/2fYAsh3gKuDm7fObbfYl73suoXZg9a+3LctVPzuQHb/dddq/mt/PIYPG2raEfes1c9cmd2Q9F32rXrvdalTvZSYVMoj+VeQ0gksL4FtIZv5o7/O7nx8EtqvbLWieswuD9oTvA7cig2HGgK+P+r2vSQX4VD2u96iPb012rl8FHNXbdt9aL1eS7RBtcGZ3XbcBOU3bdfVzud2o3+OaUsjA1jHgZzRtoHXdA+t19s/a8wo5QPBy8v50aNCLZbnrof2/X6ce41sAN51g+9fUevtY/7uSQf/CI+s2v2zW2cY2cR3ceNh105DrrXvXa62xXrk/TTsMmUV5jAwc37ou69p4uu+27er32li9Xth31MdhJhfGByN312Nd++d/gOOBteu2GzWfo/c0r9H/PN2BQZ/eTqN+jzOtNP/z/f/97vG21H5qsl/gHuQ12lg9zzyObPPpBgDcqHntdYDnkwkf3g/sMKwOLZOuq/nA8xgM/O9+jpFZ3m/W2/4bdd3TlvKaXT/3WeSMMSN/nxbL8paR74DFMqwApzQXOyfXZXPJztx3dzcKvee8vy5/ZX28Cdko8px6wdoFmY2R2ZG8MB1//DZh0HG+fV027OZhLwYjsK8Hvshg6sExcvRi21G1LjllxBiZ/n67Ya9NNpz8sW530qiPx0wqjG+8bW+8F5IjFrr/++f1j33vub+v251SH28FHEiOCv4GgwxjY/VzaDbLZdfNnF6dLOivrz+3ZnCj91rGd5o8ty7/RVtvjG8QPqR+fv5FHd1oWe662oUM1hsjg7lu26zbisyk1wZRtMe/+/57cH08j5xy8gAysOzrDBpGHLG99DrovmP2nGCb7nxyCXkzPeH3EHlD/YK6/ccZNCb2G0UOYnBzuPeoj8N0Kf3jNGT9sGuEm5IduJcB9+mtO5jsILkIeHL/dchrvHfUeriYQZaKrsHehvlVU69dcOU/ySwuQzOykAFFl9dtP9xb1waOzycbRH5MLwucZYXrqPuuuh2DxsM9euvuxqAxd7ve87vP1DZkkNgYmUXZrAeTO/5L67Q/jsxk9D+yM3j7/nchcCNyKpUx4LlD1n2hrvsuOSq/y3r9cTK41kZfi8Wy0qV/3TTsOorBvc85wK4TvM6rGNL+1qxfC3h63eZTnmtWqs62AD5Tj+V36rXYuuRsFx+vy7/IkLZMsnPr2nqd/RpyMNkiBjNbGFC59GP/VAYDxbeaYJubMBj09av6nG3IQZTvneCauQuWvSmDoL+LyUD/K8igiW1W53tb0wpDsoQ1x/mh9Ri/hUFH/fPrss8CW/ae96R6TXcWsNcEf+9gsg/ha8AWo37/M6kMOx/U+tuEzEp1DUOy7JODyi5mkBmxy6S4LoOMiR9sX3PU73WmF3I2hD/Wz8PVZHvbW4FbtHVJ3sv8pdbB3fp12/z+y7rNwyb6X5jtBdiVzJT/S5YSXEJmYduo1s8/6rnk+HreH6v1cd9m+5uR95hjwAua5Tf0T5CDzi8jg5IXk+3WDjJfsXpciwzu6q4N7l6/53Yng78vJ/vb7t4855b1vHIVcEJXP0Neu7u2eOOo3+dMKRNdH/SWRe/n7YDf1WP9ZmqmXjILdtfmdgJLDp7psiM+ctTve6YWcmaLLkvyH4DTyBmSXstgcMxnaQJYgdszGGC+e+/1urbQTRgE+f3fsP8Di2W6l5HvgMXSL2SmqQvqiXGJznvgLuTIuDGajuF6UXRZXX673nPWAnasF7cvxcaRiY5919H0qgnW70Y2anSBeIc2625fLzwvopfSmWzk+jrZmPiECV57IZnV7WLqCDrLctXdJsBHgGcNqbMuc8ub67IlMk/Vn8c0Fz/9aQ0X1Nc6gXpjYVmu+tkJeCXwtvoddFd6N8b1M/RHslP4rs3yOQymzP0gcHCzbmsys84lZHDYk3Da3BWto2506GnNsiCDybsL/m4E0I3q+i7r1FF13RUMnx58LRwpt6zj3zUiPbOeL3boHcMgR4f+qZ4n9m6fywSNgWS69F+TwRH3q8uGNYq8GzgXQMH1RAABAABJREFUR2S1x6Sb+mleb3mwZABk1+jRBd+dOuT1jiIDvMbIBspdJvi7b2PQWD8GvG3Ux2JNKeT12B/Ja7VbNMu7z1/7mduenL5oaR32+zG4xji9/39hmVSdzKfe7wz7Hms+U+8YUkefqOteMeR53WeyG3n/4+4zbZmwLoZOGVXXdZ+Rzclp8sbIxvYt6/I5vdc5uq6/kJr1iEFD4i5kw2SXWfkH1KkOLRaLZWVL/3uMXrBKXTa//uymaB9j4qm7dmCQkf8uE2yzC5lpeZ2V3f81rQy7Nhpy/LpzzMPJe833Msjy3p3PtyEDva4nA5M27T13Q7LD+KrmHDVGnTbPMmH9dOfmrRgEOywx4IEMnnhnXf8+xnci7kHev3TB+MfV5cOu614M/Lv53P3D67MVrrt1gM179Xjzeky/DuxYl23HIGP1Axg/uHZ7MiB2MdmWtsTAQLKt4Sajfr8zuZABEDs3j3fq6qm33e2BTzefj3fQTHdct7kZGQhzLTUYBoOTV6Zudm6O+WVkX89XybbNMXJqwn0Yfw/aZhnv10/Xv3BkU48bTNX7mUmFHPDdfTc9kiWvDbYl++BeTN5/XkEzjWTd5mVkEOy3gP3qsrXrd103e9nxjL9X3RH4Hpll7H5kf8I36U1BaVlm/XXXZ0eR11xf75/PyYH9byMDkL5HDRIn+wieVOvnqwyCxfr9dXuTQZpeJ0yuTtr/80PI2UTeAXyY7M/sktW01wHdNcIi4P5DXrMLRP4wNUt5V/9kcoFPYVbelamzu5D9md+jXrc16+7NYDDyW3vr3sUE/QUMrglPJQfl7DHq92mxrEgZ+Q5YLP0C3LY5KbY3BzuTI6y6aSN+RW8UKdlx2I2WHJpJpHk9I66XPCZ71wuWh7THtfudQUrgNrhlbj2Zfo/BjdnPaALw6sXq/cjp734E3LL/+vXxRqM+BjO1ACfWY39ee1FSj/0pdd2/GTRgDW3cYDCS+KVd/Y76vc200rsJmEOmau6mU2nLe2kClMmRdF2WvY9RGyLrutsyCJD4F3lT+GkGHb8XA/ce9XufzmXI903/8WE0N2pk5tb3ML7h8CP19/f0X4NBloSXtf8HLBnk5IjTSdRPXdZNK9B1MO5BNqx/g6ZzkPEjq7burVtAdsCM1fPUEoEW9bGdjeWGBogdycannyxj28PJjC071u+6ueSUt/+habyo9fZ6BgMvzmZIhsPmM7MJOdLusrr9W8kAJwPDVr5+u2wUH611PWfYZ6/Z/gAyqLX7DjyS7Nzcicxq+TcGo1Nt7F3++titHr8rm2VdI3D3edilOdffvi7rOkVuSTbKL6I21g95nbXIDpZNRv1+p3Nh/LXbQjLD3hE0A5Wa9YcwCEQeOsqanGbtDXWbdzbLu7rbvn6+jphoPywWi2V5C+PvTW5H3lN+jwwSfiW9doL6s8tidOZSXrfrqP9R8zyDJSY+XsdSs+As4zrrVr3zz5frOf3g3na3qNdaXXDYW6lTrw95zeMYZAL5H/ASvP9cVn21nXyLyI7aPXrbbE8Omnh+s2xL4Fnk4MsuM8sYcH6zTX+atvXq/8elDNqIzMy//HV2GpnN6NU0AcpksPHZZJBL+333kHqsf0rT+V7X3YdsK/0lcOCo39uaVMj26E/VY39gs/yguuys+vjGjG8v+CZ1qvYhr7mAnIGhCx7bdNTvcyYX4Bn1WH6DQR/bWuSsCF3QxKep/Th1/RwG00s+fimv/c26zZ7YltM/Nt054R5kW/9dhmxzYj1PnEdex72xOf5r1d93Jdt2FpH9CevW5Rsx6F/4F9nHenyt718xCOpbl0F/3r71udbV8tXlK+vxu39v+R5k9ur/MkiC0k69uiODfp7HLevY43X3ZOtjKzLxRZuAYYxsN/sRzWxxdfsui9sPGQxg79pK5zFIdHM12Z7azkKy9qjf70wuZB/Cx+rxvV9dNo9BH9BajO8bOLJ57q4MphE/vPe6fodZ1ogy8h2wzK7CxJlx2kbGLvvXU+rjjciU6b+ty//ZfaE3z+k6uNZn0Ml46lL2wwueiY/NEhcezfE9kRrYVx8fwGC64jEysOV99fc39i5otm+2fTGMT1FsmVTdLK3hdxMGI4Ff11u3JYPsLC+c4PldHe/e1GeXCcY6WrH6WkCm0b6GHBn6dDLY5ZXA+fUYf4fxgUb7kI0gV1KnF2jW7VQ/V39gMEr7D2SHy4aT+T+ZjYVeJh2WzHjYNZosYJBJ75ZkEHjXwHtoXb4zgxu/A+uy7jldEMYYcNNRv++ZWprvorcCF/bW7U+msv81NcMucAey8fYDZCfIn8gOq7ZxeFsG04I9bdTvcbqX+lnoOpPuWpf1s0/ctq7/fLNsIzJz8tVkx9RCcjqpP9ZtLwROXI79OLk+7+ejPiZrQqnfhd3UKg+ty5YZKAQcymDa8DEy+073PXgJzXWhZfJ10fz+63osn9Cvk+b89My6zdebc053Hd1lgftU//zPksHjBoYtu24ezKATvpvu/muMbyhcnxwpv5gMtOhGcPeP/z71s/NfBtmqJroXNrDCYrGskkJ2WnXTbI2R2XYvZXBfc1jdruv4XZcMghkDjq7L+td96zHoqH9SXeY95/Djf0A9TldSp18dcn7YnOwM/BOwab1Gu1F9/I9eXbbBYecBx0xiH27MYJrdD9VltulMfLy6a6r5wCfrcXs+Tdso2cG4J7BZfXwwg8F71wL/V5d3n5OuPXuijL5HkhmVrmcpbdeWoceum62nG8T69t76t9R1T26WLQQ+V5c/m2a2ivr99o56XfcWmkG0lpWqp+5z9Vaa4JS6bAOybeBP5P1p1z56IXBSs13XNrQOTcAyGaR5LnlfeuNRv9fpXvrn9Gb5rvVcdSV1IB4ZsNLV3b7Ab+r31At6ddBNJ3kRS2ZL6oL8Nxz1e5+uhfHtAQua3+e1y4HXMAj+elxXR73XOp6cOvc84KjeutfWz1k/mcBzGFwHvonm+s6yXPW4sLkW2KYu2wR4IoO+m78B9+zXff2s3bOee37efZf163eiZZah9XEjMkhyjOwXuC85+8hzGMxo9VlqoHJ9zglk+/d7mnNOFzy2fv38/LCeby6gCWRuXsN2tsnVzwbN70EG6n211stJEzxnQwbt2B/orTutLv8STvttWQPLyHfAMjvKkAvL25GNHQcM2fY+DDJPHU52mHQXly8adkJkfEfXfeu25zMk5b1lUvW1D9mZ+MD6eH6zrhvFcwsGo6h+DOxflx9Ljlq8oH/iJaeQuoAc9bPEqKLZXFhGYyrjb+y6i8n+5+pgMrj1Pwyys3Q3BXckb8j/2n3u+p8lBp3E3UXREtOwWSZVlzerF/b/R97E/ZXe9JBkI8iF9Tg/l9oIQt74PZwcJf9t6mjh3nfcOmSD/N7UDoFum2X9H822wvjA8E3qhf07yQbEJzJkCnWy0b7r7Hgpg5u2ufU1ugb9HzXP6Rqn3kyTHcmyxLEddv4emvmLQUNH2+i+Fhn8ejWD6Qi764PL63dfl/Hgu8Btm7o7tj7nUobcbFtuOMbd/3J3LfXHZl00659S19+797yPkwEvb2GQ9WMR8MwJ/t4S2cAYf747j8yccLNRH5uZUshA4q1optZgcC3wnFonk5qKuHneLsCjyE6vb5DntmcyvvHFBqtlH8/N6jF8aLPsYAaBYl2H8LjrPPK8fx7N4KTmM7c5gwb5oQ1ebV1aJjw+WzIYBHMl8CHghQwaEy8mB5h1x/2mdd0NHfZDXnMtMvvyGJnRwCmjLBbLai1kG803aDqt6vJ1GUzP9avmPNN13HaZeX/TvFY/APzYus0F2M62tDoIBtnaXzXBNt119vN6z/t5Pd8cSraLdller6YG+S/HfuxQn/sXhkydbFnieHXXXLcn2zP/SS8DYrPtAjKLUdduvXWz7oEM7n+2qMsmCuDrMl49q90Hyw3Hpx9E3NXRRsDbGQS0jtVjuUldfzsGgy/ae5Wjyewtfwdu3XvtO9Trv29Rr8ctk66nif6/u/vIR9IEtNZlmzM+M9L1wNN7z28DLF/L+OC/OTSzmFgmXVf96YtvQ7a1fJecanXYVN+PqJ+Nn1P7fZp13ffgq5bxPzB/Vez/mlTq/3A0x+j2ZFawfvDdwQyCwl/H+EC/7rkbk1lIF5Nt3W020oXAXsDzyEF/LwR2bdbPJ6cOH8N+uqXV17ZMMFsLmflwjJz16i4M2kEXA6cv43U3I9sd7INbvvro92d2n4UHkQk0zgTW722zF4N2s9czCFg+lOwr+AfZ19afIvwK8j7ps+S1x8LV9b7W1EJeY72OTEiyb7N8QzKpyRh1cFK/buuyE8j+nh/SBOyTgy+6aY0dVG5Z48rId8AyuwpwJ+AcBg1QXWPHXZttNiM7QtqMB5+mGclDdobMJW8uHgTcrfd3nk1zQ2JZ7nrqphj8RXdxyvggmHUYjCx5ae/CZtf6vEW1btvgok3JDv1/0kyra7nh+Cxob6LqsnbU1frkFFyPneD5a5MjhMfIAKP5vee+tq57b7O8rbu2k9gpWFe8Hh9Tj/OPyACkF3XHlxxV0h3nu9TtLmP8NNO7kBl0FgNntHVFc3PfW25D79Lr5GHkDVd/tOEv6GUvqMf/WvKmbheWzNz3zeb5p9RlXSakeRjA0j/2B5KNFzeqjydq3D2IbEzsPh/7M2jwaKcW2JYMjD2fbKz/GjkNzu3I4MqbkqOuFpFBE20j/8fIG7udRn1cZkIhp+ZoM6y0n4OvkEHGbePvPOBpdXn3GXkP4zu01mLQYfxgsnFxicaP+lrrkA2J/6I3dZVlaH0dXP/3/042bJxDdtS3n5/jycb3s4Hd67Ilzin1ZzdYo73+W9Cu6/4v+q9hmbCOTqyfiz9SO3Tr8g/U5W8Zcszbz8sYmcl3y966h9d1P8cRpytaNw9ikJXqNr11p5H3rWcxCAqfTzbQXwn8hME0U/2BNbvU89WfPPdYLJbVWeo11jvrd9krGJ+Z/XCyk72bdvW5dXnbXvCzuu6x9fGwzpOH4hSFk6mLW9br4eup09q310vkYJfrGZ/5Yx3g3WQbaJcdZAx4G7BRs12bKf62w+qKbHdYp17vne/5Z7nrr2s3ew/NYJhm/bPq+jMZDMKcW4/7Hcn2zhva3frXyQzuTw+t230Og1smqov1qG0uveXPrJ+xd5GZRq+r9bIumdXtV2RbwS16z+sGW76dXlYwnDJ3Repn6P92b9kp9Zh/qrf8UeR965XA3ZvlCxnf7nD/+vxPTHBeMnv1sutpoumLu+x55zbnp/5U3zdicH1wn7qsC/y/KYPpDG876vc5EwuDgWFvrMfxQ/QCiMl70WvIwRlDZ3mp55Nz6vnnPs3y9rO0RJsNmRTgX2Tg0k1GfTymWyGDhn5Yzyd/r/V0QG+bx5Htz39kcO32Icb3h3bXbjuSbXLt9fcRZLvoFqv7/awJZdj/cbOu66vuktHMpenTqeejv9fSnne6QOQv1XPOfrVOFgNfq9sMDd60LLWu9iHb0LrPxR+AR/e26a65PzpRXZPZE68hZ37pgi67784HkQmIbjHq92uxrOoy8h2wzI5C3jy/uPmy/go5KqTrGP4f2aDY3QB0F62XAoc0r7Ogd4FzF7KD8kVkJ0q/0cogionrpLsRG3bxvhY5DdQYcFq7ff391gw6uLZiyeCW7sT8d+CRvdfedmkXWrO11GP+f2Rmjlv364YMau06br/DICNbv5NwT7KhahGD7Czdxc4tyc7Dq4ATJni+dTO5+lri89Ms24wcRdp1jpw87FjXZR+r27yhrQPyZu7fZKDRoRM93zKpuno6g8xsLyanhj4aeBWDbDp7NtufVJef1SybyyBo5WwGI7yv652THFm65PHv/sff3h6j+ns32vSpvc9Kdxy7Dsh3D3nuAoZkTqzrumkkX9Bbbmfjsusrmv/1g+hljqjLb0zNTDDk+YeT1wZjwEua5WsxfpTw/mTmlotpGrWG1HN3nWjA/8R1th55HdxdY59LXoddw+Cae9fmuP+ofh8+pjlvdT+7Rq255LX4pu36If8rnpeWXT/HAe8nO4Cf3pw/nttss21Tf/vWZV1jVPd9uD15XX3Ddxvjr81Pn+g70bLMOtq8fh9dSm/ap7r+sWRD4Vg9v6zd1Nv76vKXM/zacC6w16jfo8ViWfMLeQ/6Mpppz+o122vqddsYGWzcnW+2q9t0HYqHMRhku1FdZnvaitdH1/75mWbZArJt9E9kJ/tajB+s+UQGgRA/pulIr89tt31HPW8t6P3d7rphIYMgQDNUjT9GEw0m666D96zXa4vIgRf96+X3km09N7SpNeva+6cxBm17c4f8nQPJQYMfbevOcsNxWhv4cz2OpzF+QNiudfk7yHbOr9XHz67ru6xuXSaXrq/hZsDvyPuku3vMV0k9HUhmJNqjWdZOvboNOe3nucC2zTbbkllKF5ODz/fqve6uDKbc/RlNth7LctXP0qYv3p6czeIS4A7t9l091p+n1+d+eMjrvp7s07O9ZvnqZS45Xe2r6+PdGQRJ3pvx9/m71u+468k2nDYrZVcPC8i2hv/Vz9PQgZpt3QIPIKc9HgOeM+pjMl1KPTbrktfP3TXznxi0r/2FzCjatZseC/yWQXDSAc1rzWd8n8EzyX6Evft12P3tUb//6Vp6n4lhM1pszCAL263a5/Q+J++t27yGmp2PDETuMly25Zfdd1vzGt4bLbuu5pF93N1x/CrZz7kpgzbm7lr4ls1n68Du+c1rRf0c/aF+v92krQ+LZU0uI98By5pXhp3EyCC7q+sFznG9dd10QmczGJW6H4Op7+425PUWkp39i8iRpMPmm/dLfHj9DJ2isFvX/H54Pf6XUKf8ZNCReERd9/lm+3kMLnDPITuHryRv0J3ubnJ1c3o9rl9slh1Ljpx6dr2Y/HD9vz9jgteYx2Dam+8zPuPOgubi6cvUkaYT/T9Yhh7fGxqhJlpffx5PBlGOMST1eXORum/d5qpeXW1BppQeI28sDAZbsfraleyQ/wvDp2nvGnU/QQ16ALZmMC3rrXrbH0reaN+RDFC6HtjZ883QY9/9j2/FIItuN716eyM2t54vLqVOa9M8d0uyMbft+Fjis0Av0xSD0Xb3r4+tn+Wos/p7913WZQR7Z7OuO8cMy8gX5JQcV5MdxCf0/sb65JS719Q6H5rltdlujAzgc5TjxPXWZTP4O02wOBmo9+667uPN9mfU4/8z4NgJXvNZ9Br3LctdL9szmIL9GvJ+pc3c+l+akfPkdd4Y8M3e63SfxYPr6/yPzCR7y7rcgUvLroulXucCNyeDJT7TW35b8vqgq7P302Q/qtscTV5jXECd5miicw5mBrFYLCtRJvoOYXwbzrYMAu8OZxDQ8rfmGuEtNJ3wjJ+2rZvu9a3dulG/75layHvKC+rxPKlZfpu67G1d/TXHfwdyMOcY2Qk/vy5fu3n+Zs313fuYYPouciqq88jAjHHTgM3WMuSaaYlp8Jq66Nqpv0ENdG226a4NHj+kfh5NtsN107qevZT96a6332z9THiM7kW2q11BDpTo2gnmAV8n257XrZ+dX9fjeTyD6+r3tPVaf39uXffi/v+EZbnrZ20Gg/d/Sm1/6W2zE3nf+QcGU0l3n7NDyUxH3QC05wP3JJM9/IVBu/YhU/WeZmqZ6H+5Odbd9MVPbdZtTd6vLiIHAy7sPae7D+3aG95PBlFEs84pJFesvm7GoA2ny+D62Lrse/Qy5pKBdpfVz1l/+uI2O1X3eXpq/7xCzkbyIHJ2ht8wuMd9Aba3dcdoEzLAaPd6bL4JHFnPOfuQM4NcR2YrfGR9zsZkluTrySl0u1ln2sHL65HnsDHy2nyJ6dmxb26iOhkWZzDRjBZn0lyfDTu+wF3rNhf06mg3clrpM8mkKf836vc+UwuZ0fOvZPvlQ1lKnybZ9v+mWic/7K3rvtu6e6c/0cwC025jsayJZeQ7YFlzSv8ig0Gg1zpkpPo11OC83nYn1i/0Lup9nXoj0E1f9F/gOcAhZEf+PRhkhTufzJLkF/Xk6qhtsNiDbKx4Kr0b7Obk2DU4vaO3/iCyEfBn/TplMPXD04EvkFN4OU3HJOql/n//rh6/J9abgu5m6oX1s3EceZPwWwbTpPQ/ezuQDVk3jDxt1u0IfKuue8ao3/tMKowPULlJ/R9/Qv2uuklv2/lk8N319fvqxm1dd/VG3hT+mAySPbD3GkeSWcscYbridfao+r/+zN7ydYH7kA2E3Xmmq6O5DNJ2f4MMsNyYbOz6B3lzuBZ1hJZlqce/a1x/BhN0XtTzySLgIxM892n1ud+bxN/bH/h83f499DJRWCZdb08Gnl9/bzOCdSMOP0Fe0x3Se153LtuFHIHdBS29gmxsfHK9Jhirn6X7M+T6rX5/dtOAXg88eNTHZLoW8rrhArJTfomsKuTgmS7bzv3qst3JaTzGyOvvO1KzjZFZd7rg1+/TjAi2LHfddB2DPweOqMsWkvctXcf8e5rvumAwcGmJwGNyypbvMZjy6K1D/qb3Q73jwVI6ZZvvrG5Q0sfq413ITsPL6/Lv0LsWY9D4uwl5jb6IzHKwyajft8ViWbMKS97rH1vPJXelmdKzd85YCHy6foe9nvHT3d+BwcCaw7rt688dGFz3bTnq9z5TykTnGgYDXn7eHONugF5/UHN3TjqlXg9cTgZ1rUsOwpxT13VZqb/ABFPc1fNal2XxQxg83j8+7TR4f2P4NHibMGg3eyzjM+fcrS7/DeOnxbttrbdP1zp7Lb3Av7rdRmTGuK4d4ohRH5PpXMg20C5z9el12Twy0GsMOLguO4K8f/kb8EpyEOBvgZ2759Sfm2Ew2PLWQf881AaNb1rPM/+t9fFQxmcGW0C2eY4xmFWkbVvdmsyg9O/m/DNWP0vP623rvc7w+lnZ6YuvINtGu2yiUc853X1q91l7/UR/2/PM8HoZdlyaY/ZVctD4XevjDRgEwz6FZpAy2SbdDT5/EfX6b0jdP4psE73xBPv0SQbtdJ8Gbj7q4zRdCoNr4F+RiS9+wyDpRVdn2zKY9eIvDGa4uB2Da4avkYP8N63/AycxGEzzA88/K1w/S53RguzLeQZ57v8U9T6mqbvu57pkPMEYcNAEf6sdlOF32/LX1SsZEkQ50TmcDPb7U33O62gClIEDyKDl64AHjPq9WSxTWUa+A5Y1r5A3zN8F7kzeUO9EBqac3dtubzJt99UMgiR26W3zYgaBfWOMv5n7DPUm3LLMOmlvdtdi/PRqXXk7gyweXaPG7gym7Ti8eY0tyaCixeRo333Jkb2PIQPLflEvhpZoqLJMWEddJ+CjevXyeWomj7q+zcj2NuroKMY31q9NjjTtGqv2bf8OGURxJXX0vWW56mkjBtkK2nIZGQi7SbPtAWSA6xVkkMq4KfDq71uTU4Espk4T0fwvjEsTPer3Pt0KS2lAbJZ1o+Lv1Cw7ikGA1xg5fW5/xP3uDAJpL2/OPVcyCKroGrLMijhxHbXnngvrMeyyfnQdWM+uy+9VH4+7sa6/dzdx96mPu8/SpuQIrDuSN/GXMLg+2H3U73+6F3qZeMmsHF+tx/AqYIe6vAu+/EZ9/Bfy5nnt3mu1dbYWObK0C0bqymIyq8t2zbbDAviOIqd+23HUx2k6F7KTcIzMytse/53JoMl/MWiAbK8F9mJ8RrH/MH709Rdopj6yLHe9bEfe31zBkIZzcgBAFzjRXuPdoy67uH4GuuuBk+rrvY7MZvoszz3LVR9bkBknn1aPZZfdoDu+u9Rj/gPgpcDvGWRCuFfzOt32/WuGA8j71d/igCWLxbKaCplNquuo6soPgScM2fbRdf1XGHQ8dtfP+zfXZ79sntNleTsJ23EmWyf9a+ktaAZ4kYMvz67H+ul12fm1Hjerj/udigvItoNuKrt/kIEv3fShY2RQ2MZL2a9nkwNg3rO07WZDaf7vJzsNXhukdy9yWtvfMX6Kuy0ZDKb4PhnE/0GyTei/9DJbs2TGvw1r3fyOXgYly4T12M0MM0a2mc4H7lQfv67Z7pb189X1M/yBOnWuZYWOe/87bmFvfdcmth7wYAbtCG9gfNvoS+q6R/Zfv/7ckMxE9vj6/XcK42cmMUPisutqVUxf/EN6MyeR7Qa/Je+VDh71+5yJhbx/P5Zmukiyv/R0cgDYY5pz1d1qPV0A7NN7nWPIa4ELadoQurquPyfKxtt9VncATmZIchVLgcF19jXAu+uy/kwvu9EMkGmWH8hg6uNryWuMC5pz13tpAv4tk66T7ZnkjBbk4OULyWu6e/Vep/su3K1+n/11afUBS595yzJh/808sr96DDiyWb4B2Qd6KzI49mhqn0Ndf2z93HTtoW8nr7WvqMs+CGw96vdssUxlGfkOWGZ2oRd9DjyCvFEbA15Ql920Pv5afbwpcBqDFOh/YMnGja7hcD6wJ9n49GVy+ra3UEcI1208mS5fnT2MvCn7DZnR8AXNxeRnmmPfXdg/va77eu917sxg1O9lDIL8Lqdmd7Esd93szSDLxxjZsT4uU1v9eQh58/xP4B4TvNZj6mtcDbylt25dejcflknVz45kkPEYeUP21Pqd93lyGrsx4I295zy9rvsBcIe6rA3K26N+dv7EBMHIDAlKm82FXiYdelPYtceYDMy7Frg9cIt6/uga6L/EUoJTyIbf95GN6heSN4tDRy9ahh6//vVBF5Ty9179fYWcPnXX/v96U4/HM7iBaz8/xzHInjhGNrQ8dNTvfaYVagctg6mb3kGdprjZpgu+/Gj9Tvsd2TF8G2qncLNtdwM/n2wcfDjwwFpu0Ww3lyVHCi9x829Zor7aDpRjar08pT7eqJ7/f1uX/5Pmmozx1xQbkFOmfItsBP4VeY6757DtLctVR7chg/O+Ux+303F019fdtNBnU4PJ6vL3MmiE/DI5rXhXl4f1/o4dWcuuiwczaPBrB8bs0myzA4OM1V05nSGdlfV76529z9Xa/e9Mi8ViWRWFvO9ZjwwOGiMDsj5Vz/UfY5Bd93G953SDze5Xl7UZdG5cz1FdlqRu2i+DwpevbtpzxM3rMf8OmS1v92bdHZrz+DFkMN5XaAJTJnjNg8mOqwvJjspfkoM19h+2ffuY7Ojca9THaLoUBtPg7VHroj8N3pcYTIP3sOZ5wSBb9csZH5i5M4PBfl35G3D3ieq0t3yJKfMsE9Zfd3/4MLIt4RKy4zfq5+nbjA9G2pe8t7m+1stjRv0epmthKfd6jG+zuTE5sO4D5KDJUxmS+Yuc3aK7d/kkdVALec85Rp2ylSUDWifKxjN3os+QZdxxWtnpiw9jMMPV78hBTweSfXd/qstfQ3PPapl03ZxUj98V1Myhzbp713Wf7i1/F4MMVBs0y+eQAzTHyPvRbZfyd20nWLH62oXB9fabJ9hmDtm+fTXZ7rZX7/nPIAP7zyMDYj9Grx971O9zJhUyA+sYS5/R4r11+QZke/biem1wq7q87UfopmD9GXl9aH2sWL3MY8lBrd055fH1GH+bnHHx8WQ7508Zf938Y5qAcTKA7xO9bS7Afh7LLC0j3wHLzC9k5+y+ZGPIBfXC5aRm/R7kNIM/JjuquoCva4EnDXm9cdHay/jbXoxOro6OIDtnjyI7p75BE61ONgz+otbLE9pjW+u1C454YHvsa71/k+zwvYgcrbXrqN/vTC1kI+v7GYwouYRB5qNoLoLWYxBU+VkGgRcLqB3EZHaR88jGrTHg+FG/v5leyKmMu/Tb7SjSbpRpF8B3t2bdLmTj/OJ6Y9BmPtqfbOAfA84Y9fubaYVsfHoj2Uj1WfIGuT99cXeTdzaDbAXjAsbJG445ZGaEfiD5PGBzxo8GMmB8+erp+Ob3bnTcc+rjHciA/+9O4nW6xsjnN8vmkw3BzyZHjxqUvHx1E8255Hn1OuAlvW26gP4u+PL6el7pgmC7Ro/XkEGWOzCJaQXw+m156ul25HXaAUPW3afWwcfIjBRfa+rlRcOOc39ZPYdtUL9TY6LtLMtVZwcyyOgyLkMyg471BQyCYh/aPHf7+nlczCBryE+A2/b+hueh8cdjWPbdvcmO+AvJqTtewmDq7i/1tn0u2anyb+COzfKFjO+8vH99/icm2A+nVbFYLJMq9Tpsi96yYdOrHVy/m/5Ok028rus6oC6p1wFdG04X7Pfm+rjNJvbQeu3WBVOc7zl/hetwAwazInSd82+nl52IQWB+1zazmGwXfTk5GGmHpfyNG5GDM7bv/e/Y2Ti5OtqhHvPlmQZv5+b5h5BtnZcxmGa6e97OZKfkk8lBnc6csHrqsB0Ydn9yQN8YcN/6GbqY2g7E4Dr77mQn8e+ZYHrp2VzItq9XkdOvLy2AbyGZlbr7jlvU/PwgTVt085xdGHTQf4/MsnMoTVKHSda3n6Elj81qmb64nlN2JQONuvvPrlxPDvL0nLP0uhl6HcVguuLryGuExzXrtmAwe8huzfL96rnoKpbMsLcPgwDZB1ovq6Uu31GP73uY4N6ezEj5g3r+6QLK2ra0Dcmg2i0n839imbAulmdGi2PqskMZ9D38gMzq2rVrH0fGLizG2chWpl7uR/bDfYnMQnl3xs/Ms7CuH+uVH5ODYl7GYMD522myhJPXegfUerwj9vNYZnEZ+Q5YZlbpX2SQDSHX1hPlI8jGqL1622xGBo61X9ZvY3zwy1oMbrKfwyCDSP/GJIYttyy1ztZm0Fj4FbLhqWvYaG+w71a3+QeDG/Au69E9GQS9bNxbtzbZaLnbVLyfNb00x/et3UXMBNvtTQZiLgJe1Fu3BXmj93rg+bXOzQiycvWyPtnhex21A50mg0F9/CwGDcNtI8kDGIxWvIJsEPkGg5v0r+AU4Ms6/uOmHCYbotrgoXa0+x2a53UdWovrueqJvdddq/n9zuRN3J2Wsh/eaE98bOYwPsh4XwbB+t00Ubds6mpzciqisa5eGN5h2TUo3qx57g7t/8aw51mGH8fesnlkUPIYGaT/P2qA2AR18e267avIdPePJTNYXdXUzX+Az5GBMrdpnmsj/PLX2Z2Ac+px7RrRPwbctdlmMwZTC3SNVp+mmW6YvMaeS16vPYgmwHzY/4bfc6uk7nYiG6MuAG43ZH13TntarbML6Y2cr995h9Gb6svP0BLHsp+Nt200fxsZvNeOht+aQfDEw3t11g2oeBVNZr5m/Zvq+h/RTJ9nsVgsy1vqefkxZGDDreuy9vtro+b3r9TvnqOGvM7tyTaasXr9tWFdfkvyvvNK4PbN9ifV5V+tj0+haROyLFcdbs5g0OU51ED8YceT7Fzsrpc/S2bVae9l/1vr71Fkx/w69LJZtP87o37vM62w/NPgvba3rgte+ijLyJiH96Wrqw5v6AsgB+11CQG+Wn+/b13fDWaex1KCYmd7IWcR6doih04bWL+3Ps+gjfOp5NSrN2fQx/Dh3nO6tpubNp+bi8mM/VeQfUPbjPr9z7TC6p++uJ1a91gyk+yryTbuNqulfXHD62dpAbCHk9dpF5HtadeTGfc2qOu7QLGH957XDUT/LEsGgD2HvH40MHn11Od6zfXZnnXZsIGCP2OCZBn9/wmv3Va4LpZnRovvUq/tyAHQv6zLLyMzIXZJa8bq+Wn9qXwva0IBbs0gCHyMzCre9bm9gvFBeDci4wnOIAeV7QtsSc3gWl/rGrKte8u6zHOMxdKUke+AZeYUxjcmtr9/qbkx+FZdNr/drjmRXsH4LDxrMX4U8DHk9HlnY2T18tZPF/y4xE1DPUH+sdbBeWTH1bDtPlC3eX1v+TwGN+1nLOvvWVZJfe5RPwtjjE+v3X2m5pGN7902Z5Cj8h9cL0gvJaecXnfU72UmlGXdSNXPzKJ6Ubm01PRd58mDmmUbk9OvXkeO/vksOSXB12myWVomVU9bkMHC/yCDHf6P7FB/ADktR5c94i7Nd9Sn6vKPNa+zgPGd/fcgO7d+zVKm0rVMup7WIm+cryM7tW7XfHd1wQ8fIgOMFwHPJDMeTBSw392Uv5ZJjti2TFg3u/Uebw2cWY/r74FNhzynCzRqgy9vCPInB3IcSzaAdA0k52DD/IrW0QbAi5tj/RWy8fz79fH/yEbgrmHqjXX5pcAhzessYPw19l3I4MoX4dR4q7sO55Od8GNkdst16/J+I+5DGARmvrwum2h6NTuDl37MNyA7mF5ITqu2F/AZanYDMlCm+8ycwCDgv81kdAKZ5XCMHGjxeDJr+QvJa4tu+W1H/X4tFsvML+T03GPAF5tlx5KBDi8gg+43JztGfkcNzKvb7QO8m0Hg/meo0xPW9eswyL53EXmf1E0tdRnNQADLCtffA8hOp68DmzfLJzqPn9HVNxl4vg2Zte01DLLCduVKmjYgy0rX1YpMg7dH7/m/qJ+3U5g4w5Jto1NXp6czGIwxRi+jsmXC49a1kW1F9ruM1evmeb3t1ian5Rwj2zLb88se5ACZblri4+vyYYP/Xkxmju3q6R80nfuWG47TtJu+uPe70xcvuw43JKd7fHjv2K1NtpH9HngkGcB6CfDouv7+9bP0Spp2ajLjWHdfemrv/8B+ntVfnw+px/6DveVzGLQpdFNNHznq/V1TC8s/o0U7OPNmZHDsJeS91aX183f7qXwPa0Kp54B713N4159zOHk/c3Oyr3MR8IJlvE773bgZ2R53KTVI1mKxjC8j3wHL9C+MH92zGdkZ1U7vtB9wOYMRIQv7zyUbD7sbhxf2v5TJaSCeU9f/kd40E5al1s9cJrjRay5oFpJTOXSjejft1219fDOysWoxcGBd1nXaH1SXj2G2idVdp93n5ln1eH+VIcGsZIDMYxk0hFzb/H4ajuyZzLHuN1Ys0ZBUb862JhvV/0UTHNF/HTID6Vi9IWinTTmm3mz8iZrZrffdal0tvZ62I6fe+BI5NdFFNFMQ123mMwhC+jKDLBY7M8hy+DrGT0dwEzLw5bpatydP9H1qWWYdzSE7n95K3tT9D3hEs777jGzSfFd1Db5jZIaqD5GNx7dgyCi4+tzLqdPuWparfhaSU9tcR80ERs2USGZ46wKIxk2h0tZv/dkFX364e43eduvTy1hlWe66ukutj78Ax/XWdddyZwP71WX7kY0eY/Sy6jV1/1SyMeV84Jajfo+zoQBH1O+4XwKHN8vnMBjk9Bzyuvyyuu0e3Taj3v/pXIZ8P92Lwajfrvy8/s+fULfpf1d12ZJe2b4uGaT8XZbM7nsV2QFp4KvFYlmpwqCNZksyKG+MzIT8xeY75yXkvf569Xrgx+S9zlZkEFjXeXIuTdbx3t+ZS2YKazMk/wwDkFdFHS5gEAx517psTv9c03vO5gwywJ3SW7chOUXU48hp2o4d9Xtc0worPg1edw/Utbt9DbO1jLIeu/rYkBxk0fVFnIuzwSzvMTy1Xiv/kt4AVmB7MhDp+c2yLck26r8yGAQzBvyx2aYfVLEeGZR+KYMpdyec6WK2FWbG9MXel06uLrvBYZeT/QLrNOvOIO8tTyDboC8m2+WOqfVyCZndsj94+UFkP9yFDJ8y1H6E1Vefc5rzywOpmRKb9XvWerwcZ1JanfWwKma02LG+Tr8Pye+2ydfDjckA5CsZn6wkyH60XzEYUN61U3d1032fLei9ZpcJ9lWjfn8Wy3QtI98By/Qtwy4CyZGhXYDdFs3y19Tl3wFuNOx1yMwF59btfkpmCDuUbKDqUq7+jtrJYplUHbXBP/vWG4KnkiN9du5tuyuD6Yu7UVbDsu91qbk/3/875Ojuc2myVFhWS712N2zrNZ+ZU7u6YMlRkSfUuvky2UBvx/xyHOf6+2Fk49TZZOPVi6gBrHX9pmRn7hjw4KW85lFkJ/y3yaDk7rMzhxwhOUaOkNyhLjeTzpLHcNi5Z/96o/A34M/AWe32zU3BPmSD+3VkAGuXjvsUBjcTf6yflS+RQRNjdZ2jr1aujvZh0Ij7G+Az/e2beuoCkP5BNli9m/Ej5xeT2Y1eSAbA7NPUpVl5V6zO1mMwHfv7eus2IqdUWWLdkDpsgy8PqcuGTrfm99ty1U/32VinnoOuoTZ69LY7kUGHyWvq9kE27HYDNJ4DHEJ2sNyDwYjg88mMvQYoT02dzmEQIPZp4Fa99dvW78rnkYHlY9RsMNbRpI/xOmR24/PJoP5Xk/eVXQDMNeQ0XW2mgu677BZ1/WJg//a4kwEWBwPPra/3MMZPGWVHicViWanC4B7xUc317xg528FRzXY7kAF3/yIzTXUd8VdSs7bU7drs/Fs2yzcgMyIcR28adsuk6mfobBMMsvL/i1775zJe95Raf7+lBoAxQVC41wKrvE5XaBq85rphg3pNsd6o34vlhrqaT2a4/jNw0Kj3Z6aU5nwxn8HsFc8H1m62mUsGp2xWHx9MZnjtBo3/X13eZYYfmsmteb0jgbPIwUqnjvoYTJeC0xevUYXMrHchOdvBk5rlh5D3nafXx3clB2ZcDNyZwewVR9X1XdvQwlpXXwQ2GvX7m22FnLK1a+N+T/3MbUgGPl9Q1y0105hlpetgdcxoYVvO8tfDkfV64TbNsq4ftbu2Pqf+/MwyXusoBok3zgFuPqxOLRaLwXuWSRSyoe/99ULl6QxGi57RbHMjBilqT1rKax1Wb9jGhpT3Mj4g0C/tydXPFs0NW1uuqBeUXaPgAjIb0li9Mdi5Lu9n39uSwdSf96zLbuhUHvX7nS2FQUPxfWpd/IHmZp4MtjiaZtQvvZFAlkkd582Btzefm78zmIr4P8Dxzc3B0+vy79K7cW7q63Z1m983z+vW3ZIMVP4v2XBvYMv4Y9jPpHNzBg3r6zD+ZuwVw55Tlz2hbvNNBtNDBNno9SkGI4QvIhu/ntJ7vueepdfTuOkzmt8XktPfdp+l59XlcyZ47u9pMk+QmUQOJKdC/kZT12NkcJ9TQyy7bpY1/fdNyWu4a4F7tXVCBsj+jbx2WCI7aPv6DDJPXDDq9zzTCxmc+l2y0XYeOSL0UuDs3nZ7k8GX3efiG/QyHJJZwbrAvjHGT1H0GRwRPIr63ZEM5u8GKD2Q7Ah7MJkZ7n/k4JsN6zb/BHYc9X5P91LPF18CXkF2SP2XZsBF3eYb9Zi+A9ikt6773us6sz7VO59N1NA7Z6J1FovFsrylntu7rB5jZAfIElPWAR9mMLhljBxwsV6z3cJm24cDHxj1e5upZVnX0l291Ou135PB4zee7LmBbJPrBlWcXpctca/kuWa11e8KTYPHkp3EdvxaZnRh0EZ5+3rP+E8mmAGpfm9156GPAVs36x7IIAPcFnXZRAF8z6jbPqvdh9lYmuPv9MVrUCGDxE9hkBnxrnX5zmRbwG+abU8kA49/yiChyUua9V0/3Kajfl+zuTBI4jDGILi/K6/GgP6pqANntBjdse/6ANYm73fmk/1zD2cQwHo2dfYkBu3Rd6/Pm1fLaWRCk24q8DEygM+MyRbLUsrId8AyfQuZJr3LGHEN2TD1zeZL9r/ATZvtH80gq14/nXDbCLkBcAfgtcCzyVFDN2vWTzgNrGX88SSndeguJH9UT553I9Ou/69etDyuuZi5EXmzPe6mYMjrn8qgE9GAidHXdzfK5A21zk9g0Cl5ghejK3xc12KQ7eZXwN3JxvjdycaNy8kb7Hs2219Utz+N2thBkwkMeEBd/yGGZKMiA5OuJadC3mvUx2A6lHrM23PEXclG83+Qo3C2qct3Az5Qj+/3h7xO1wC2DYOppPrpuueQ07/vRGZz26B5vsGUk6+zTYCPUBtem+W7NeekLoNUPwCsq4tjGKRVX6e3zYL6WidgNt4VqZ9tJ1g+n0Hg3TdpAlrIjt/TGGR9WbsuX6ITuf7+H7KxcRO8ZlvRenoEg6nsXlCX3bQ+/lp9vGmtl78wCOQ/tvc63TXefDIw7Nn1O/QDwFuAw5ptlzqlm2W11PMtGXTKjDF++sLTyYawBfUz+U9603lYhh7TY8n7nD+S00C9pS6fAyysv9+aHFh2FXB07/nd9cLmwJ9oOryG/K2hWZcsFotlZQvZ3vZ+Bm1ulzDIzh4MOky6zB+LqPeldfnaNPcv5MC+f5HX4puP+v3NtML4ILrbAK8kO2ZfSw7Q27hZvzmDTqvb1mUTBnQxfirDQ5rrgKHX7JbVV8es5DR4Xg9Mr2J9rJJj+Nr6mXgPQwK6yKlyu472bjaEufXzdMd6/zIGvHdYnTTX0ofW7T7HBBlHZ1NpjsupOH3xGlXIfrixWkfdoNmP1GWH18fzgcPJ/tbumuDDTJBhb2nXGJbVWpfbMsh4fSwZZPsMxvdj2ye3euvAGS2m5jhvWv/HD2PILDDNdrcmBzBdCjy8Wb5Rcz3xC2q7XF33fAaB42dRA5stFsvSy8h3wDJ9C4PpU38OHFGXLSSn3Poeg2w4N3RqMOi0f8JSXnfoiZOmgdIy6Tp6LoOsEhv31p1C3kSfwyDifQ45su7yesI8qC7vZ7xaSAYDfo46Jduo3+tsLM1naz8yiKwLmu1u7L5IncbAslzHtWvIOIrs1P36kM/PPHIU46L6fXezuvxkBp0rL2H81BJHkMEsl9EES/Tqcjvgs+RIoDNwlFZ7jPYkgxq7/+8f1wv8G6azIzMh/pVs4FgiOxiDTq731dd44kT139aN33HLXVcn1uN7Hk0DY/3cnMIg69eO/TrqvU43/cdL2/qzTHjc1yI7Zrvvo6Bp+K7n7reSASvdlLb94MntGAR/P7m3blcGo34f1v2N3jZd8OWkpwizjDt+88lMa5uSnb6/pclYTY6g/2Oth6eQ04CPkUHfTxryem1A5VIDkP18jbTetyA7Zr5Mdny9H7hls35rcpDUGM3AqNlcJjpv1HVzgZeTjehjDKbq6n/fdfdJn+1/ZzXXCw+t2/wFpyOyWCxTXBgMBntr/S56e299d9/67ub77Da9bTYn2+4Wk1nk7zjq9zVTSz0fdx3sbbmMzNLaZjx8cV33lQleq7tmvjHZhtpmeH0ecOKo3+9sLDgNnmWWlYnuAZtr4T3Jdp1FZDtPf9rw95Ltlyd0y5t1BzEILh8Dbt3/m83fOZC8p/1ofTyr2+Ca87vTF6+BhWzvv5TsezsauG2to0czvg3nQYzv79liVPtsmbAuX0GTNbRZblb+qauDHXFGi9V5fJ9ODgDr7nuuJQeC36au7875c8mpvMf1tzXn+Rc2r/HMZv2cev651VS8H4tlTSkj3wHL9Cxk5+7V5PRpNx6y/ibAdfXL+Khm+Z2ak+ROk/g7424KLctVRzuRwRF/ZsnpoLYFXt+cMF/IIDPLes2F5wea5/Q76J2CdRoVMlvlu8kO/U/Ta7S3rNAxfWX9HJzaW74Hmb2yC5Q8k/FTQ7yCHJE9Rgb2vZEMQrphSleWkrESuB+Dka1ORV1uaETvpuv+Ar0sOc12WwKvaY5fNy14d6Mwh8xg9Nm6TdfAOKsbBlewTpYWOLEJg+k7Xjekjj7RnXsmeH5XX7s356luimTrauLjvn/9nPyY3vQZ9UZ4TzLr51j9nCzoH9P6GTmRbGA/rzvuXb0wyLz7M2D7SfwvmLFy8vW3A9kIch2Zde/v9DKwkplBu8aQrryN8VkS12Jw/fwc6tTf/XoCp16bjmXY9QGDqUB+RmbJnrXfg/QGc/WvkxgEQxzAIKPhmxk/srf7fGzLYGqOB/Zet/1e/HU99k5LZLFYRlLI+89L6/dVmzG3u2beAvgOg6CjF5P3lM8is/V0nVlDs4haJlUHOzIY4PItMqP+oWTn1R/r8ndS2wXIjEj/qcvv07xOm2UvyECLbzJBJjfLSOraafAsa3xhyUH62w65ru7uF59c//+/AWzX26Zr23l8fdwGlz2aDBx7e93m7KXsT5fB782z+V6nd0ycvngNK81najPgifVYX0cOcv478I66vuujC3Iw2XuBW4x6/y1D63QhOUBmDNi1LltipiXLaq8HZ7RY9cd0dzIxzFi9p3kH8CIyc143wLX7n496HfGv+l22WbO863t4an3eYjJweZdRv0eLZSaXke+AZXoWMpDiOuA79XHbANU1ID6luzlj/AjUD9blrx/1+5jJZaIbrWb9wWT2qXc1y9YDHkNmchkjp/g8dchzb0amuL2GmvHFG7aZUYCtRr0PM6FM4vOzkMGIxW5a1k3qzXUXRPY3xk9NNLfZ7kQycLZt6P0tSxlBz+Amfh2WkoJ6NhYy28TiepPQdqh3NwBtdr1DgXPrOerJQ15rYV1/PXVKAssSx2ipjaW9OrghMLK3zcH1hvg/wO3b55HTp1xJZkk8oH2d5vldQ2UXaP6KUR+X6V7IwLvuJvqBddk9GXQcHkROvfGH+v113LD6rt9hXXbK1/bWbUFmFhkDnjfq97wmlN7n6UsMGpq+VZfNb7djcH19BU0nPBm012ZaPIbs6D+bZvp2y8wqZEbf/9Rz4INGvT/TpQDbkIMsPkAGqY47z9Tfn1I/S98Bbt57fvd5egiDzvndett0gYBmOLBYLCMrzTVxF9jw1fa83qzfh8Hgs7ZcS95LLTHdoWW56uEJZOaOj9IEuNTr74PIe8uxeu7ZsK57FIN2t8cxvt30DgyCxF5LLyCsf31umdK6dho8y6wpwAnAD8mBe38jBx8f0NtmEwYDyB7bu+e8W13+G5r2aDKT2OXk4PIF9XtuuyF/fyMyIKDLLHbEqI/JdCw4ffEaWYCX1eN9cf3/v6y5hujuRdvPm+eeaViAe9V6/MSo92U2F5zRYlUfzzMYzOy2V7N8DoN7zs/TDNon+9vGgGPq43YQ7dfJvoYu6P/po36PFstMLiPfAcv0LGQ68zHgT9SGK3oZPOrN2YV1u4c2z71JvYG7njptm2W5jn0/wGGt3uPu+N+hHvsP18d3Ab7GoBH3Rf3Xal5jAXlDPkaO1Lah17JGlCGfnyVGlzbrPlo/A6fUz0+XgnsxcPok/tbmZIPVEcCdl7YflqUex/nkFDUXM0Fac8Z3oGwIPK35rnswdTQPOcX0mXX5B0f93qZzqeeBXXvL2huy9YE3AI+d4Plrk9N6jJHTfMzvPbdrfHxvs3xcBriuboF7j/p4TPfCIIjycAaj4ropbi8hG8Q3q8f+OXX5xxmMvO4HX96JDPy6CDiyrR8yi183Qvgmo37vM7XU+vgc46+R9yOvkcfIDKHDsoWtA/yIQebkPXuvu1FTx39kgtH5lulZgI3J7Ar3JEcFd+eyFzNLM730r5nIzJTXNMemK8f1rgd2IANiFwP/11vXfZ8tZJCN9zSabCFD9sNMohaLZcpL8321HoMOkVPrsjn0OtfJ9rZHkZlaHsaQmTJme+mfVyb5nC7Q7tjuNWiywdbzTBfAcmDzvPcxyNj/AzLo/DsMgv3eTZMhyTI9Ck6DZ1kDC4NgoDnAugxmrej6d7rr678Aj2R8G869yGDw3wF7N8u3ZDC47/v1/vSDZBDSf7vvzGb7/nX9hmRA2u+A/Ud9jEZYN05fPIsK49t2Xscgu/L/aNqHhj3HMv1KvR78R63Dw+sy2w5GWyfOaLFyx28Xsh3tJwzJyksOSupmXbxvXb4AeG5d9gnqzBVkm1sXYP5wYLfuORaLZcXLHKThLiJvrIKcpo1SSqk/xyJiXinlOnLEFsAzImLbuv7XZIf/XODxERFTvfMzWSllMUBEHBMRXwI+FBHPjoib1U264/lrsp72j4jPkcETtyOzie1cSnlqKWVxRCyor7djRGxU/8Z1dbtfkDfwi6bkzUmrWfP5OSEifkhmLvh9RLwxIg7obf4doJDptT9FZhz9CLBtKeX0+joL688dI+L4iJjX/K1/lVK+WUo5q5TyubrdvHY/NCkLyFGi84ENACJio4g4PCJOjYhPAZ+OiA9GxJ6llMvJ+jqrPv8NwDcj4udkAPPRZKPiC+preQ7qiYi1yCyt742IW9dlUUpZVH/fjAwseRhw94jYoy6/4bqxlHIN2Vl1Lpmx4N7N61xJBpP9GTg+Ik7o/nTz/LG67dWllPev1je8Bmi+U75NZjRcj8zA8imyAfcBpZR/12P/KXJ0/R3IkfaUUsZ6L/kHsvFpE+CRETG/u84jOx5fAjyqXtNpxdyOzI73lIjYAqCU8iOyExcyiGujbuP6mZhbSrmaDDL6LZnd5X0R8eCIODQiHkd+951G1uGTSilnT83b0SqyKfBMsnP/EDJz4qGllKeUUv470j0bkebabUFEbE8Gp15ENgyeRHZWQQ5MumPzvD+T56HLyIEYN2/WlYiYU0q5lszwein5udlnKfvh/ZCkKdd8X/2Xev8CPDMitiqljJVSro+IjSPiqIjYuJTy61LK60opby6lvKmU8rtR7v90ERHbRcQrIM8r7T1gRMxdxnO3JKcuBjin/hyr18bd9fHryfaD3ckM5J0nkvdMfyYHaZxItqGeC9y9lHK/UsrfV+a9abV4OrUtKCJ2hbwOqZ+5/n2TNCOUUhZFxCbkfeZ2ZKD3t8nr593INs+vkAF5p5PTrXY+RLYj7AqcGhHr19e8mMxM+gfyu+0pwD3I7NcPKKV8tnuBei4b1xZa2++eUEq5cSnlh6v4LU973fmnud/ZNiLW6dZ356tSym/I6YfnkPW2TV3ffR+tS/azbV8fr9Ws25ds/+naGV7W/s3e70eSbbCX1L/bneO0CtW2nTm1bedlZAAfZLv3tRM9Z6r2T8unfk6Oqg8/WJfZdjBCpZSr2scRcTI5tfgccjbAi/x+G6jXBq19yD6a79fvqW67u5Btzq8A5pGJGbr/+evITHw/JbPyfjoi3kAmFjid7Iv7TCnl96WU9yJp5Yw6etAyPQt5Mfk5aopTajQ7S6bdfghwdd3u5c3yjYFnM0szSKzksV+PwTSCbfkbzZRQ5I3cx5v1vyY7/7r18xhMObkOeYP+f836ADYf9fu1WFa2sPyjS7vPxbEMppj+A83UEfU7sB2F+kxyxMneU/W+ZlOp9TJGBo1/kkxz/p+mHq+qP78DHFafc39yWslzySCIV5PZFB8w6vczEwp5YzUGfLFZdiwZSPls4Kbkje8i4IwJXmMemfWjG4V9o2bdAgYZKr7MYGoIR5OueJ2tDbyLQVa8MZqsawymX11AdiL+j2ys33PYsWcw9fd/gPvXZY5MXLk6Oo6cuuE95PXzefUYP7fZ5kbNsT9pKa91GNlo0r8eHCODmbZotrXeZkip35u3JwPJ7jDq/RnRMbghk1F9vDuZ8egZZOD3P1hy2o43k6Ooz6TJRklmG313/Vy8gsHo3/496wfJgIydRv3+LRaLZWmFQTvcG4C9yIEY36jLTmi289w//rh9pB6jx9fHc1kyA9ROwPq9ZVG37aaMPHnIa3cZdO5Xt/llvx7IARn7A7eiZmVptjEr/zQsOA2eZQ0rZFbqMeBXZFvMbxi0w3TfVduSA2K6NtKdm+cfQg6guYxBu1v3vJ3J4OQnk1my21kbPB8tu26cvniWFzJr5YGj3g/LStXhl8nBg3P83ht5XTijxeSO06H1fPNp4Lhm+Yn1eD2mPt6P7G/oMod/hiFtZ/V//0AGszF25SPANqN+vxbLmlRGvgOW6VsYpJr9Zdv4RDN1B5kZ4b/1xu56YI8hr2ND1cTHeIljQ46C+h+ZQep4skHpk/VEeDaZFazb9nH1xvofwG2b+mmnYVsAvKk+//mjfs8Wy+ootZFjU3LE/Fi9cD+S7CTfh5xW7TrgX8Aj6nM2Jkc2Xk8Gfd2oLl/QvO56wMvra34N2GzU73VNLPV76nkMAvUWkSm4H00GlN0S+F5d/7L6nJ3qzcG1wAuHvKYp7Icf667xdUsyWHKMzBjxxeam64Vk0Pdx9TPz2/Yc03u9HYCv1+c9u7duRwaNj88Y9XtfEwrZOPtABtMSj5t6tdlu5/oZWtx+PhgEO+9MBr52wc6/BTYa9r9imVS9bM9gQMU1ZABy24D0X+CmzfaPrst/Cmww0XEns5Heodb3s4GnAjdr1s+1niwzqbTnEDLwbj5wcvN5OAd4TrctgwEXNyOv5a4hOw3bDsMj62fu78Cde3+vmyJqo1G/d4vFYllaYRAgtl9zjd5NxzpWr9W9F534+G3cXIdt3Ft3Qj3HnE9msH4iNWClnmvWB95K3oO+srs2Y3Df1P3coZ5r/sGQts8h+2Rb6DQuOA2eZQ0sDAaPXQO8uy5bq7fNbmRH/hjw2t66l9blH13WOcfPy9KPC05fbClD21AN/Jqhxeu66VPILLFdX8QY2fdw8Kj3a7qUep7/bHN8/kHNplfXdwOSziQTlnTXw+fSDDJm0J62Ye9ctSeZjfIR9ALRLRbLqikj3wHL9C31YrLriPw0cKve+m3JET/PI9M/jwFvruvGNXJZljy2vccbNL9/ipyyru3cWkCO0BojsyWtV5dvR2acWkSOxr5F73XvRGaqGgM+xpDRVxbLTC+s2OjSXevy2zEILvoaGdCyKdmQe1JdNlY/k4eM+r2u6aXefO0P7NDWX/39/rUuzmqW3ZnsQPkTcFRdNn8q9nUmFwadg49qbuTGyPTnRzXbbdGc398GrDOkXtYmg4oWkwFg+7Z/B3gAcCVDslhYVqru1iI7IMeAe0yw7V3JAP8rgHs1y7clR9FdTHYQvwW446jf20wu5PSeY8DPqaPYgYX1PNIFHr+nqb8gM42NAU9cyusOvY6ml7nMYpnupf+/TE659df6cx7wTnLw0hhwz7pN/37pfsC/gZ8At+mt667x3t9dQ0ywH3YyWiyWaV/IwP13k9MQfbr/nWeZ8Lg9kfHtkmszCEQZY3yWiK/0nvsQMmDiHJoZLeq67vrt1uSAwPMwq8caUYCb1/+Hi0e9LxbLqijALvV/+vruu3DINnPIqW+vrm04e/Se/4v6XXfKRPecE92nWm44PsszwPxh7XElpzAeIweSr9+s25lBcH87S9Pd+/U7wT45AGD0/xd+biyWVVBwRothx6TrA70fmZG1O/fcp94TbdZse6N639OdS64AHte+FjVRAJm59eXAg0b9Hi2W2VTmIE2glNJl4/kOmfnoAxHxwIjYMyIeTE7nsTOZFe4Z9WnHRcSOpZRSX6OMYNenvXpsiYjDIuILwMcj4k0RcTKZgeKNpZSxiJgXEfNLzin/bHJE1cOAvSMiSil/IbOxfI5Mg3tmRHw8Ip4TEd8mI+wPJLOLPbpuL61RSil/Bn5PTiv0XOCHpZTLI2Kt5rvor+Tn4LPklNOPr8u/QXYcn0MG8p1LdpL8iZwy9HZkR/DdSinfnrI3NUuVUv5QSvlhKeXPETEXxl2ndL//IyIW1N+/R4423QE4OSI2KKVcHxExhbs949Tzy97A85vFnwLuVEr5IkBEzCml/JP8HPwOuAt5LTDu3F5KuQa4lLyx256cRveGv1Ofv1kp5QOr8z3NFrXu5pRS/kcGqwCcFhGbdNs0///fJKeTXg94U0S8MyJeRY5OvDPwolLKj0opDymlfGnq3sWaJSK2I6+X/0s2nJ8FUEq5tpTyUeBB5CCL+5Cd8d1nqPv8PSUidhr22u1nLSLmdD9LWrya3pK0SnX/s83jl5PZItYiGxgXkYOMflM32bPe53T3S9132lfIe55bAMdHxIbNn/kAmYXiXsAx9RpiCfVvSdK0Vkr5cinlfmQmnbuWUr4z6n2aIV5NBkM8OCL2ADYDHgN8m8wOsTtwb+CPwO0j4qnNcz9GDqzYG3hoROwOEBELuvMRObBpHhkEWLprM81cpZRzgLOAr0TEHNsRNNOVUs4np76bC6wdEfOGbDNGzrL0SzJr6bZwwzX7+WTb6TzgVHJGhmF/x/6eCUTEDuSAo2+S7S7nAXcppXwFWFxK+Sk5m8IryAC/Z0TEznDDcX098M+6za3qa0Yp5Y/kuezuZEb+R5GDlj7SbVNfoztnjVNK+fdqecOaND830qpRSllUSvlqKeW5pZQvj3p/poNSSomI7t5nffI8cXQp5X217+Y/ABExr5RyETlTH2QQ+IallFfV9WvX17u2rn9ifc3NvU6Wpo4NDVqqUsoF5Jfzd8mMSG8lA1veTE5f9EIy2OUaskEM8sZDPe0Nc0TMj4gXAl8F7kgG3j2EPL5HkyOvIG/qrgcopXyBDILYom67SV3+PfKG+p1kx/FxZLrb/YAfkdNHPbiU8o/V/BalUTqm/pxHjhyhBre0zic7d68lG+v3qtt9DziRHK3zc7LB/5/klJO3L6Xct5TyDxvnp1YpZXEpZXFEzI2Ih5GdMX8mpwC9rm7zH7Kj5VdkptG71OU2iCzb5WQQxCfr49uRwXddo193DH9GZgzbDLhPDVQiIhY0QZTrkgG0lwEPiojjuz9SSrlqyGdRK6FrjC2lvJW89tqL8UGTpTbuXlZKeSHZ+L6AHH33GHI0/UuAN3TP8fttpWxPnnt+WUr5XfO5ICLmllJ+TZ5fAJ4ZEesBlFLOpAa3klljl6qp96GN8dJ0VYOObxoRD4qI/cn7li+RU9R1QcifJ4PzFgO3JAeIdc/vBmL8HfgIOcDiBPK81W3zC/Kc9mPgewa3SloT2IazfGqA9p3rwzeSbWu/Bo6pAZHXlFI+SA6IhRwAc9P63EvIgbHnk5mTXx4Rm3f3nfX+5g1kpqpX1Xscr8nWDEeXUu5TShmzHUFriMfUn/chp85b4n6/lHIu2UawObBBXdx1yr8TeCwZcHblat/bNczKDDCv674NvJesl0dExGbN8/5YSvlYKeUlpZQ3lFIWdf1Nfn9J0qx3PNme9vZ6nrgabggA784j3YDWl5H9n9sAD6uBf9T7pRIRe0fEx8ikTV8F3ud5Rpo6dtRpmUopPyO/+B9Ajkj8BpnpaN9Syuk1cnszcqTWZuSUR+rpbqhqdpVtgUeSU+HeEziMHFm1Npmd5SZtloome8QbyFHC9wYO6W6+SymXkQ2Qh5GNlYeTQUcHlFI+P0VvURqZFRxdujXccAF7finl+WQw7S3ILAcnllK+XreZa+P81ImI7SNio4g4geyMfwMZVPlS4Lyo6ubnkHW/PvDoiTJYabxSyoXAo0opJ5CNhhsBz6rrSnNT91+yQfGbZAfYI+vy60op10XEFsAjyOuDd5I3fn+f2ncz+zSN78+tP58cETeu6+b2bqgfSV4fPAJ4OjktzlNLKf9b1uhsTcoYGby3dUSsUz8X3fdTVw+vJKcIPYi8hus8j5xW+iERcchU7bA0lSLiFuQ55FnAo8lBFMeVUn5ZT+fz6nfW+8mA8duT9zntwKfuM/UtMmh/W+CELqC8elUpZf9Sys9X93uSJE1PJTMg/xK4LfAq4NullKvqwKNotnkz2f72tKZd7ZPAC8gBY8cAP4qIL0bEj8lzz9bkgLJvTOmb0mplwL/WNLUNpwtS7tp4uozWcyJirbquSxxwZd1mcW0fvaKU8tpSyn8nymatZVreAeZH1oyxnTeRg5TvylKyitf6MrO4JAmyDXqMjB8AICLWB7aPiFtFxGkRcUpE7FeDyB9RN3sZ8O6IeFhEHBURrwW+QMaEfAF4cnFGP2lKRTFYVsspItYtpVzVW3YE+UX+K7Jz/+LZHoldb6xuGLlZM02cCXyNPJHuDRxYSrmiec67gfuSwSqPK5kSvf+6TyOnWvs6cL96oh0XQS/NRjWbUfd5ukkp5Tc1CHast93PgJsDJ5ZSPtFbN+5zVINgbMydQvWm4vPATtQAS7LT/3Elp7UZ9pybAO8GrgLuUTL9tyapNhJ+D9iQDPzuglajjraaR2Z1fUvd5nnAl4E9yUCM7cigpAv71wda/SLiXcApZBDrQ0tOHb0ZmaX3AuDj/YbippPSoL2VVAOGvwAsBE4tOR17u35eHcDRXb/9FTiouX57ITl9+6eAE7yW00w10b1I5LTezya/k+aT30n3iJyK8Lreto8nAyd+QAaY/6r/+hGxHxk8cWvgEaWUN/Vew2s3SZrFImIXMuvRdcDpZZDl9YZzRERsT85UsTlwp5IzXXTB4rcBnkPOkHEVOc37z4DTSilfndI3I0kroN7vX0oOcn0w8NFe/8OeZCDyQuCWE/Q/2M+wEiLiHWTG8fcBDxgWZBc5I8w7gR2Be5dSzurasSPiseQgwG8Ady1mQZQkLUVE7EbORvEfMgv5YuAA4MZkX2jnErIt7SMRcQrZt7Nv7+UuIWe/evlq33FJSzDznpbbkMC9k8lpv+YAry+lXDTbb+7qjdbi2sF0i4jYisxIeCVwCNkY+NlSyhU1G9/8+tRXkNn4jgAOa5a3WXbeRgZZHAYc220z24+5tKKjS3uvUXqP7fydYrVB6kPkFMZvAo4qpRxWSjmnZugZdu3yGzLo5bYG7i2fer76LdkoCDmt51owbqrCRcBngNO7bchMe28Gbkqeu35n4N7UajJRPY/Mdngq8PwaJPbpuvyJwHq9580pOS2UgXurxl+BP5DT5x4UEevCoH6aRvr/kKPqt6WZFoecwvg5wCley2kmqtdYc9r/3+5cXTv9LgE+QTYiziGzH9MG7jXn9o+QA50OJe9zbvj+al7/J+RAp0/Xn+N47SZJs1sZZOVfQF53tQNXFtdz1oVklgnI6XPXbZ5/dinl9mQn18HkNO8HdYF7E9yPStK0Ue/1u+xvZwCvi4ibR8SGEXEqOfhsc7IfZ4nAvfoa3puuHKcvliRNmVLK78nBsJsCLybvdU4ig/jeTc7e82VgE+AJEbFnKeU95ExkR5P9CE8GHgrsYuCeNDpm3tNyi4iNgX3IG4uHk8FokNMZPrcG0MxKbZaviNiIPCYPJDNMnBQRTySnrNuYzCL1mn5msIh4DPAismPqkaWUX/RfvwZMvg+4DLh1KeV3U/MOpeltVYwu1ejVety4lPKfZpmZdFaDJpPRemTw+B7kqOB31XqY044QjpzK+C7AVsDlwAtKKT8bxb5rXP09GHgGGUDWeTfwpFLKv0ezd7NHk4H6t8BjSylfq8vnAHNrNsTnkMGUi4B1gb1r4Gz7On7PaUZp/2frYKV9yOnTL6nBE91288n//6eRwcb3LqX8dFhGj4i4J/AaMuD1IaWUbzfruu+8dUopV6/u9ydJmpl6Wfl3LKVc2GTd69rVFpCZXm9Otr29sRl8MSyTrNdpkmaUiPguma0a4BzGZ955LfCM2dyPs7pFxEPIQckfLqXcq1k+B5hfSvlfRHyZTOJwx1LKV+p6Z4WRJC23en45iMyktzE5u9XvyBkCr4iIbYHPktcDh5VSvmmmXWn6cbSgVsSmZNadD5CBe2cDh5ZSnjLbb/h6WWyeRwbu/QToptb4Ehk4BLBfRKzVZgaryz8KfIXMzneXyCkkb/gT9eeHyQwWbzRwTxpYFaNLNXo1K9h/YHyWhNHu1ZqpBkHMqefvF9TFz4yIrWo9LIqIjSLi6IhYv5Ty8VLK/chpp08ycG+0mpvrdwL3Ak4j6/EWpZT7l1L+HRFzR7aDs8fXyOyUNwEeGxG3ghu+y66vjSN3B15FDr6YS82+13US18YSv+c0o9QgiAUR8SLgXPJz8APgGxHxqsgpcymlXA+cCXwX2Bk4onZCtZ1SXZaJz9bX2R04ISK2aP5elxH26vocv98kSUso47PyP6/+HKvrxuo56Lpm3ZMjYrtSTfCaXqdJmmnuXn9eRc5Q8giyzeAWpZTHllL+azbR1ept5Kwv94iIB0bEBnBDO8H/6gDzm9dtbhj41L9H8vwjSZqMen45u5Ty6lLK6aWUHwKXd8lNSil/BbqBsBvWZQbuSdOMmfe03CJiHnBbMoL7B6WUL494l6aNiLgHcGcyuO4dZCfV40splzXb3I9MW3sJ8PBSyjebdV02iZPIEXBXAA/ubdONFp5fO8Ik9Ti6VFoxEfE5MgD2TcDrgD2BR5NTGJ4EfLI43eqM0AS+Wl9TICJ2BN5LDr74A3mt911yurVHkp+lg+q6S4F/A/uXUi4Ywe5KK6W5Z7kV8HpgP+AiclTvesABwA7ktLYPLaX8oz7vAWRm8j+SWSq/O8Hr3pY8D+0O3L2U8rEpemuSpDVELyv/waWU70bEvDareN3uTHKqqGeWUl4w5KUkacaKiFcAjwNOL6Wc0Sy3vWAKRMRtgG8D/yCTO7wcuAA4DjidnD3hRaWUp49oFyVJa5iJYggi4gnkdLqfAO5lfIE0PRm8J60iEbEzmSliVzIDy97A7qWUq7qsEPWEuRWZFecU4NXAc0opl7fTc0TE2nXdg8gOseeXUi6a8jclzVA1y9GF5OjSk4FtyKyhny11Kur+lNXSbNZMH7Uf8H7yXHY1sE7d5MvAfYpTsE5rTeCL328jEBG3JAPED6qLrgHWrr+fQQb0LSYzLO8JHF1K+clU76e0qkTEO4H7AR8CTit1qtyaOfxMMnj1uWS28Ivq9dkLgHsDrwTOqFN3DJs+91Xk4ItTSyl/nqr3JElac0TEQeRsIT8qpRzQW9d1au1DThv18pHspCStRhGxkGwbDeDGpZQ/RMSCmn1UU8AB5pKkUYqI25HZd08E/g48sJTyJafMlaYng/ek5dTvEG86yueTHVGvAjYAvlBKudMEI3uPBl4DLAAeV0r5ZP/1I+Jgchq8XYC7llI+u9rfnLQGcXSptGIi4g7k+ewmwN+Al5RSvjPavZJmhjrF5zFk4Pj1wGXAy7oppiNia3Lk/U7AzUopvxrRrkqTMlG273o/cybwpVLK0b11AbwFeCAZsHpsKeWLdd2dyUFKc8jse5/pPbe7F1q/lHLlanlTkqRZIyK+TWZGvn8p5d3D2uiabR0AI2mNExH3IgdpfqqUcvyo92e2cYC5JGmqRcSpwK3ImTH2rYu/Bzyqa6OWND0ZvCdNUjcqdxnb7AQ8m8yq9xvgpjWwL3o/1wWeCTwJ+Cjw5FLKX/qR7hHxPGAeOQJrqX9b0niOLpVWTkRs1U11KGn5RcS6pZSresuOAL4A/Iqcou1iRzlquqvBeAeUUr7fBfNFxNOB55ENf29otj2ZHNF7ELAIeGEp5dnN+vWB04AnAh8EnlJK+dtEI34ncw8mSdJE6sCJv5LTu+9YSrlugoyvZp6QtEaq1/J/B7YEjiilfG1pgcxa9RxgLkmaShGxF/AtclaY84C3lVI+NNq9kjQZc0a9A9J0F2lO12kUEYdHxFsj4h0R8dKIOLLbtpTyJ+DjwJ/JjHl3aV+rCeC7ipxX/kdkx+3R3fr6N7rP5umllKfaYSUtv1LKtcB96sOX1GUG7kmTZOCetHKGBO6dDHyYvAd7fSnlIjuJNd1FxHZk9rzP1k6+Lgvf5vXnpXW7gyPiw8D7yMC9DwLb9QL3ombT+wTwA+Ao4G4wuA/q8z5IkrQySil/J6clvBEZOD70nOM1maQ1Vf1+O6o+/GBdZuDe1Ho6UIDTI2JXgDrAfMzAPUnSqlZKORc4nIxRuKOBe9LMYfCetAwljUXEThHxKeAscgqoe5ENf1+KiEdFRNeB9UMygG8BcGJEbNAF7XWvV7f7MfAhYG7d7hZwQ6fWWN3WG2lp5XwIuBi4W0QcDhAR80a7S5Kk2SAiNo6I20fEPSPim2RQ08bAy8jzkzQTXE5m6vgXsFuz/E/1560j4tXAZ4CTyHuc25RS7l1KuTgi5gJExIbNfdAPgU8DmwB7RsTaU/A+JEmz11OAF5dSXjjqHZGkUSilnEP2aXwlIuZ0/RSaGg4wlyRNtVLKL0opP3NQrDSzGLwnTUJE3An4Ehml/k3gfsCuwPHAT4FnUW/ASikXk9kkfgXciSHZJJrpOD4HfB04AjiqZvhztK+0iji6VJI0QpsCzwQ+ABwCnA0cWkp5SinlvyPdM6mxjM67dclAve2ANivE34CrgYcAjyanyL1/KWX/Usr3aqfgwlLK4ojYEXhv/dlNC/UxctquR5VSrlnlb0qSpKqUcm0p5WkwbqYLSZptji6l3Kdme7P/Yeo5wFySJElLZYOFtAwRsRMZnLcr8GzgzqWU95ZS/gZcWTfbDLhnRBxWH/8SeA+wIXCfiNihvtYcGATylVLOBz4CvAh4tWnSpVXP0aWSpBG5AHgeef14VCnl0FLK2aPdJWlgSGbwJYIa6hTqfyeD+A5vVp0JnAusBXwX2K2U8u76Ggtrp+C1ddsnAHcGDmte9/xSytfq9nNX8VuTJGkJ7UwXkjTbmHlntBxgLkmSpGVxZIe0bHsB6wDHllLOBIiImwKPAe5LdlhdBOwHnBwRPyylXBkRXwDuANwWuAfwkraRsMm+9wEbD6XV7mgbqSRJU6k2xH+1Fmna6YL2IuJYYO9Sygt69ytz6uPPk1Pi7hoR84HFpZRrI+LlwPuBnYE7RsTHSymLu6C9iLg1GcB6OPAuMtvesP3wGk2StNqZaUqSNEqllHMi4izgn3XQVPHcJEmSpI7Be9IylFLOjIhLgR/XzqqTgCcBNwf+DDwW+AeZ+vwYchrcDwC/A94N3JrMyvfVUspPuk6wJvuegXvSamansCRJ0pIi4m7AJ+rvC4HXl1Iu7mUnuhYowDallOvr9E5jpZQPR8T+5NS57wMOi4hvkZn6TgZOADYh75OeV0q5EkmSJEmavRxgLkmSpKHCgR3S5EXEHmTn017AS4FnllJKRGwJvAm4C/BZ4DGllAsjYntyqrT7k4F8D/LmTJIkSdJU6gYQDfm5kMwW/n5gIRnI95RSygXNNrsB5wGXA7uUUi6JiHmllEURsQVwPPAyMlt565/AaaWUt07ZG5UkSZIkSZIkaYaZM+odkGaKiFgbeAFwM+D0UsozauDeglLKxcC5QAD7AncHKKVcCHwKuAy4BD9zkiRJkqZIRMyFcdm+o31cSrm2lPIZ4MHAD8gs4++MiN2a5/wR+BYwBtykPm9R/fnPUsqbgNsADwVeDZwBPAjYsQvc6/ZDkiRJkiRJkiSN57S50uStBxxMZpz4NGQGC7ITC+Cv9eeWwHER8Y1Syo/Jjq69Syl/m+L9lSRJkjRL1cx5i+vvhwD3BhZExLrAR4AfllL+Ujf/MPAd4EzgtsB7I+JFpZRPAesC/wY2JrPzERFzSymL6/S6pZRyDnBOXRelpvjvtjP7uCRJkiRJkiRJw5kFTJq8K4G/ANeTAXoAc7usE8AdgZ+QHV8HAkcBlFIuN3BPkiRJ0lSqU95uFREfBL4JPAS4H5ld733AJyJi27ptqYF89wPeCewPvDsi7lhKuQL4aX3ZO9btF3fPG/J3u8C9MGhPkiRJkiRJkqSlM3hPmrzrgZ8DmwF3jIitSynXA0TEw4G7AJ8jg/eeUkp53qh2VJIkSdLsFhE3At4G3IPMqnc/YG/gucDvgX2BN0XEPt1zSik/Ax4OvAVYn5xC9ynA18iM41tHxAaT+fvDAvskSZIkSZIkSdJ4YXu6NHkRcQvgo8CO5HS4nwGOAY4EzgOOLKX8daLnS5IkSdKq1E1N2zyOUkqJiAcBryUD7+5ZSrmy2WYvcorcHYA3As8tpVwUEfNKKYsiYn3gEcBTgQ2BrwIHAL8qpRw0ZW9OkiRJkiRJkqQ1nMF70nKKiHsDzwe2bxb/AHhkKeWnw58lSZIkSatWF6g3wbrPAHcGHlxKeXtEzCWz580ppSyOiFOAF9XNH1tK+Wj/NSPiZOBNwNrA3Lrt7qWU36++dyVJkiRJkiRJ0uzhtLnSciqlvB+4G/BI4CXACaWUAw3ckyRJkjQVImIO5NS0EbFZRHwuIh7arN8Y2Kk+PKf+LDUob6w+/hCZUe9GwMERsXa3EYMnfAB4EPBb4GrgHgbuSZIkSZIkSZK06ph5T5IkSZKkGaA/RW5ddiLwEeAC4NallH/W5WcCRwNPKKW8qvecOaWUsYi4K/BJ4EJgt1LK9c02bQa+bUspf11970ySJEmSJEmSpNnJzHuSJEmSJM0AXeBeRBwXEe+PiPcANwZ+D+wIPLqunwt8FyjA7SJiy7o8upeqP88C/gRsD+zX+1ttBr6/1ufPWy1vTJIkSZIkSZKkWcrgPUmSJEmSZoCI2D4iPg58HDgeuA1wR2C3usnjI+KmNcjvl8DfgH2Bw2F8QF61NbAe8HcyiG+pSimLVsX7kCRJkiRJkiRJyeA9SZIkSZJmhocAxwG/AI4tpexCBu/dA/gBsA7wlLrtN8jMelsDj4iIW0Fmz2uC+LYANgf+BfwvImwjkCRJkiRJkiRpCsWSA+8lSZIkSdJ0EhHbAecBi4BblVJ+11t/E+BnwDzgzqWUz0fEocBzgUOAHwEPBn5TSrk+Io4DXglsB9y3lPKBqXs3kiRJkiRJkiQJzLwnSZIkSdJMsD0ZmPfLUsrvImJBtyIi5pZSfg2cVhc9MyLWKqV8C3g28GtgP+BbwLcj4hfk1LvbA68APjuF70OSJEmSJEmSJFUG70mSJEmSNP2NkcF7W0fEOqWU6yIi6roupf4rgb8CtwYeAFBK+QZwb+Bd9TV2IrPtnQ0cWUp5Uinlyql6E5IkSZIkSZIkacBpcyVJkiRJmuYiYifgC8BC4NQalNeun1dKWRQRTwOeTwbxHVRK+WuzzY5AAJuUUn7SLJ9TShlb/e9CkiRJkiRJkiS1zLwnSZIkSdL091fgD+RUtwdFxLoAXfa9Usqiut1/gGuBbYHH123m1G0uKKX8qQvci4i5dbmBe5IkSZIkSZIkjYDBe5IkSZIkTXOllOuBVwGLgXsBB9TlJSLmRMT8uuk25PS4VwCPiYg9SiljXQBf7zUXT8nOS5IkSZIkSZKkoQzekyRJkiRpZvga8BngJsBjI+JWkJnzSinXR8S2wN3JIL/3AXOp2feAMvW7K0mSJEmSJEmSliZKsf1ekiRJkqSZICJ2BN4L3IacRvfFwHeBg4FHAnsCB9V1lwL/BvYvpVwwgt2VJEmSJEmSJElLYfCeJEmSJEkzSETcEngtGaQHcA2wdv39DDKgbzHwFTKY7+hSyk+mej8lSZIkSZIkSdLSzRv1DkiSJEmSpMkrpfwsIo4HjgFOBq4HLgNeVkr5GUBEbA1sC2wG/G9EuypJkiRJkiRJkpbCzHuSJEmSJM1gEbFuKeWq3rIjgC8AvwKOBi4uNgBIkiRJkiRJkjStzBn1DkiSJEmSpBU3JHDvZODD5D3/60spFxm4J0mSJEmSJEnS9OO0uZIkSZIkzWARsTGwD7A58HDgkLrqpcCHRrVfkiRJkiRJkiRp6Zw2V5IkSZKkGSwidgXeCty2LjobeHop5ezR7ZUkSZIkSZIkSVoWg/ckSZIkSZrBImIeGbh3EPCDUsqXR7xLkiRJkiRJkiRpEgzekyRJkiRJkiRJkiRJkiRpis0Z9Q5IkiRJkiRJkiRJkiRJkjTbGLwnSZIkSZIkSZIkSZIkSdIUM3hPkiRJkiRJkiRJkiRJkqQpZvCeJEmSJEmSJEmSJEmSJElTzOA9SZIkSZIkSZIkSZIkSZKmmMF7kiRJkiRJkiRJkiRJkiRNMYP3JEmSJEmSJEmSJEmSJEmaYgbvSZIkSZIkSZIkSZIkSZI0xQzekyRJkiRJkiRJkiRJkiRpihm8J0mSJEmSJEmSJEn6f/buPM7Oqr4f+OckkIQl7DvIJsJc8IqyKJsacLdVKxbX2sFa1J+1dWlxqwu22tZ9rXWHsRUUd1u14oYFbAFxu8AdlU022bcQIITM+f1x74TJZGYyk0xmy/v9es3r3ud5zjnPeSaYm/vx+zwHAIAppngPAAAAAAAAAAAAppjiPQAAAAAAAAAAAJhiivcAAAAAAAAAAABgiineAwAAAAAAAAAAgCmmeA8AAAAAAAAAAACmmOI9AAAAAAAAAAAAmGKK9wAAAAAAAAAAAGCKKd4DAAAAAAAAAACAKaZ4DwAAAAAAAAAAAKaY4j0AAAAAAAAAAACYYor3AAAAAAAAAAAAYIop3gMAAAAAAAAAAIAppngPAAAAAAAAAAAAppjiPQAAAAAAAAAAAJhim0z3BAAAmJ2afc1Tkry9u/mTVm9ryfTNBgAAAABmr3ZP45QMydoa/e0l0zcbAACmiuI9AID10Oxr7p3kyg0wtGK4adLsa26VZEn351FJ9k+yfZKBJLcnaSc5J8lprd7W76dnlgAAAABzT7unsXc2UNamGG7qtXsai5IcluSIJM0kByR5SJJtkyxIcleS65P8PMl/JvlWo7+9fHpmCwAwPRTvAQBAkmZfsyfJe5I8JZ3wcCSbJdktyROSvK3Z1/y3JG9o9baWTc0sAQAAAGDWODXJ88c4vm3356AkL05yTbun8cpGf/u/pmJyAAAzgeI9AID1c2+S742j3eOTLOq+vz5Jay3tf70+k2KdPDzJM4btq0muSHJDkpVJ9k2yR/fYvCR/leSwZl/zSa3e1tKpmigAAADAHCVrm1vKsO17klyWzuoWA0l2SWfVi/nd4w9J8q12T+MVjf72p6ZslgAA06jUWqd7DgAAc16zr3lVkr26m32t3taJ0zcbRtLsa/5pki+nU6T330k+n+SHrd7WrcPaPSbJR5I8esjuM1q9rRdO1VwBAAAANmbtnsZVGZK1NfrbJ07fbBhNu6fx6STbJflOknOT/LbR367D2myb5OVJ3p4HCzJXJDms0d9WdAkAzHmevAcAAB0rknwuyTtbva0rR2vU6m2d3+xrPi7JD5Ic0939gmZf8z2t3tYvN/w0AQAAAGDma/S3TxpHm9uT/Eu7p/GrdIr8kmTTJK9N8pINOD0AgBlh3nRPAAAAZoJWb+ubrd7WS8cq3BvSdnmSlw3bffyGmRkAAAAAzG2N/vZ3k/xoyK7jpmsuAABTyZP3AABmoGZfc/8kL07y5HSWANkuyR1Jrk0nxPpCq7f1i3GMsyTJjwe3W72t0t2/Z5KTkvxxkock2TzJdd2xP93qbf1sHGOfks5yFknyk1Zva8k4r+2AJM9N8sQk+ybZoXvoliTtJOck+Uart9Uaz3jTpdXbajf7mr9L8rDurp7pnA8AAAAAI2v3NNaatTX622vN2to9jSUZkrU1+tulu3/MrK3R315r1tbuaZySIVlbo7+9ZJzXNq6srdHfntFZW9dFebBob5fpnAgAwFRRvAcAMIM0+5qbJnlPkldlzX+r7dj9eVSS1zX7mv+R5JWt3tbdEzzH85J8JsmWww7t1/35y2Zf8wNJ3tDqbQ1M/CpGPe/WST6UTlA6f4Qme3R/npTkH5p9zde2elsfmqzzbyC35sHiva2mcyIAAAAArK7d0xh31tbuafxHklc2+tsTytraPY21Zm3tnsYHkryh0d+etKyt3dOYUNbW7mm8ttHf/tBknX8DGfpndNe0zQIAYAop3gMAmCGafc2FSb6R5KnDDv0myR/SuWv2wCTzkpR0grkDmn3Np7R6W3eM8xxPS3JGt/9AkouT3JZkz3TuzE13/L9Lpxjt5et8Qaufd88k/52kMezQ1UmuSfJAkp2T7N89f5JsM8pYeycZurTtO1q9rVMmY57rYO8h72+apjkAAAAAMEy7p7FOWVu7p/GURn/7jnGeY1qytu6T/iYla2v3NPbOsKyt0d8+ZTLmuQ6WDHl/3jTNAQBgSineAwCYOd6V1cPE7yd5Vau39dvBHc2+5h5J3p/OUhhJ8ugk/5bkBeM8x+fTCRO/kuQ1rd7WdUPGPiydu4QP7u56WbOv+aNWb+tL63AtqzT7movSCUqHhomnJ/nHVm+rf1jbLdNZXuSkJHV9zruhNfuaR2f15Tv+b7rmAgAAAMAaRszaGv3tVVlbu6cxqVlbo7+9Kmtr9zTWyNraPY0fNfrb65W1tXsao2Ztjf52/7C2syZra/c0XpPOUxCTzlzfP32zAQCYOvPW3gQAgA2t2dc8MMlrh+z6zyRPG1q4lySt3ta1rd7W85J8bsju5zf7mk8c56l2SPLFJM8dWrjXHftnSR6f5NIhuz/Y7GsuGOfYo3lrHgzekuR1rd7Wi4YX7nXncHert/XFVm/rCZn5Ad3fD3l/X5KvT9dEAAAAAHhQu6cxYtY2tHAvSRr97Wsb/e01srZ2T2PCWdvQwr3u2CNmbe2exqRnbY3+9ouGF+5153B3o7/9xUZ/e8Zlbe2exibtnsbO7Z7G09s9ja8l+eCQw29o9LfPma65AQBMJcV7AAAzw6vy4L/N7kpyUqu3tXKM9n+T5Noh268Z53luT/JXrd7WiHfatnpbdyZ5xZBduyb5k3GOvYZmX3OrJH81ZNeXW72tD47Wfthc7l7X825ozb7mS5I8bciuj7R6W3+YrvkAAAAAsJo1srZGf3uDZW2N/vaIWVujvz2pWVu7p7FG1tbob48ra2v0t6c9a2v3NO5r9zRqu6dRk6xIckOSbyd5drfJL9MpsnzvNE0RAGDKWTYXAGBm+JMh709v9bZuHKtxq7e1rNnX/GSSf+zuekqzr7lZq7d171rO8x+t3tZtaxn7nGZf85dJHtnddXySM9cy7mj+KMnWQ7bfsY7jrNLqbV2VznIk06K7vPC/DtnVziRcFwAAAACT5k+GvD+90d8eM2tr9LeXtXsaq2Vt7Z7GZo3+9lqztkZ/e8ysrdHfPqfd0/hlZmjW1uhvX5VpzNqGaCf5aJKzp3keAABTypP3AACmWbOvuVc6d90O+vY4u35ryPtNkhw2jj7fHefYQ9sdPs4+I3n8kPeXtnpbl6zHWNOu2dfcJ51lVjbr7ronyfNava17pm9WAAAAAAxq9zQ2mqyt0d+ebVnbWUm+1/05O50lhQefiNhI8tkkv233NB43LbMDAJgGivcAAKbffsO2fz3OfpcmeWCMcUZy8TjHHtpu32Zfc/44+w3XGPL+onUcY0Zo9jV3TfL9JLt0d92f5PhWb6s1fbMCAAAAYJgZn7W1exobZdbW6G8/s9Hffmr359hGf/ugJNuls8zx4BMMH5Lke+2exjHTNlEAgCmkeA8AYPptO2z7lvF0avW2HkhyxxjjjOTWcc5peLttxtlvuO2GvL9pHceYds2+5o5JfpDkod1dD6TzxL3vTd+sAAAAABjBOmVtjf62rG0aNPrbdzX62/+azhMJb+juXpSkr93T2GT6ZgYAMDUU7wEATL+Fw7bvn0Df5UPeLxpH+/GOvXzY9vA5jtfQfvet4xjTqtnX3C6dJ+4d2N01kOTPW72tb0zbpAAAAAAYjaxtFmr0t69I8ndDdu2b5GnTNB0AgCmjeA8AYPrdMWx78QT6bjXGOCMZ79jD2905zn7D3T7k/dbrOMa0afY1t0mncO/g7q6a5KWt3tYZ0zYpAAAAAMZyx7BtWdvs8bUkK4ZsHzldEwEAmCqK9wAApt/wJS72HU+n7lKuQ4O/8SyVsc845zR0Dstava1l4+w33A1D3u+/jmNMi2Zfc6sk30tySHdXTfKKVm/rtGmbFAAAAABrs05ZW7unMWVZW6O/vdFlbePR6G/fm9WXOd5huuYCADBVFO8BAEy/Vla/o/SIcfY7atj2RePo8+hxjj203S/G2Wck/zvk/WOafc11XRJkSjX7mlsm+e+s/nv461Zv61PTNCUAAAAAxmejydraPY1ZkbVN0NCnH94+aisAgDlC8R4AwDRr9bbuS3LBkF1/Ns6uLx7y/ppWb+vKcfR5wdoaNPuaWyR5xpBd/zPO+YzkrCHvt07y/PUYa0o0+5qbJ/lOVl+W47Wt3ta/TtOUAAAAABinRn97UrK2Rn97UrK2dk9jo87aJqLd0zgsyRZDdl0+XXMBAJgqivcAAGaGTw95f0Szr/mcsRo3+5pHJzl+yK7xPhHucc2+5lPX0ubNWX2JkNPGOfYaWr2tnyc5d8iudzf7mjut63gbWrOvuVmS/0zy2CG7X9/qbX1oemYEAAAAwDpYLWtr9zTGzNraPY11ztraPY0py9oa/e01srZ2T2PGZm0T0e5plCT/OGRXTfLtaZoOAMCUUbwHADAzfDHJb4dsn9rsax4zUsNmX/MRSb6apHR33ZTk3yZwrv9o9jUfOcrYf5bkjUN2fbnV2/rdBMYeyRuTrOy+3znJ2c2+5gFjdWj2NY9p9jX/eJRjezf7mnXIzynrOb/BcRck+VqS44bsflOrt/XeyRgfAAAAgCmzRtbW7mmMmLW1exrrnbW1exqPHGXsNbK2Rn970rO2dk9jzKyt3dM4pt3TGDFra/c09m73NOqQn1PWc36D4/55u6fxlnZPY4dxtN0+yRlJhhZCntbob183GXMBAJjJNpnuCQAAkLR6W8ubfc0XJzknyYJ07sb9SbOveXo6T4K7Icn26QRYJ3bbJJ07UP+y1du6dZyn+mI6y2mc3+xrfi7J95LclmTPJM/N6kt43Jrk1etxWUmSVm/rvGZf801J3tPd1UhycbOv+ZXu+a9OJ3DcJckhSZ6ZpCfJO5L81/qefwJek9UDwmVJljT7mkvGO0Crt7W2O60BAAAA2MAa/e3l7Z7GGllbu6cxrqyt0d+ecNbW7mlMSdbW6G+f1+5prJG1tXsaMy1r2y6dJ+md0u5p/CTJ/ya5OMktSe5NsmWSvZMcleTZWf3phJcmOXkK5woAMG0U7wEAzBCt3tYFzb7mHyX5ejrh1bwkf9b9GcmKJH/e6m395wRO8/J0Ar2Dk7yi+zOSO5I8udXb+sMExh5Vq7f13mZf894kH0oyP51/hz6/+zNTbD5se4skT5mOiQAAAACwfhr97QvaPY0JZ22N/vYGy9oa/e1Jydoa/e33tnsaMz1rGzQ/nZUujltbw64fJHnRBAooAQBmNcvmAgDMIK3e1g+SHJTk35MsH6XZyiTfSnJwq7f1xQmOf1eSI9NZ+uPeEZrUdO7APbjV2/r5RMYex7k/lmRwGZL7x2h6dzrLZHx1Ms8PAAAAwMal0d+eUNbW6G9PKGtr9LfHnbU1+tuTmrU1+tszPWs7K8nHk4xnmeCV6Tw18DmN/vaTGv3tmzbozAAAZpBSa53uOQAAMIJmX3OLJI9PsleSbZPcleTaJD9p9bZuH+cYS5L8eHC71dsqQ45tneTYJA9J56lz1yU5u9XbunaSLmGseW2R5LHpXNv2SR5IcnOSdpKLWr2tFRt6DgAAAABsPNo9jVGztkZ/e1xZW7unsSRDsrZGf7sMOTZi1tbob2/wrK17baNmbY3+9rRmbe2exvZJmkn2SbJDkoVJ7knniYS/SfKrRn/77mmbIADANFK8BwAwh41VvAcAAAAAjN9YxXsAALAuLJsLAAAAAAAAAAAAU0zxHgAAAAAAAAAAAEwxxXsAAAAAAAAAAAAwxRTvAQAAAAAAAAAAwBSbU8V7pZQ/KaV8spRyUSnlD6WU+0spd5RSflpKeXUpZcEIfU4ppdS1/PSMcc5GKeUL3fPdV0q5vJTyvlLKNmuZ6+6llE+VUq4ppSwvpVzdnfvuk/CrAAAAAGAdlFKeXkr5QSnltlLKslLKz0spf11KWaccrZRyZCnlm6WUm0sp95ZSLi2lvLWUsmiU9oeUUt5bSvmfbl50b3ceF3f377yW88mcAAAAAJh2crZxXletdTLHm1allHOTHJ1keZLrk9yaZNckg7+0i5I8sdZ6x5A+pyR5e5Jrklw9ytAvrLWucayUcmySbyfZLMnN3TF6kmye5IokR9Vabxyh34FJzkmyXZI7k1ye5KFJtu7O+Zhaa//4rxwAAACA9VVKeWOSf+5uXpHk7iQPT+cG2G8leXatdWAC470oSV+S+UmuS3JTd7xNk1yYZEmt9Z5hfd6Z5O+TrExyQ/dnmyR7d8e5NcmTaq2/GOF8MicAAAAApp2cbfzm1JP3knwmybFJFtda9621Hl5r3SPJkUmuTXJokneN0vdztdZjRvkZqXBvcZIvpVO495Eku9daD02yZ5Lzkuyb5LMj9Juf5Mvp/OF+Nclu3X67J/laku2TfGldq0wBAAAAmLhSypFJ/inJQDo3cj601npwkkOS3JjkmUleN4Hx9k4nG5qf5PVJHlJrPSTJw5L8JsnhSd4zQtefJDk+yXa11j1qrYfVWvdLJxz8UTrZ0b+PcD6ZEwAAAADTTs42MXPqyXtjKaWckOTMJNfXWncfsv+UdJ68945a6ykTGO/kdP7g20matdaVQ47tmU7F5SZJDq21/nyEedyaZJ9a69IhxxYnuTKdP+Tja61fn/iVAgAAADBRpZRvJ3l6kk/VWl8+7NgLk3wh3VUeaq0rxjHevyZ5ZZKzaq1PGXbsqHRu/lyRTti4xsoNo4y5Uzp3CJck+9dafzfkmMwJAAAAgGknZ5uYjelO28FHFW4+SeMd3309bWjhXpJ0n9T3g+7mn47S78yhf7jdfkvTqdxMkhMmaZ4AAAAAjKGUslWSJ3Y311hJIZ285q50QrljxzFeSfLs0cartf40naxq0yTPGu88a603Jbm9uzk845I5AQAAADCt5GwTtzEV7x3Zff35KMePLaV8uZTyo1LKV0opry+l7DJSw1LKJukswZt0qjdHMrj/McP2H7GO/QAAAADYMB6VZEGS+zJCdtS9A/jC7uZ4Mps9k+zafT9pGVApZf90lutYmuR3ww7LnAAAAACYbnK2CdpkMgaZqbprEO+azlrJ/5JkWZI3jdL8ccO2n5PklFLKK2utpw07tnc6FZtJcsUo4w3uf9iQ+SxI5z+q8fTbu5Sy6XgeDzmaUsrgmsgrx2wIAAAAMDvN775eN1qDWuse4xhnML+5utb6wChtrkjyhCFtxzPe8iTXjzHe0LajKqXskOSoJO/p7npTrfWeIcenNHPaGMnZAAAAgDlOzpbpydnmZPFeKeU1ST44bPc3kry11nrxsP1/SPJPSb6ezi/33nSqQN+S5GlJPldKubXW+p9D+mw75P3tGdng/qFtt86DTztcW795SbZKZ/3k9TJv3rz5a28FAAAAMLsMDAxM1lCD+c1oec3QY9uO0Wb4eHfUWusobcYcr5TyyCS/GLb7l0meUWv9r2H7pyVz2hht7DnbjvMmfyGXmyfvf8cAAADAOpKzrTLlOducLN5Lpwr0vHSejrdXkp3TWSf5BaWUt9VaV90hW2v95Aj9f1pK+aMkX01n3eQPllL+a8h/BIuGtL1/lDks775uNmTfRPoN77suVs6bN2/+ypVuCAYAAADmnvnz52dgYGDlOO/6HctgZjNaXpOMnPVsyPHuTiffKkl2S/KQJA9P8uellJ/WWm8b4XxjnXMyM6eNkZwtSbunMeljNvrbkz4mAAAAMDFytjXON9Y5JzVnm/xbJWeAWuuXa63H1FofU2vdJZ21iK9K8uYkHxvnGDXJG7ubD03yiCGH7xvyfsEoQyzsvt67jv2G9wUAAABgwxjMbEbLa5KRs54NNl6t9bJuvnV0rXWfJPuks3LECUnOLqUMvSlX5gQAAADATCBnm6A5Wbw3XK31/CRPT6fy8WWllL3G2e+3SQarK/cbcmjoYxFHe4TjSI+BvDPJwLDjo/UbSHLXeOYJAAAAwHoZz1Id41nyY/h425RSyiSMl1rrNUmen+RXSZrd94NkTgAAAADMBHK2CdooiveSpNZ6fTrrFc9LcvAEuq7ovg6tsrxqyP59R+k3uP93Q+Zwf5Krx9nvqlrrilHaAAAAADB5BvObPYfdaTvUGlnPOMZbmM5SHOs7XpKk1jqQ5L+7m4cM2S9zAgAAAGAmkLNN0EZTvNe1ybDXMZVSdkiyU3fz2sH9tdYHkvy8u3n0KN0H958/bP/5w46Ptx8AAAAAG8Yv0rlRc1GGhHWDSimbJjm8uzmezObqJDd03092BjRaviVzAgAAAGC6ydkmaKMp3iul7J0Hn7j3q3F2e12Sks4jES8cduxr3dcTSynzh51rzyRP7G5+dZR+zy2lLB7Wb3E66yknyVfGOUcAAAAA1kOt9a4kP+huvnSEJick2SrJrUnOHsd4NcnXRxuvlHJUkp50gsxvjXee3buV/6i7+cthh2VOAAAAAEwrOdvEzZnivVLKoaWUd5RS1nhkYSnlqUm+m06l5HdqrZd39x9USvl4KeWgYe0XlVLenOQN3V3v7j4WcahPJLklSSPJB7qVoSmlbJ/k9O65vltrvWhYv68m6U+yfZJTSymbd/ttkeTU7v6Lk3xjHX4NAAAAAKybdyWpSf6ylPKCwZ2llIOTfKC7+Z6hGVEp5TWllKtKKV8cYbz3Jrk/yZNLKSeXUkq3z15JPtdt85la6w1DO5VSTiulPHqw/ZD9ByX5Zjph5A1ZMxyUOQEAAAAwE8jZJqB0ChRnv1LKkiQ/7m7ekM4ytwuS7Jlkm+7+C5M8vdZ6S7fPI9N5XGOS3JwH1yxuJNm8+/6zSU6qI/yiSilPSPJf6TzqcbD/YN+rkhw5/D+Mbr+HJ/mfJNum81S/y5Lsl2TrJLcleWyt9dKJXP9ISikPzJs3b/7KlSvXdygAAACAGWf+/PkZGBhYWWsdvrTFOiml/H2Sd3Y3r0hyd5KHp3MD7LeTPKvWunJI+1OSvD3JT2qtS0YY78/TCfTmJbkuyU3d8TZNclGSx9dalw3rM5hBLe3O4YEkuyfZOZ0VIm5K8se11uGrRExZ5rQxkrN1tHsakz5mo7896WMCAAAAEyNnW+N8U5azTcovfIb4VZJXJ3lCkoPSqY5ckM5jFv83yZlJ/qPW+sCQPlcleWuSwUcoHtDtc1OS76RTlfm90U5Ya/1hKeWwJG9JclySZjr/gXw9yTtrrbeP0u/ibjXp25I8rdvv5u4c/6HWeu06XP+kqrVm5cqVmSvFnbChlFIyf/78DCvUBgCAWcF3P2aCmfS9qtb6rlLKr5K8NsmhSXZJ0konGPzY0EBxnON9vpRyWZI3pZM/HZhOUHhGOis93DdCtz9PJ986PMlD0llG5K4kP00nr/q32Zw5bYz8XTu2FStWTPcUmCFm0ucBAABMlO9+zAQz6XuVnG385syT91jTRO8IrrXm9ttvz91335177rnHhwqM0/z587N48eLssMMO2XTTTad7OgAAsFYrVqzILbfckqVLl2Zjf4oUM0MpJZtvvnm23HLLbLvttuMOGCf7jmAYjZyt69nHT/6YX//a5I/JrLWunwcAADBd5GzMNHK22ccvnCTJwMBArrvuutx9993TPRWYdVauXJk77rgj99xzT/bcc08FfAAAzGgrVqzI1Vdfnfvvv3+6pwKr1FqzbNmyVT+777575s2bN93TgnUiZ4N15/MAAIDZRM7GTOR71eyjeI8kyW233bYqUNx6662zePHiLFy40J2NsBYDAwNZtmxZbrrpptx///255ZZbsuuuu073tAAAYFS33HJL7r///pRSstNOO2WLLbYQ3jCtaq1Zvnx5li5dmjvvvDN33313brvttuywww7TPTVYJ3M5Z7tsA4y53377bYBRmY18HgAAMNvI2ZhpfK+anRTvsWoZjyTZbrvtsvPOO0/zjGB2WbhwYZLkxhtvzNKlS7PLLrvMiUAeAIC5p9aapUuXJkl22mmnbLfddtM8I+hYsGBBFi9enPnz5+e2227L7bffnu233953K2YdOdvEWcGAoXweAAAwW8jZmKl8r5p9lPySgYGBPPDAA0k6dwMDE7fFFlsk6Syhu3LlymmeDQAAjGzov1cH/w0LM8lgLvHAAw9kYGBgmmcDEydng8nh8wAAgJlOzsZM53vV7KF4j9X+Rzp//vxpnAnMXkMff1xrncaZAADA6Ib+W9USHsxEQ3MJoSKzkZwNJofPAwAAZjo5GzOd71Wzh79BAAAAAAAAAAAAYIop3gMAAAAAAAAAAIAppngPAAAAAAAAAAAAppjiPQAAAAAAAAAAAJhiivcAAAAAAAAAAABgiineg43UiSeemFJKTjvttOmeCgAAACM45ZRTUkrJKaecMinjnX322SmlZMmSJZMyHgAdcjYAAICZT9bGTLXJdE+A2eXsa86e7ilMyJKHLJmUcX7729/mgAMOSCklN998c7bffvs12vT19eXEE09Mkpx55pk54YQT1mhz/fXXZ/fdd0+SXHnlldl7770nZX7TYenSpfn0pz+db3/727n00ktz6623ZrPNNss+++yTxz3ucTnxxBNzyCGHTPc0J+yqq67Kaaedlr333nvVnycAAGxsmn3N6Z7ChLV6W5Myju9/a7rjjjvyoQ99KNtss01e85rXTPd0YM5Y+qMfT/cUZqyN7e9ZORsAAMxt7Z7GdE9hQhr97UkbS9a2Jlkbw3nyHozD/vvvn5133jm11px33nkjtjn33HNXvT/nnHNGbDO4f4899pjVHybf/e53s+++++Zv//Zv86Mf/Sjz58/PwQcfnN133z2/+c1v8tGPfjSHHnpoXvWqV033VCfsqquuyjve8Q53SgMAwEZqJn3/22GHHXLAAQdkhx12WKf+k+WOO+7IO97xjnzoQx+a1nkAGw85m5wNAACYG2Rta5K1MZziPRinxz72sUlG/7A499xzs80222SbbbYZs83QsWaj//zP/8wznvGM3HLLLXn+85+f/v7+XHvttbnwwgtz6aWX5pZbbskXvvCFHHDAAat9yAIAAMwWM+X736te9ar09/fPyoINgPUhZ5OzAQAAc4esDcameA/GafBDYKSg7JZbbkl/f3+OOuqoHHnkkfn1r3+du+66a412gx80j3vc4zbsZDeQm266Kb29vVm5cmVe//rX54wzzsgBBxywWpstttgiL3zhC/OrX/0qL3nJS6ZppgAAAOvO9z+A6bOx/D0rZwMAADYWsjYYm+I9GKfBD5SLLroo99xzz2rHBj9kjjnmmBx99NEZGBjIT3/609Xa3HXXXWm1WquNNeiSSy7Ji1/84uyxxx5ZsGBBdt555zznOc/J//3f/404lxNPPDGllJx22mm58sorc+KJJ2b33XfPJptsklNOOWVVu2XLluVNb3pT9tlnnyxatCh77713/vZv/zZ33333Ov0OPvaxj+X222/PQQcdlHe9611jtl24cGFe/epXr7H/1ltvzetf//occMAB2WyzzbLttttmyZIl+cIXvpBa6xrtTznllJRSVruuoU477bSUUnLiiSeOun/58uU55ZRTst9++2XRokV5yEMekte97nVZtmzZan2WLFmSY489Nknyk5/8JKWUVT+zefkVAABgYjbU97/bbrstf//3f5+HP/zh2WKLLbJ48eIcccQR+fSnP52BgYE15rG270NnnnlmjjjiiGyxxRbZYYcd8sxnPjO/+MUvcvbZZ6eUkiVLlox6jQMDA/nwhz+chz/84Vm0aFF23nnnvPSlL83NN9+8WrsTTzwx++yzT5Lk97///Wrfk0opq9rVWvP5z38+j3vc47LNNttkwYIF2WWXXXLooYfm9a9/fa699tpR5wJs3ORscjYAAGBuk7U9SNbGSDaZ7gnAbHHwwQdn6623zp133pnzzz9/VfiUrP6BMvghcM455+SpT33qqjY//elPMzAwkO233z4HHnjgqv3f+ta38tznPjfLly/PNttsk4MPPji///3v87WvfS3f+MY38olPfCInnXTSiHP6zW9+k9e+9rW59957c9BBB2WrrbZa9Rf6smXLctxxx+WCCy5IKSUHHXRQBgYG8sEPfjBnn3129t9//wn/Dr74xS8mSV72spdlk00m/tfHZZddluOOOy7XXHNNFixYkIc//OG544478pOf/CQ/+clPctZZZ60KAyfLihUr8uQnPznnnHNODjzwwOy999753e9+lw9+8IO5+OKLc9ZZZ61q22w2c+utt+biiy/OVlttlWazuerYrrvuOmlzAgAAZrYN8f3vkksuyVOe8pRcd911WbBgQfbbb78sX748F1xwQc4///ycddZZOfPMM8f9fegf//Ef87a3vS1Jsttuu2W33XbL2WefnaOOOipvfetb19r/xS9+cU4//fQ87GEPy3777Zff/OY3+dznPpfzzz8/F110URYuXJgk2X///XPYYYflZz/7WRYuXJjDDjtsxPFOPvnkvP/970+S7Lnnntl///1zyy235OKLL87Pf/7zHHXUUdljjz3GdW3AxkXOJmcDAADmNlmbrI2xefIejNO8efNy1FFHJVnzca7nnHNOFixYkMMPPzyPfvSjs+mmm47YJul86Ax+QFx//fV58YtfnOXLl+fVr351brzxxlx44YW54YYb8q53vSsDAwP5q7/6q/z6178ecU7vfe9787jHPS7XX399LrroorTb7bzhDW9Ikrz1rW/NBRdckL322iutViutViuXXHJJfvGLX+TGG2/MV7/61Qld/y233JLf/e53SZLHP/7xE+qbdCrDX/CCF+Saa67J4x//+Fx99dW56KKLcvnll+e73/1utthii3z+85/PJz7xiQmPPZYvf/nLqx61e/HFF6e/vz/nnXdettpqq3z/+9/Pf//3f69q+9GPfjQf/ehHkySPetSjcu655676+fKXvzyp8wIAAGauyf7+t2zZsjzrWc/Kddddl7/5m7/JzTffnEsuuSSXXXZZLr744hx00EH5yle+ko9//OPjmt8FF1yw6k7hf/u3f8u111676rvkCSecMOrdw4N++tOf5uyzz87555+f3/72t7n44otzySWXZI899sgll1ySU089dVXbN7/5zau+D+2yyy6rfU8avO6bb745H/zgB7P11lvn3HPPze9///tccMEFueKKK3LnnXfmjDPOyL777juuawM2PnI2ORsAADC3ydpkbYxN8R5MwOAjWAc/HJLO0h6/+MUvcthhh2XRokXZbLPNcsghh+SCCy7I/fffv6rd4F+0Qx/j+vGPfzx33XVXHvnIR+ZDH/pQFixYkKTz4fXmN785T3/607NixYq8733vG3E+O+64Y04//fRst912q/YtWrQoS5cuzSc/+clV5zjooINWHT/44IPz0Y9+NCtWrJjQtV933XWr3g8+xnUifvjDH66qHv/iF7+YnXfeedWxpz71qXn729+eJHn3u9894rIe6+qBBx5IX1/fandAH3HEEfnLv/zLJMl3v/vdSTsXAAAwd0zm97/Pfe5zufzyy/PsZz87H/7wh7PVVlutanvggQfm9NNPTyklH/jAB8Y1tw9+8IMZGBjIS1/60rziFa9YVbiy+eab57Of/Wz22muvMfuvWLEiH/3oR/PoRz961b79998/r3/965NM/HvS5ZdfnoGBgRx33HE5+uijVzu2aNGiPP/5z88jHvGICY0JbDzkbHI2AABg7pO1jZ+sbeOjeA8mYPDD4H//93+zcuXKJMn//d//ZcWKFTnmmGNWtTv66KNz33335cILL0yS3H///bnggguSJI973ONWtRtcSuJVr3rViOd79atfvVq74Z7znOdkiy22WGP/Oeeck3vuuSd77bVXnva0p61x/FnPelZ23333sS92mKVLl656P9I512bwGk444YTssssuaxx/xStekYULF+b3v/99fvOb30x4/NE88pGPHPFRs4cffniS5Iorrpi0cwEAAHPHZH7/+9rXvpYkq4obhnvEIx6RvffeO1dccUWuvfbatc7tBz/4QZLkJS95yRrHNt100/zZn/3ZmP233XbbHH/88WvsX9fvSQ95yEOSdJa+vPrqqyfUF0DOJmcDAADmPlnb+MnaNj6K92ACDj/88CxcuDB33313fvnLXyZZfQ32QYPVz4PHfvazn+W+++7LlltumUc96lGr2v32t79NklXrsg83eCfvjTfemLvuumuN441GY8R+g+P29PSMuIb7vHnzVrtDdjwWL1686v2yZcsm1HfonEa71sWLF6/6EBpsOxke+tCHjrh/p512SpLcfffdk3YuAABg7pjM73+tVitJ8ra3vS3HHHPMiD+33HJLktWfxjSS22+/fVXb0e6wXdudt5P9PWn33XfPCSeckOuvvz777bdfnvKUp+Sf//mfc+655+aBBx6Y0FjAxkfOJmcDAADmPlnb+MnaNj6K92ACFi5cuOpRp4OPcz333HNTSlntcaWDHy5D2yTJkUcemU022WRVu8G/pAf/0h5u6JIXQ+/IHTTanbmD4+64446jXsvQscdj6B3EV1555YT6Dp3TaNc6dE4jXeu6Gu13NG9e56+/yVw6BAAAmDsm8/vfnXfemSS56KKLct555434M/g96N577x1zXoNFHqWUbLnlliO2GVoUMpIN8T3p85//fN7+9rdnp512yllnnZU3v/nNeexjH5vddtst73vf+zIwMDDhMYGNh5xtYuRsAADAbCNrmxhZ28ZF8R5M0NC12FeuXJn//d//TaPRyHbbbbeqzU477ZT99tsv5513Xmqtqz5YBvsOGvzL/6abbhrxXDfeeOOq92v7QBhp3JtvvnnUNqOdczQ77LBDHvawhyVJfvKTn0yo79A5jXXewesdeq2DdzSP9oG2LncnAwAAjMdkff8b/D70u9/9LrXWMX+WLFky5pwGw8Ba66jfhyazUGO8Fi1alFNOOSXXXntt2u12PvnJT+YZz3hGbr311px88sn5wAc+MOVzAmYPOdvEyNkAAIDZSNY2frK2jYviPZigwXXUzz333Pzyl7/M3XffvdpjXAcdc8wxueOOO9JqtfLTn/40yZqh4uCSGpdeeumI57rkkkuSdO6U3WqrrcY9x8Fxf/Ob34wYxg0MDOQ3v/nNuMcb9LznPS9J8qlPfWrVOvQTndNo17p06dJcc801q7VNHvywHC0gveyyyyY0j7UZafkTAABg4zRZ3/8GlzW8+OKL13tO2267bXbYYYckya9//esR2wwuHTJZJvo9qaenJy972cvyrW99Kx//+MeTJJ/+9KcndU7A3CJnk7MBAABzn6ytQ9bGcIr3YIKOOuqozJ8/PzfddFM++9nPJsmIHyiDj3b9xCc+kdtuuy0LFizIYx7zmNXaPOUpT0mSfOxjHxvxXB/5yEdWazdexxxzTDbffPNcddVV+d73vrfG8W9961trXdt9JK961auyzTbb5JJLLsnf//3fj9l2+fLlq+afPHgNX/7yl3PDDTes0f6Tn/xkli9fnr322isHHHDAqv377rtvkuTCCy9co8+yZcvyxS9+ccLXMZbNNtssydofnwsAAMx9k/X97/jjj0/S+Y43GUsKPulJT0qSnHbaaWsce+CBB/KFL3xhvc8x1Pp8TzriiCOSJNdff/2kzgmYO+RscjYAAGDjIGvrkLUxnOI9mKDFixfn4IMPTpKceuqpScb+QBlsc9hhh636S3jQ//t//y9bbbVVfvnLX+a1r31t7r///iSdO3bf85735Nvf/nY23XTT/O3f/u2E5rjVVlvlpJNOSpK88pWvTLvdXnXs17/+df7mb/4mm2666YTGTDp3Jp966qmZP39+3v3ud+eFL3zhGncW33vvvTnzzDPzqEc9Kp/73OdW7T/uuONy+OGHZ/ny5XnBC16w2rIeZ511Vt7xjnckSd74xjeuVml+7LHHZtGiRfnZz36WT33qU6v233HHHTnxxBNz6623Tvg6xrLPPvsk6dy5PNZyKAAAwNw3Wd//Xv7yl2fffffNj3/847zoRS/KH/7wh9X633333TnzzDPzute9blzzes1rXpNSSj7zmc+sdpftvffem5NOOilXXnnlBK5y7XbccccsXrw4N91002rfLwf98Ic/zMknn7zGE6DuvvvuvPe9702SHHLIIZM6J2DukLPJ2QAAgI2DrK1D1sZwivdgHQw+kvW+++7LbrvttiqIGqqnpyfbb7997rvvviQPPgJ2qN122y3//u//ngULFuRDH/pQdtlllzz60Y/Orrvumje84Q2ZN29ePvaxj+URj3jEhOf4zne+M4ceemiuvPLKHHTQQXnEIx6RZrOZRz7ykdlxxx3znOc8Z8JjJsmf/Mmf5Bvf+Ea23377nHHGGenp6cmee+6ZRz/60TnooIOy3Xbb5XnPe176+/vz+Mc/flW/UkpOP/307LHHHjn77LOz55575tBDD83DHvawPOUpT8ndd9+dF7/4xXn5y1++2vm23XbbVXcfv/zlL88ee+yRww47LLvttlvOOeectd6ZPFE77rhjjjvuuNx999156EMfmiOOOCJLlizJ85///Ek9DwAAMDtMxve/LbfcMt/+9rezzz775Iwzzsgee+yRAw88MEcccUQOOOCAbLPNNnne8563ahmQtXn0ox+dU045JQMDA3nZy16WPfbYI49+9KOzyy675Iwzzsgpp5ySpPM0q8lQSskJJ5yQpBMMHn744VmyZEmWLFmSpLM84/ve974cdNBB2WmnnXL44YfnkY98ZHbeeed84QtfyNZbb50PfvCDkzIXYO6Rs8nZAACAjYesTdbGmjaZ7gkwuyx5yJLpnsKM8NjHPjYf/vCHk4xcCZ50/sI96qij8p//+Z+r+ozkmc98Zi666KL8y7/8S370ox/ll7/8ZbbZZps8+9nPzsknn5wjjzxynea45ZZb5uyzz8473/nOfPGLX8xvfvOb7Lrrrnnta1+bd7zjHXnVq161TuMmyR//8R/niiuuyKc+9al85zvfyaWXXppf/vKXWbRoUXp6evL4xz8+f/EXf7FGGLrffvvlF7/4Rd797nfnm9/8Zi655JIsXLgwj3vc43LSSSflRS960Yjru7/lLW/Jdtttl3/913/NZZddlhUrVuRP//RP80//9E/5wQ9+sM7XMZrTTz89b3zjG/P9738/F110UR544IHstddek34eAACYqVq9remewowxWd//enp68qtf/Sof//jH8/Wvfz3tdjtXXHFFdt111zz+8Y/P05/+9AkVf7ztbW9LT09P3v/+96fVauWee+7JMccck3e84x258cYbk3TuZp4sH/7wh7N48eJ885vfzK9+9ausWLFi1bHHPvax+chHPpLvf//7ufjii3PppZdm0003zX777ZenPvWpee1rX5tddtll0uYCc8Xi446d7inMCHI2ORsAAMx1jf41n662sZK1dcjaGKpMxvrPzEyllAfmzZs3f+XKlWO2W7FiRS677LIkndBnXZZ5gI2d/x0BADAb+HfrxuH9739//u7v/i6vfvWr86EPfWi6pzMhE/1vdP78+RkYGFhZa3WDKhuUnK2j3dOY9DH9n1iMZK7/bwkAgNnPv1k3HrM1a5OzzR6WzQUAAACYI1auXJnPf/7zSZKjjz56mmcDAAAAALOXrI2poHgPAAAAYJb57Gc/m3POOWe1fbfddltOPPHE/PrXv85uu+2WZzzjGdM0OwAAAACYPWRtTCePOgQAAACYZc4555z85V/+Zbbccss89KEPTa017XY7K1asyOabb55///d/z6JFi6Z7mgAAAAAw48namE6K9wAAAABmmd7e3qxYsSL/93//l8svvzz3339/dttttzzhCU/I61//+hxwwAHTPUUAAAAAmBVkbUwnxXsAAAAAs8yxxx6bY489drqnAQAAAACznqyN6TRvuicAAAAAAAAAAAAAGxvFewAAAAAAAAAAADDFFO+RefMe/M9g5cqV0zgTmL0GBgZWvS+lTONMAABgdEP/rTr037AwUwzNJYbmFTBbyNlgcvg8AABgppOzMdP5XjV7+NMh8+bNyyabbJIkufPOO6d5NjA7LVu2LEkyf/78zJ8/f5pnAwAAIxv679XBf8PCTDKYS2yyySZCRWYlORtMDp8HAADMdHI2Zjrfq2aPTaZ7Aky/Ukq23Xbb3HzzzbntttuycuXKLF68OAsXLvQEMViLgYGBLFu2LDfddFOSZPHixf53AwDAjFVKyeLFi3PHHXes+jfsFltsIbxhWtVas3z58ixdunRVqLjtttv6bsWsJGebuBUrVkz3FJghfB4AADCbyNmYiXyvmp0U75Ek2W677XLvvffm7rvvzp133unOYFgHCxYsyA477DDd0wAAgDHtsMMOueeee3L//ffnxhtvnO7pwBq23HLLbLfddtM9DVhncraJueyyy6Z7CsxQPg8AAJjp5GzMdL5XzQ6K90jSWdJjjz32yB133JGlS5fmnnvuSa11uqcFs8L8+fOzePHi7LDDDtl0002nezoAADCmTTfdNHvuuWduueWWLF26NCtXrpzuKUFKKdl8882zePHibLPNNu4GZlaTs8G683kAAMBsImdjJvK9avYpgqO5q5TywLx58+avywdErTUrV64ULMJalFIyf/58H3gAAMxKvvsxE6zP96r58+dnYGBgZa3VDapsUHK2jsuaj5j0Mfdr/XrSx2R2krMBADCbzaXvfsxecrbZyS+cEZVSsskm/vMAAACYy3z3A9jw/F07NqsYAAAAc4HvfsC6mjfdEwAAAAAAAAAAAICNje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zanivVLKn5RSPllKuaiU8odSyv2llDtKKT8tpby6lLJgjL5HllK+WUq5uZRybynl0lLKW0spi9ZyzkYp5Qvd891XSrm8lPK+Uso2a+m3eynlU6WUa0opy0spV3fnvvs6Xj4AAAAAAAAAAACzRKm1TvccJk0p5dwkRydZnuT6JLcm2TXJYEHcRUmeWGu9Y1i/FyXpSzI/yXVJbkry8CSbJrkwyZJa6z0jnO/YJN9OslmSm5Nck6QnyeZJrkhyVK31xhH6HZjknCTbJbkzyeVJHppk6+6cj6m19q/jr2HoeR6YN2/e/JUrV67vUAAAAAAzzvz58zMwMLCy1rrJdM+FuU3O1tHuaUz6mI3+9qSPCQAAAEyMnG36zKkn7yX5TJJjkyyute5baz281rpHkiOTXJvk0CTvGtqhlLJ3ks+mU7j3+iQPqbUekuRhSX6T5PAk7xl+olLK4iRfSqdw7yNJdq+1HppkzyTnJdm3O+7wfvOTfDmdwr2vJtmt22/3JF9Lsn2SL5VS5tqfDQAAAAAAAAAAAF1zqkCs1nparfXsWuuKYfv/L8nrupt/MqzbyUkWJjmr1vre2n0UYa3190n+otvmZaWUnYf1e0WSHZO0k7xu8Jy11luTvDDJA0n+qJRyyLB+xyc5MJ0n7L1k8Il+tdZlSU7s7n9EkmdN7OoBAAAAAAAAAACYLeZU8d5aDC5Du/ngjlJKSfLs7uYaT8mrtf6022/TrFlMd3z39bRa68ph/a5O8oPu5p+O0u/MWuvSYf2WpvNUviQ5YayLAQAAAAAAAAAAYPbamIr3juy+/nzIvj2T7Np9f94o/Qb3P2ZwRyllk3SW4J1Qv64j1rEfAAAAAAAAAAAAc8Qm0z2BDamUMj+d4rxnJvmXJMuSvGlIk4d1X5cnuX6UYa4Y1jZJ9k7naXxDj6+1XyllQToFg+Ppt3cpZdPhSwADAAAAAAAAAAAw+83JJ++VUl5TSqlJHkhyTZJ/TfLDJEfUWi8Y0nTb7usdtdY6ynC3D2s7/P3tGdlI/bbOg7/ztfWbl2SrUdoAAAAAAAAAAAAwi83J4r0k16Wz/OwFSW7s7js2yQu6T+MbtKj7ev8YYy3vvm42Qr+x+q5vv+F9AQAAAAAAAAAAmCPmZPFerfXLtdZjaq2PqbXukuSIJFcleXOSjw1pel/3dcEYwy3svt47Qr+x+q5vv+F9AQAAAAAAAAAAmCPmZPHecLXW85M8PZ2n2r2slLJX99DgErXblFLKKN23HdZ2+Puhy+Kurd+dSQbG2W8gyV2jtAEAAAAAAAAAAGAW2yiK95Kk1np9kl+mc80Hd3f/rvu6MMluo3Tdd1jbpPMUvxXDjq+1X631/iRXj7PfVbXWFaO0AQAAAAAAAAAAYBbbaIr3ujYZ9np1khu6748epc/g/vMHd9RaH0jy84n2G7Y90X4AAAAAAAAAAADMERtN8V4pZe88+MS9XyVJrbUm+Xp330tH6HNUkp50nrL3rWGHv9Z9PbGUMn9Yvz2TPLG7+dVR+j23lLJ4WL/FSU7obn5l7CsCAAAAAAAAAABgtpozxXullENLKe8opayxHG0p5alJvpvOE/e+U2u9fMjh9ya5P8mTSyknl1JKt89eST7XbfOZWusNWd0nktySpJHkA6WUTbv9tk9yevdc3621XjSs31eT9CfZPsmppZTNu/22SHJqd//FSb4x8d8CAAAAAAAAAAAAs8GcKd5LsjjJ25JcXkr5QynlwlLKr0opt6dTuNeT5MIkvUM71VqvTHJSkoEk70lyTSnl50l+l+SAJBclOXn4yWqtdyV5fpL7kvxNkutKKT9LZyneo5NcleQvRui3Mp2n692e5DlJru/2u667fVuS59VaB9brtwEAAADAhJVSnl5K+UEp5bZSyrJSys9LKX9dSlmnHK2UcmQp5ZullJtLKfeWUi4tpby1lLJolPb7l1LeVEo5q5RyQyllRXcuPy6lvGS0eZRSlpRS6lp+XrEu1wAAAAAAEyVnG+d1dVaOnf1KKdsmeXGSJyQ5KMnOSRYkuTXJL5OcmeQ/aq0PjNL/qCRvSnJUki3SKb47I8m7a633jXHeg5K8JclxSbZJpwjv60neWWu9fYx+D0mn2PBpSXZMcnOS7yT5h1rrteO76rGVUh6YN2/e/JUrV07GcAAAAAAzyvz58zMwMLCy1rrJZIxXSnljkn/ubl6R5O4kD0/nBthvJXn2RG64LKW8KElfkvnpZEY3dcfbNJ2bTJfUWu8Z0n5+kqHZ1bVJbkiyZ5KduvvOSvKs4XlVKWVJkh8nuStJa5QpvbfW+s3xzp8Hydk62j2NSR+z0d+e9DEBAACAiZGzrXauJZnCnG3OFO+xJqEiAAAAMJdNZqhYSjkyyXlJapI/q7We0d1/cJLvpXOj6Mm11veNc7y9k/QnWZjk9UneV2utpZS9uuMdkORfa62vGtJnk3Ru8PxYklNrrVcMOfbcJKcl2SzJ+2utfzfsfEvSCRV/UmtdMrGrZ23kbB2K9wAAAGBukrOtdr4lmcKcbS4tmwsAAAAA6+otSUqSzwwGiklSa/1Vktd1N99YStl0nOOdnE6geFat9b21ewdtrfX3Sf6i2+ZlpZSdh/RZmWTfWutbhwaK3X5nJnlHd/Mv1nV5EQAAAADYwORsEyDkAwAAAGCjVkrZKskTu5ufHaHJl9NZJmP7JMeOY7yS5NmjjVdr/Wk6dwtvmuRZQ/bXWuvtYwx9Vvd12yQ7rm0eAAAAADCV5GwTp3gPAAAAgI3do5IsSHJfkp8PP1hrXZHkwu7mY8Yx3p5Jdu2+P2+UNoP7xzPeoEVD3t872rlLKaeVUn5YSvnPUso/l1IeOYFzAAAAAMC6krNN0HqvUwwAAAAA02h+KeXa0Q7WWvcYxxgP675eXWt9YJQ2VyR5wpC24xlveZLrxxhvaNvxeG739eJa612jtNmn+zPoj9NZhuRfk7y61rpyAucDAAAAYOMhZ1vdlORsnrwHAAAAwMZu2+7rWEtpDB7bdow2w8e7o9ZaJ2G8lFIenuSV3c33jNDk3iSnphN87p5kYZJGkg8lqUn+Ksm7x3MuAAAAAFhHcrYJ8uQ9AAAAAGazleO863csg8tk3D9Gm+Xd182merxSyjZJvprOkiPfqbX++/A2tdbzk5w/bHd/kteWUq5KJ1x8TSnlX2utV67tnAAAAABsdORsmfqczZP3AAAAANjY3dd9XTBGm4Xd13uncrxSysIk30iyf5JLkvzZOM4/3MeSXJtkfpJnrkN/AAAAABgPOdsEKd4DAAAAYGM3nqU1xrPkx/DxtimllHUdr5SySZIvJXl8kquSPLnWOp7zr6bWujLJBd3N/SbaHwAAAADGSc42QYr3AAAAANjY/a77umc3yBvJvsPajme8hUl2W5fxumHkqUmeleQPSZ5Ya71+HOcezYru62jXBwAAAADrS842QYr3AAAAANjY/SKd0G1RkkOGHyylbJrk8O7m+eMY7+okN3TfHz1Km8H9o433sXSW7rg1yZNqrZeP47xjOaj7eu16jgMAAAAAo5GzTZDiPQAAAAA2arXWu5L8oLv50hGanJBkq3QCvrPHMV5N8vXRxiulHJWkJ50g81sjHH9XklcmWZrkqbXWS9Z6EWMopTw5ycO7mz8Yqy0AAAAArCs528Qp3gMAAACA5F1JapK/LKW8YHBnKeXgJB/obr6n1nr/kGOvKaVcVUr54gjjvTfJ/UmeXEo5ubs8R0opeyX5XLfNZ2qtNwztVEp5XZI3J7k3yR/XWn82nsmXUr5YSjmulDJvyL5SSnl2ksH5nVVrHc8dzQAAAACwruRsE1A6BYrMRaWUB+bNmzd/5cqV0z0VAAAAgEk3f/78DAwMrKy1bjIZ45VS/j7JO7ubVyS5O507aecl+XaSZ9VaVw5pf0qStyf5Sa11yQjj/XmSU7v9r0tyU3e8TZNclOTxtdZlQ9rvls5yG6Xb9ndjTPdPhwaSpZQ7kmydZFmSy5IsT7JPkh27TS5M8vRa6y1r/UWwBjlbR7unMeljNvrbkz4mAAAAMDFytunL2SblFw4AAAAAs12t9V2llF8leW2SQ5PskqSVTjD4saGB4jjH+3wp5bIkb0pyVJID0wkrz0jy7lrrfcO6LEgnUEySnbo/o1k0bPuNSZYkOTjJnkkWJ7kjyQ/TuSO4r9a6YiLzBwAAAIB1IWcbP0/em8PcEQwAAADMZZN9RzCMRs7W4cl7AAAAMDfJ2abPvLU3AQAAAAAAAAAAACaT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m0y3RMAAADmlrOvOXu6pzCpljxkyXRPAQAAgLVY+qMfT/cUJtXi446d7ikAAABTwJP3AAAAAAAAAAAAYIop3gMAAAAAAAAAAIAppngPAAAAAAAAAAAAppjiPQAAAAAAAAAAAJhiivcAAAAAAAAAAABgiineAwAAAAAAAAAAgCmmeA8AAAAAAAAAAACmmOI9AAAAAAAAAAAAmGKK9wAAAAAAAAAAAGCKKd4DAAAAAAAAAACAKaZ4DwAAAAAAAAAAAKaY4j0AAAAAAAAAAACYYptM9wQmSymlJDk6ybOSPDZJT5LNk9yS5H+TfKzW+uMR+p2S5O1rGb5Ra+0f5byNJG9JclySbZNcl+TrSd5Za71jjPnu3j3v05LslOTGJN9N8g+11uvWMh+AcTn7mrOnewqTaslDlkz3FAAAAAAAAAAAJsWcKd5Lp3juB933A0kuS7IsycOSHJ/k+FLKO2utbx2l/zVJrh7l2D0j7SylHJvk20k2S3JzkkvSKRr82yTPLqUcVWu9cYR+ByY5J8l2Se5McnGShyZ5WZLnlFKOGa1YEAAAAAAAAAAAgNlvLi2bW9Ip2Htlkh1qrQfUWg9Jsn2Sf+62eUsp5Y9H6f+5Wusxo/ysUdRXSlmc5EvpFO59JMnutdZDk+yZ5Lwk+yb57Aj95if5cjqFe19Nslu33+5Jvtad75dKKXPpzwYAAAAAAAAAAIAh5lKB2AXpLG/7b7XW2wd31lrvr7W+OZ0laZPkpEk63yuS7JikneR1tdYV3fPdmuSFSR5I8kellEOG9Ts+yYFJbk3yklrrPd1+y5Kc2N3/iHSW/wUAAAAAAAAAAGAOmjPFe7XWu2qtD4zR5Pvd1/0n6ZTHd19Pq7WuHDaXq/PgEr5/Okq/M2utS4f1W5rOU/mS5IRJmicAAAAAAAAAAAAzzJwp3huHRd3Xe0c5fmwp5cullB+VUr5SSnl9KWWXkRqWUjZJcmh387xRxhvc/5hh+49Yx34AAAAAAAAAAADMEZtM9wSmQiml5MEn2Y1WNPe4YdvPSXJKKeWVtdbThh3bO8mm3fdXjDLe4P6HDZnHgiR7jrPf3qWUTQeX4wUAAAAAAAAAAGDu2FievHdSkkcluT/Jh4Yd+0OSf0pyeJLtk2ye5Ogk302yWZLPlVKeMazPtkPe3z7KOQf3D227dR78na+t37wkW43SBgAAAAAAAAAAgFlszj95r5RySJIPdzffUmu9fOjxWusnR+j201LKHyX5apJnJ/lgKeW/aq21e3zRkLb3j3Lq5d3XzYbsm0i/4X0BAAAAAAAAAACYI+b0k/dKKfsk+a90iuZOT/K+8fbtFuq9sbv50CSPGHL4viHvF4wyxMLu673r2G94XwAAAAAAAAAAAOaIOVu8V0rZJcn3k+ya5NtJThzy5LxxqbX+Nslt3c39hhwauuTt0GVxM8L+oW3vTDIwzn4DSe4a30wBAAAAAAAAAACYTeZk8V4pZbt0CvcemuQnSU6ota5Yx+EG+w1dYviqIfv3HaXf4P7fDe6otd6f5Opx9rtqPeYMAAAAAAAAAADADDbnivdKKVsm+U6Shye5MMkzaq3rtPxsKWWHJDt1N68d3F9rfSDJz7ubR4/SfXD/+cP2nz/s+Hj7AQAAAAAAAAAAMEfMqeK9UsrCJN9M8pgklyR5aq116XoM+bokJZ3lbi8cduxr3dcTSynzh81jzyRP7G5+dZR+zy2lLB7Wb3GSE7qbX1mPeQMAAAAAAAAAADCDzZnivW4B3ReTHJfk8iRPqrXetpY+B5VSPl5KOWjY/kWllDcneUN317u7S94O9YkktyRpJPlAKWXTbt/tk5yezjK73621XjSs31eT9CfZPsmppZTNu/22SHJqd//FSb4x3msHAAAAAAAAAABgdtlkuicwiZ6b5E+67weSfLmUMlK7P9RaB59ut2mS/5fk/5VSbk5ydXd/I8nm3fefTfIvwweptd5VSnl+kv9K8jdJXlBKuXpI36uS/MUI/VaWUk5I8j9JnpPkiaWUy5Lsl2TrJLcleV6tdWDcVw4AAAAAAAAAAMCsMpeK9xYOef+w7s9Ifj/k/VVJ3prkqCQ9SQ5IsiDJTUm+k+QztdbvjXbCWusPSymHJXlLOk/8aya5LsnXk7yz1nr7KP0uLqUcnORtSZ7W7XdzkjOT/EOt9doxrxQAAAAAAAAAAIBZbc4U79VaT0ty2gT73JHknet53kuSvGAd+l2T5KT1OTcAAAAAAAAAAACz07zpngAAAAAAAAAAAABsbBTvAQAAAAAAAAAAwBRTvAcAAAAAAAAAAABTTPEeAAAAAAAAAAAATDHFewAAAAAAAAAAADDFFO8BAAAAAAAAAADAFFO8BwAAAAAAAAAAAFNM8R4AAAAAAAAAAABMMcV7AAAAAAAAAAAAMMUU7wEAAAAAAAAAAMAUU7wHAAAAAAAAAAAAU0zxHgAAAAB0lVKeXkr5QSnltlLKslLKz0spf11KWaccrZRyZCnlm6WUm0sp95ZSLi2lvLWUsmiU9vuXUt5USjmrlHJDKWVFdy4/LqW8ZG3zKKXsXkr5VCnlmlLK8lLK1aWUT5ZSdl+X+QMAAADAupCzjY/iPQAAAABIUkp5Y5JvJ3lCktuTXJbk4CQfSfL1iQaLpZQXJTknyTOTLE/STrJfkn9I8j+llM2HtZ+f5DdJ/inJk5KsSPLL7uuSJJ9L8t0xAskDk/w6yUlJFie5OMlWSV6W5FellJ6JzB8AAAAA1oWcbfwU7wEAAACw0SulHJlOmDeQ5IW11ofWWg9OckiSG9MJBl83gfH2TvLZJPOTvD7JQ2qthyR5WDrB4eFJ3jO8W5I7krwzyUNrrQ+ptR5ea905yfOS3Jvkyd3jw883P8mXk2yX5KtJdqu1Hppk9yRfS7J9ki+t653NAAAAADAecraJEdYBAAAAQPKWdEK9z9RazxjcWWv9VR4ME99YStl0nOOdnGRhkrNqre+ttdbueL9P8hfdNi8rpew8pM/KJPvWWt9aa71i6GC11jOTvKO7+RcjhIPHJzkwya1JXlJrvafbb1mSE7v7H5HkWeOcPwAAAACsCznbBCjeAwAAAGCjVkrZKskTu5ufHaHJl5Pclc5dtceOY7yS5NmjjVdr/WmS/iSbZkjIVztuH2Pos7qv2ybZcdix47uvZ9Zalw4739LuNSTJCWubPwAAAACsCznbxG0yGYPAhnT2NWdP9xQm1ZKHLJnuKQAAAACre1SSBUnuS/Lz4QdrrStKKRcmeUKSx+TBcG80eybZtfv+vFHanJekpzvep8Y5z0VD3t877NgR4zjfK7rnAwAAYBIs/dGPp3sKk2rxcWutowFYGznbBCneAwAAAGA2m19KuXa0g7XWPcYxxsO6r1fXWh8Ypc0V6YSKDxvl+EjjLU9y/RjjDW07Hs/tvl5ca71rcGcpZUE6QebQcUc7396llE1rrSsmcF4AAAAA5j452zTkbJbNBQAAAGBjt233daylNAaPbTtGm+Hj3VFrrZMwXkopD0/yyu7me4Yd3joP5nyjXcPg/nlJthrPOQEAAABgguRsE+TJewAAAADMZivHedfvWAaXybh/jDbLu6+bTfV4pZRtknw1nSVHvlNr/fdRzjfWOZcPeT+eawAAAABg4yJnm4aczZP3AAAAANjY3dd9XTBGm4Xd13uncrxSysIk30iyf5JLkvzZGOcb65wLh7wfzzUAAAAAwETJ2SZI8R4AAAAAG7vxLK0xniU/ho+3TSmlrOt4pZRNknwpyeOTXJXkybXWkdrfmWRg2LijnW8gyV2jnRMAAAAA1oOcbYIU7wEAAACwsftd93XPbpA3kn2HtR3PeAuT7LYu43XDyFOTPCvJH5I8sdZ6/Uhta633J7l62Lijne+qWuuK0acOAAAAAOtMzjZBivcAAAAA2Nj9IsmKJIuSHDL8YCll0ySHdzfPH8d4Vye5ofv+6FHaDO4fbbyPpbN0x61JnlRrvXwt5xwcZ13PBwAAAADrS842QYr3AAAAANio1VrvSvKD7uZLR2hyQpKt0gn4zh7HeDXJ10cbr5RyVJKedILMb41w/F1JXplkaZKn1lovWetFJF/rvj63lLJ42HiLu9eQJF8Zx1gAAAAAMGFytokb7fGEAAAAALAxeVeSpyb5y1LK2bXWM5KklHJwkg9027ynu3RGusdek+Q1Sf6v1vr8YeO9N51A8cmllJOTvK/WWkspeyX5XLfNZ2qtNwztVEp5XZI3J7k3yR/XWn82zvl/NUl/OmHlqaWUP6+13lNK2SKdZUG2T3Jxkm+MczwAhln6ox9P9xQm1eLjjp3uKQAAAHOTnG0CPHkPAAAAgI1erfW8JG9NJy87vZRyeSnlV0l+nmTnJN9O8v5h3bZJsleSXUYY78okJyUZSPKeJNeUUn6e5HdJDkhyUZKTh/YppeyW5H3dzaVJ/qmUcu4oP6uds9a6Mp27fm9P8pwk15dSfpbkuu72bUmeV2sdmPhvBwAAAADGR842MZ68BwAAAABJaq3v6gaJr01yaDphYSudO2o/1g3uJjLe50splyV5U5KjkhyY5IokZyR5d631vmFdFiQp3fc7dX9Gs2iE813cvYP5bUmelqSZ5OYkZyb5h1rrtROZPwAAAACsCznb+CneAwAAAICuWut/JfmvcbY9Jckpa2nz0yTPGOd4V+XBUHGd1FqvSedOZAAAAACYNnK28bFsL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Jr14r9nXvKLZ1/ziONue0exrXj7ZcwAAAAAA5rZ2T+OKdk9jXDlku6dxRrunIYcEAAAAYEbZEE/e2zvJbuNsu0u3PQAAAADAROwdOSQAAAAAs9h0L5u7KMkD0zwHAAAAAGBuk0MCAAAAMONMW/Fes6+5Q5IDk9w4XXMAAAAAAOa2dk9DDgkAAADAjLTJ+g7Q7Gv2JukdvrvZ1/zRGN02Sycw2zLJV9Z3DgAAAADA3NbuaYyYQ7Z7GnJIAAAAAGal9S7eS7J3kiVDtmuSrYftG82PkrxxEuYAo/rrH/31pI/50eM+OuljAgAAADCmvSOHBAAAAGAOmYzivdOSnN19X9IJwlpJ/maU9jXJvUmubPW2bpmE8wMAAAAAc99pWcccstHflkMCAAAAMOOsd/Feq7f1+yS/H9xu9jX/J8mvWr2tn6zv2MDc1+xrTvqYrd7WpI8JAAAATK9Gf3u1HLLd0/ifJL9q9LflkAAAAADMSpPx5L3VtHpbSyZ7TAAAAACAoRr97SXTPQcAAAAAWB+TXrwHbFzOvubs6Z7CGtZnTksesmSypgEAAAAAAAAAAKPaYMV7zb7mk5M8Lcm+SbZMUkZpWlu9rSdsqHkAAAAAAHNXu6cx7hyy0d+WQwIAAAAwY0x68V6zr7l5kq8leVJ312hh2aA6GectpZQkRyd5VpLHJulJsnmSW5L8b5KP1Vp/PEb/I5O8MclR6YR8VyY5I8l7a633jdGvkeQtSY5Lsm2S65J8Pck7a613jNFv9yRvTydY3CnJjUm+m+Qfaq3XjeuiAQAAAGAj1e5pTEsOCTNVu6cx6WM2+tuTPiYAAADwoA3x5L1/TPLkJHcl+UySC5PclGRgA5xrqOOS/KD7fiDJZUmWJXlYkuOTHF9KeWet9a3DO5ZSXpSkL8n8dIrvrkny8CT/kOQZpZQltdZ7Ruh3bJJvJ9ksyc1JLkmnaPBvkzy7lHJUrfXGEfodmOScJNsluTPJxUkemuRlSZ5TSjmm1tq/rr8IAAAAANgITFcOCQAAAACTYkMU752QZGWSJ7d6WxdsgPFHU9Ip2PtAki/WWm9PklLKgiSnJHlTkreUUs6vtf7Xqk6l7J3ks+kU7r0+yftqrbWUsleS7yU5PMl7krxqtZOVsjjJl9Ip3PtIkr+rta4opWyf5JvpPAXws0n+eFi/+Um+nE7h3leT/Hmt9Z5SyhZJPp9OoeGXSimPqrUKGgEAAABgZKtyyEZ/eypzSAAAAACYFPM2wJg7JvndFBfuJckFSRq11n8bLNxLklrr/bXWN6ezJG2SnDSs38lJFiY5q9b63lpr7fb7fZK/6LZ5WSll52H9XpHOtbaTvK7WuqLb79YkL0zyQJI/KqUcMqzf8UkOTHJrkpcMPtGv1rosyYnd/Y9IZ/lfAAAAAGBkOyb5ncI9AAAAAGarDVG8d206hWtTqtZ6V611rPN+v/u6/+COUkpJ8uzu5mdHGPOnSfqTbJo1i+mO776eVmtdOazf1XlwCd8/HaXfmbXWpcP6LU3nqXxJ585hAAAAAGBk05JDAgAAAMBk2RDFe19IcmCzr/nQDTD2+ljUfb13yL49k+zafX/eKP0G9z9mcEcpZZMkh060X9cR69gPAAAAAHjQF5Ic2O5pzLQcEgAAAADGZUMU7/1TknOTfKPZ13zUBhh/wrpP2Bt8kt3QormHdV+XJ7l+lO5XDGubJHun8zS+ocfX2q+UsiCdgsHx9Nu7lLLpKG0AAAAAYGO3Kods9zRmRA4JAAAAABOxyQYY8xNJrklyZJILm33NXya5PMmyUdrXVm/rpRtgHkOdlORRSe5P8qEh+7ftvt5Ra62j9L19WNvh72/PyEbqt3UeLJhcW795SbZKcuso7QAAAABgY7ZaDtnuafwya8khG/3tDZ1DAgAAAMC4bYjivROT1CSlu31I92c0NckGC81KKYck+XB38y211suHHB5cSvf+MYZY3n3dbIR+Y/Vd337D+wIAAAAADzoxMyiHBAAAAICJ2hDFey/ZAGOuk1LKPkn+K52iudOTvG9Yk/u6rwvGGGZh9/XeEfoN9h26PZF+Y51veF8AAAAA4EEzJocEAAAAgHUx6cV7rd5W32SPuS5KKbsk+X6SXZN8O8mJIyyNO7hE7TallDLK0rnbDms7/P22Sf4wzn53JhlIZ0ncbdfosXq/gSR3jdIGAAAAADZqjf72jMghAQAAAGBdzZvuCWwIpZTt0ince2iSnyQ5oda6YoSmv+u+Lkyy2yjD7TusbZJclWTFsONr7VdrvT/J1ePsd9UocwYAAAAAAAAAAGCWm3PFe6WULZN8J8nDk1yY5Bm11tGWn706yQ3d90eP0mZw//mDO2qtDyT5+UT7DdueaD8AAAAAAAAAAADmiElfNrfZ1/zcBLvUVm/rpZNx7lLKwiTfTPKYJJckeWqtdemoJ661llK+nuT/JXlpkjOHjXdUkp50nrL3rWHdv9Y9z4mllPfXWlcO6bdnkid2N786Qr/nJXluKeUNQ+dXSlmc5ITu5lfWfsUAAAAAsHFq9zQmnEM2+tuTkkMCAAAAwGSY9OK9JCeOo03tvpbu+/UOzUop85N8MclxSS5P8qRa623j6Pre7vmfXEo5Ocn7ukV9eyUZDAA/U2u9YVi/TyQ5OUkjyQdKKX9Xa11RStk+yenp/G6/W2u9aFi/rybpT6co8NRSyp/XWu8ppWyR5NQk2ye5OMk3JnL9AAAAALCROXEcbSY9hwQAAACAybIhivdeMsaxLZLsl+T5SbZL8q50lq6dDM9N8ifd9wNJvlxKGandH2qtg0+3S631ylLKSekUzr0nyatLKTels+zupkkuSqdIbzW11rtKKc9P8l9J/ibJC0opV6dTzLd5kquS/MUI/VaWUk5I8j9JnpPkiaWUy9L5vWyd5LYkz6u1Dkz0FwAw2f76R3896WN+9LiPTvqYAAAAbJSmK4cEAAAAgEkx6cV7rd5W39raNPuab0nSl85ytYdN0qkXDnn/sO7PSH4/fEet9fPdAro3JTkqyYFJrkhyRpJ311rvG2mgWusPSymHJXlLOk/8aya5LsnXk7yz1nr7KP0uLqUcnORtSZ7W7XdzOsv2/kOt9dq1XCsAAAAAbNQa/e215pDtnsaGyCEBAAAAYFJsiCfvrVWrt3VPs695UjqFbu/K2HfJjkut9bQkp61H/58mecY69LskyQvWod81SU6aaD8AAAAAYHwa/e172j2NSc0hAQAAAGCyzJuuE7d6W3ckuTTJU6drDgAAAADA3Nbob98ROSQAAAAAM9C0Fe917ZJkm2meAwAAAAAwt8khAQAAAJhxpq14r7ts7u5JLpuuOQAAAAAAc1t32Vw5JAAAAAAzziaTPWCzr/m2MQ6XJDsmOTzJYUlqkn+d7DkAAAAAAHNbu6chhwQAAABgVpv04r0kp6QThpW1tLsvybtava1PbIA5AAAAAABz2ymZQA7Z6G/LIQEAAACYUTZE8d47xjhWkyxLckWSH7d6W3dsgPMDAAAAAHPfuHPIRn/7jimZEQAAAABMwKQX77V6W2OFZgAAAAAA663R35ZDAgAAADCrzZvuCQAAAAAAAAAAAMDGZkMsm7uaZl9z/yT7J1mcZGmS37Z6W7/d0OcFAAAAADYe7Z7GGjlko78thwQAAABgxtpgxXvNvubLk7whyV4jHLsqyb+0eluf3lDnBwAAAADmvnZPY9Qcst3TuCrJvzT623JIAAAAAGacDbJsbrOveWqSjyfZO8n9SS5P8tPu6/1J9knyiW47AAAAAIAJa/c0xpVDdtsBAAAAwIwy6cV7zb7mC5P0JrknyeuT7Njqbe3f6m09ttXb2j/Jjt39y5L8ebOv+YLJngMAAAAAMLe1expr5JCN/vb+jf72Yxv97TVyyHZPQw4JAAAAwIyyIZbNPSlJTfKcVm/rrOEHW72tu5O8r9nX/HWS/+62P2MDzAMAAAAAmLtW5ZCN/vYaOWSjv313kve1expySAAAAABmpA2xbO7BSa4YqXBvqO7xy5I8agPMAQAAAACY2w5OcsVIhXtDdY/LIQEAAACYcTZE8d6iJHeMs+1dSRZugDkAAAAAAHObHBIAAACAWW1DFO9dneThzb7mDmM1avY1d0xyULc9AAAAAMBEXJ3k4e2expg5ZLunIYcEAAAAYEbaEMV730rnLtYvdQv01tDsa+6U5EtJFiT55gaYAwAAAAAwt63KIbsFemto9zTkkAAAAADMWJtsgDH/JcnzkyxJ8vtmX/PLSS5NclOSnZIcmOSEdJa1uCbJuzfAHAAAAACAuW21HLLd05BDAgAAADCrTHrxXqu3dVuzr3lckjOSHJrkxUnqkCal+3phkhe2elu3TfYcAAAAAIC5rdHfvq3d0xh3Dtnob8shgWlz7StfOelj7vHxj0/6mAAAAEytDfHkvbR6W5clObzZ13xCkicn2T/JlknuTvLbJN9r9bZ+tCHODQAAAABsHBr97cuSHN7uaYyaQzb623JIAAAAAGakDVK8N6jV2/phkh9uyHMAAAAAABu3Rn9bDgkAAADArDNvuicAAAAAAAAAAAAAG5tJefJes6/5kSTHJDm11dv66Dja/3WSlyQ5u9Xbet1kzAEAAAAAmNvaPY1VOWSjv73WHLLd01iVQzb623JIAAAAAGaU9X7yXrOv+agkr0qyKMknxtntk932f9Psaz58fecAAAAAAMxt7Z7GeuWQ7Z6GHBIAAACAGWUyls09MUlN8g+t3taK8XRo9bbuT3JK9/wvmYQ5AAAAAABz24np5pCN/va4cshGf1sOCQAAAMCMNRnFe49Lcl+Sb06w37e6/ZZMwhwAAAAAgLlNDgkAAADAnDIZxXv7JLmy1du6dyKdWr2t+5JckeShkzAHAAAAAFhvpZSnl1J+UEq5rZSyrJTy81LKX5dS1ilHK6UcWUr5Zinl5lLKvaWUS0spby2lLBql/TallOeVUt5fSjm3lHJPKaWWUn6wlvMs6bYb6+cV63INM8g+Sa5s9LcnlEM2+ttySAAAAIApJmcbn00mYYzNkixbx77Lkoz4CwQAxtbsa076mK3e1qSPCQAAs0Up5Y1J/rm7eUWSu5McnOQjSZ5YSnl2rXVgAuO9KElfkvlJrktyTZKHJ/mHJM8opSyptd4zrNuSJF9cj8u4K8lo/7D/w3qMOxPIIQEAAABmATnb+E1G8d6tSXZdx767JLltEuYAAAAAAOuslHJkkn9KMpDkz2qtZ3T3H5zke0memeR1Sd43zvH2TvLZdALF1yd5X621llL26o53eJL3JHnVsK7/n707j7MtG+8G/nt67qbp1uamNRq3UEQjQmtzxCzmKXGFECQRQSN5jQkZCK9IeCXGKxFEjCESEQQtMTVSqJsIWrepzXPPtd4/1j5d556uurfq3rqn6t76fj+f9dl19l5rn33OrnPO3s9+9lpnJ/lgko8N5YRhu1bqU62126yi/r5EHBIAAABggxNnW521GDb380mOnd02e8JqGs1um712kqsO7QEAAABgPT0tSSV5xSigmCSttc+kBxOT5KlVdfAK13dKkkOTvKe19vzWWhvW95UkDx/qPKqqrjDeqLX2L621W7fWTmmtvSn7fm95a+nzSY6d3zKzqjjk/JYZcUgAAACA6RFnW4W16Hnvn5LcLsmzkvzKKto9M0kb2gMAAADAuqiqSyW5w/DwlUtUeVOS/5fkmCS3TfKeXayvktxrufW11j5SVduTbElyzyR/vXtbvumIQwIAsOn8+H3vX+9NWFNH3u62670JAOxF4myrtxbJe3+d5PeSPGh22+wZSZ42t3Vu2TGJZ7fNVpLnJnlQku9kH3zTAAB2ZXbb7Jqvc27r3JqvEwCAJMmNkhyS5Jwkp00ubK2dX1UfT3L7JDfLLoKKSY7L4vCupy5T59T0oOLNsrbxseOq6jXpPc39LMlnk7yxtfbpNXyO9XJRHHJ+y8wZSZ42s31+2Tjk/JYZcUgAAACA6RJnW6U9Tt6b2zr3k9ltsw9N8o4kT0ly19ltsy9P8u9Jvpzkp0kukeTqSW6d5FFJrpfkwiQPm9s695M93QYAAAAANq0Dq+qryy1srV1lBeu41jA9o7V2wTJ1vpQeVLzWMsuXWt+5Sb6+k/WN110rVx/KyN3ShyF5SZLfaa1duMbPNzUz2+d/Mr9lZoc45PyWmRXHIWe2z4tDAgAAACxPnG1HU4mzrUXPe5nbOvfu2W2z907ymiSzSf58J9UryQ+S/Nrc1jlDVQAAsGofOPMD670Ja+o2V73Nem8CAGx2Rw/T7++kzmjZ0TupM7m+H7TW2hqsbyXOTvLqJH+bZHt6T3PXSPIbSX4nyW+m3/H8pDV6vnUxs33+3fNbZlYdh5zZPi8OCQAAALD3ibOt0pok7yXJ3Na5f5zdNrslyW8neUCWzmb8QpI3JvnLua1z31qr5wYAAABg07pwhXf97sxhw/S8ndQ5d5gevg7r26XW2keTfHRi9vYkv1tVpyd5UZLHV9VLWmtfXovnXC8z2+f/cX7LzIrjkDPb58UhAQAAAHZNnC3Tj7OtWfJeksxtnft2kmckecbsttljkhyb5MgkP07ytbmtc99dy+cDAAAAgDVwzjA9ZCd1Dh2mZ6/D+vbUX6bfCXyVJPfIznur2yfMbJ+/KA45v2XmYnHIme3z4pAAAAAA0yfOtkprmrw3bkjUEyQDAAAAYKNbydAaKxnyY3J9R1VVLTOkx2rWt0daaxdW1cfSg4on7O3nm7YhUU8cEgAAAGD9ibOt0l5L3gMAdu4DZ35gvTfhYvZkm25z1dus1WYAAMC0fWGYHldVB7XWLliizjUm6q5kfYcmuXKSr+3h+tbC+cNUPBAAAACAvUWcbZUOWIuVAAAAAMA+7FPpQbfDkpw4ubCqDk5y0+HhR1ewvjOSfHP4+6Rl6ozmr2R9a+F6w/SrU3o+AAAAADYfcbZVkrwHAAAAwKbWWvtRkvcODx+xRJX7JblU+tCsH1jB+lqSty63vqq6RZIt6YHMd6x+i1enqu6Y5PrDw/furC4AAAAA7C5xttWTvAcAAAAAyXOTtCS/XlUPGs2sqhsmeeHw8HmttfPGlj2+qk6vqjcssb7nJzkvyR2r6pSqqqHN1ZK8aqjzitbaN5dou2pV9Yaqul1VHTA2r6rqXklG2/ee1tq07kAGAAAAYHMSZ1sFyXsAAAAAbHqttVOTPD09XvZ3VfXFqvpMktOSXCHJu5K8YKLZUUmuluSKS6zvy0kemWQhyfOSnFlVpyX5QpLrJPlkklOW2paq+s6oJPmLYfatxudX1QMnmt0pyb8l+VFVfbqqPprkrCRvSXJ0ko8neciK3xAAAAAA2A3ibKsjeQ8AAAAAkrTWnpvk7knel+SYJCckmUvy+CT3bK1duMr1vTbJyUnemeTwJNdN8qUkz0pyy9baT5dpesxYueQw7+CJ+YdNtHlqkjcmOTPJcUlOTFLpgcZHJjmptfad1Ww/AAAAAOwOcbaVO2itVgQAAAAA+7rW2jvTg4Arqfus9ADhzup8JD1QuZptqNXUH9q8LMnLVtsOAAAAAPYGcbaV0fMeAAAAAAAAAAAATNke9bw3u232oWuxEXNb5167FusBAAAAAPY/81tm1iQOObN9XhwSAAAAgA1jT4fNfU2Stgfta2gvaAYAAAAALOc1EYcEAAAAYD+zp8l7r83SQbNDk9wnycFJvpbkf5KcleTySa6T5Ngk5yV5S5Jz93AbAABgVX77fb+95uv8i9v9xZqvc7OyfwCAJYhDAgAAALDf2aPkvbmtcw+bnDe7bfYSSf49ybeS/HaSt89tnWtjyyvJPZP8eZJrJbn1nmwDAAAAALB/m9k+/7DJefNbZi4Wh5zZPt/GlotDAgAAALCh7WnPe0t5dpKfS3Kjua1zc5MLh0S+t81um/1Skk8leVaSJ++F7QAAAGCNzW6bXfN1zm292KkjAKzERXHIme3zF/sxGRL53ja/ZUYcEgAAAIANaW8k790nyfxSiXvj5rbO/dfsttnPJblvBM0AAABgj0muBDaZ+ySZXypxb9zM9vn/mt8yIw4JAAAAwIZzwF5Y5xWTLKywbktypb2wDQAAAADA/k0cEgAAAIB92t7oee8bSa43u212y9zWue3LVZrdNrslyfWTfGUvbAMAAAAAsH/7RpLrzW+Z2TKzfX7ZOOT8lhlxSAB26quPfeyar/MqL33pmq8TAADY/+yNnvfeOKz3XbPbZn9pqQqz22bvmOSdw8M37IVtAAAAAAD2bxfFIee3zCwZh5zfMiMOCQAAAMCGtTd63vvDJLdLctMk/zS7bfYrSbYn+XaSyyW5TpLjk1SSTyR5zl7YBgAAAABg/7ZDHHJ+y4w4JADsh+a3zKz5Ome2z6/5OgEAYHesec97c1vnfpbktklelOTs9ADZnZL86jC9+jD/z5PcdqgPAAAAALBiM9vnVxWHHOoDAAAAwIaxN3reGyXwPWF22+wzkpyc5NpJLpnkJ0n+J8mH57bO/XhvPDcAAAAAsDkMCXlPmN8ys2wccmb7vDgkAAAAABvSmifvDQl7Lcmfzm2d+0mSdw8FAAAAAGBNDAl7LcmfzmyfF4cEAAAAYJ+z5sPmJnl6kgfObZ07by+sGwAAAAAgGeKQM9vnxSEBAAAA2CftjeS9s5L8bC+sFwAAAABgRBwSAAAAgH3a3kjee2+S681um730Xlg3AAAAAEAyxCHnt8yIQwIAAACwT9obyXvPSnJOklfPbps9fC+sHwAAAADgWRnikPNbZsQhAQAAANjnHLQX1nmrJC9LckqS/53dNvvmJPNJfrpcg7mtc6/dC9sBAAAAAOy/dohDzm+Z2WUccmb7vDgkAAAAABvG3kjee02SlqSSXCnJb66gjaAZALChfODMD6z3JlzMnmzTba56m7XaDAAA2CheE3FIAAAAAPZheyN577XpQTMAAAAAgL1FHBIAAACAfdqaJ+/NbZ172FqvEwAAAABg3Mz2+Yet9zYAAAAAwJ44YL03AAAAAAAAAAAAADabvTFs7sXMbpu9ZJIjk/x4buvcT6bxnAAAAADA5jK/ZeaiOOTM9nlxSAAAAAA2tL2WvDe7bfb6SZ6U5I5JrjA2/6wk/5zkhXNb5z67t54fAAAAANj/zW+ZWTIOOb9l5qI45Mz2eXFIAAAAADacvTJs7uy22Uck+USSX01yxSQ1Vq6Y5GFJPjHUAwAAAABYtfktMyuKQw71AAAAAGBDWfPkvdltszdL8ldJDkny7iS/lOQqSQ4epr+U5J+G5S+b3Tb782u9DQAAAADA/m1+y8yq4pDzW2bEIQEAAADYUPbGsLmnpN/Z+vtzW+f+ZGLZ14fyr7PbZp+c5E+G+vfb0yetqqsnuUOSnx/K9ZIcmOTprbXnLNPmWUmeuYtVz7TWti/TfibJ05LcLsnRSb6W5K1JntNa+8FOtvXY4XnvnOTySc5KDzD+QWvta7vYHgAAAABgLA45s31+2Tjk/JaZNY1DAgAAAMBa2RvJe7dM8u0lEvcmPT/JE5KcvEbP+ztD2R1nJjljmWU/W2pmVd02ybuSHJ7k20k+l2RLkicmuVdV3aK1dtYS7a6b5ENJLpPkh0k+m+SaSR6V5D5VdcvlkgUBAAAAgIvcMsm3l0jcm7TWcUgAAAAAWBNrPmxueg90X9lVpbmtc22od9QaPe93krwzyTPSe7R78yravqq1dstlysWS+qrqyCRvTE/ce3GSY1trN05yXJJTk1wjySuXaHdgkjelJ+69OcmVh3bHJnlLkmOSvLGq9sZ+AQAAAID9yYrikDPb59c6DgkAAAAAa2JvJIl9K8kJs9tmd9qr3+y22YOTnJCedLfHWmvPaa3dvbX2h621f07yk7VY7zIeneRySeaTPKG1dv6wDd9N8uAkFyS5a1WdONHu3kmum+S7SX6ttfazod1PkzxsmH+DJPfci9sOAAAAAPuDbyU5YX7LzE7jkPNbZtY0DgkAAAAAa2VvJO99IP0u1j/dRb0/Heq9by9sw95272H6mtbaheMLhp763js8vO8y7f6+tfbjiXY/Tu+VL0nut4bbCgAAAAD7ow9k/49DAgAAALAf2+ldqbvpj9OT1h4/u2321klekuTz6XfCXj6957nfSvJzSc5L8id7YRtW67ZVdb30YWu/l+RjSV7bWvvmZMWqOijJjYeHpy6zvlOT3CnJzSbm/8IK2j16iXYAAAAAwI4uikPOb5nZV+KQAAAAAHCRNU/em9s69/nZbbMPSPLaJCcmecUS1SrJj5L86tzWuc+v9TbshltNPL5PkmdV1WNba6+ZWHZ8koOHv7+0zPpG8681mlFVhyQ5boXtjq+qg0fD8QIAAAAAO5rZPv/5+S0zK45Dzmyf3whxSAAAAAC4yN4YNjdzW+fekWQmyR8l+UR6gGxhmH4iyXOSzMxtnfvHvfH8q/CN9G28aXqve0ckOSnJu5McnuRVVXX3iTZHj/39/WXWO5o/XvfSWXy/d9XugCSX2tXGAwAAAMBmNrN9fkVxyJnt8+sdhwQAAACAi9njnvdmt80eN7d17ozJ+XNb576R5GlD2ZBaa3+1xOyPVNVdk7w5yb2S/N+qemdrrQ3LDxure94yqz53mB4+Nm817SbbAgAAAMCmNr9l5riZ7fMXi0PObJ/f8HFIAAAAAFjKWgyb++XZbbNnJvlwkg8m+dDc1rn5NVjvummttap6anry3jWT3CDJZ4bF54xVPWTi8cihw/TssXmT7ZZy6NjfZy9TBwAAAAA2oy/Pb5nZIQ45s31+n45DAgAAALC5rUXyXiU5LsmDkzwoSWa3zX43PYj2ofRA2qfmts4trMFzTU1r7X+q6ntJLpPkhCwm740PeXt0+tC7k45eou4P04fsOCA7Dqe7VLvR0B4AAAAAQHexOOT8lpmLxSFnts/vU3FIAAAAADavtUjeOzbJyUluOUxnk1w2yS8nuedQ5yez22b/Iz2I9qEkH53bOnfuxVe14Zw/TMffp9OH+QcnuUaWTt67xjD9wmhGa+28qjojyfHD8v/YSbvTW2vnL7EcAAAAADarFcUh57fM7BCHnNk+vy/EIQEAAADYhPY4eW9u69w3kvz9UDK7bfbIJLfIYiDt55McmeSOSX5xaHbe7LbZT2RxmN1/3tPtWGtVddkklx8efnU0v7V2QVWdluRmSU5KcuoSzU8aph+dmP/R9OS9k5K8bhXtAAAAAGBTm9k+v0Mccn7LzIrikPNbZi6KQ85sn99wcUgAAAAANq+16HlvB3Nb536c5F+GktltswcnuUl6AO1WSW6ePhTtLYbylL2xHWvgCelDcfwwyccnlr0lPXnvYVX1gtbahaMFVXVckjsMD9+8RLsHJLl/VT2ltfbjsXZHJrnf8PAf1uxVAAAAAMB+aGb7/A5xyPktM/tqHBIAAACATWqvB6vmts6dnz5E7H8kef7sttnZJI9O8mtJDtvbz7+cqrpekt9M8pLW2ufG5h+Wnrj3lGHWn7bWzpto/rIkpySZSfLCqnpSa+38qjomyd+lv6/vbq19cqLdm5NsT7Ilyaur6qGttZ9V1SWSvDrJMUk+m+Rta/hSAQAAAGC/N7N9foc45PyWmQ0RhwQAAACA5ezV5L3ZbbMHJblp+t2uJ6cPC3vUsLiSfDfJR9biuarqpCRvH5t1yWH6e1X1+LH5N2qtnZnk4CSPSfKYqvp2kjOG5TNJjhj+fmWSP5l8rtbaj6rqgUnemeRxSR5UVWeMtT09ycOXaHdhVd0vfZiO+yS5Q1X9b5ITklw6yfeSPKC1trC6Vw8AAAAAm9f8lpmpxSEBAAAAYK2safLe7LbZS6YPQXFyeqDs59Pvaq2hyv+mJ9idmuTUua1z29fw6Q9O77lu0hFZTMZLkgOH6elJnj5s75Yk10lySJJvJfmnJK9orf3Lck/WWvu3qrpJkqcluV2S2SRfS/LWJM9prX1/mXafraobJnlGkjsP7b6d5O+T/EFr7asrebEAAAAAsFnNb5lZVRxyZvv8WsYhAQAAAGBN7HHy3uy22fukB8lOTnKDJAekB8nOT3JahgBZkg/PbZ379p4+33Jaax/IYnBuJfV/kOQ5e/icn0vyoN1od2aSR+7JcwMAAADAZjK/ZWbFcciZ7fN7LQ4JAAAAAGtlLXree1OSluQHSd6TIUCW5GNzW+fOWYP1AwAAAAAsG4ec2T4vDgkAAADAPueANVrPqMe7hSQXDmVhjdYNAAAAAJCIQwIAAACwH1mLnvceluSWQ7nrUFqS82a3zX4i/e7XDyc5dW7r3A/W4PkAAAAAgM3nYVkmDjm/ZWaHOOTM9vkfrNM2AgAAAMCK7XHy3tzWudcmeW2SzG6bPSaLAbSTk/x8kpOSPDlJm902O5/FINqH57bOfWVPnx8AAAAA2P/NbJ+/KA45v2Vmp3HI+S0zO8QhZ7bPi0MCAAAAsOGsRc97F5nbOvfdJG8fSma3zR6e5BeyGET7hSTXS/KoYfnXk3xobuvcg9dyOwAAAACA/dfM9vkd4pDzW2Z2Goec3zLz9SQfmtk+Lw4JALCG5rfMrPk6Z7bPr/k6AQA2qjVN3ps0t3Xu7CTvH0pmt80ekOTnkjwiya8lOTbJA5IImgEAAAAAu2Vm+/wOccj5LTPikAAAAABseHs1eS9JZrfNVnqg7OSh3DLJ5ff28wIAAAAAm8f8lhlxSAAAAAD2KWuevDe7bfawJDfL4hAVN09yyWFxDdMLk3wmyYeGAgAAAACwYvNbZsQhAQAAANin7XHy3uy22aOTnJTFu1lvnOTgYfEoSHZuko+lB8g+mOQjc1vnfrKnzw0AAACwr5jdNrvm65zbOrfm64SNan7LzG7FIWe2z4tDAgAAALAhrUXPe9/OYnBsNP1hko9k8Y7Wj89tnTtvDZ4LAAAAANicVhSHnNk+Lw4JAAAAwD5hLZL3DkhyVhYDZB9K8pm5rXNtDdYNAAAAAJAsE4ec2T4vDgkAAADAPmktkveuM7d17gtrsB4AAAAAgOVcZ2b7vDgkAAAAAPuNA/Z0BRL3AAAAAIC9TeIeAAAAAPubteh5DwAAAGC/94EzP7Dem3Axe7JNt7nqbdZqMwAAAAAA2A173PMeAAAAAAAAAAAAsDqS9wAAAAAAAAAAAGDKDJsLAAAAG4RhWQEAAAAAYPPQ8x4AAAAAAAAAAABMmeQ9AAAAAAAAAAAAmDLJewAAAAAAAAAAADBlkvcAAAAAAAAAAABgyiTvAQAAAAAAAAAAwJRJ3gMAAAAAAAAAAIApk7wHAAAAAAAAAAAAUyZ5DwAAAAAAAAAAAKZM8h4AAAAAAAAAAABMmeQ9AAAAAAAAAAAAmDLJewAAAAAAAAAAADBlkvcAAAAAAAAAAABgyiTvAQAAAAAAAAAAwJRJ3gMAAAAAAAAAAIApO2i9NwAAAAAAAAAAWFtffexj13ydV3npS9d8nZuV/QNAouc9AAAAAAAAAAAAmDrJewAAAAAAAAAAADBlkvcAAAAAAAAAAABgyiTvAQAAAAAAAAAAwJRJ3gMAAAAAAAAAAIApk7wHAAAAAAAAAAAAUyZ5DwAAAAAAAAAAAKZM8h4AAAAAAAAAAABM2UHrvQEAAAAAAAAAALBRzG+ZWfN1zmyfX/N1Avs+yXsAAACbyAfO/MB6b8LF7Mk23eaqt1mrzQBIklTVXZI8IcmJSQ5N8t9JXp3kJa21hd1Y382TPDXJLZJcMsmXk7w+yfNba+csUf+oJL+U5OeT3GzYjsOT/Ftr7Q4reL5jkzwzyZ2TXD7JWUneneQPWmtfW+32AwAAAMDuEGdbGcl7AAAAAJCkqp6a5I+Hh19K8pMkN0zy4iR3qKp7rSawWFUPSbItyYFJvpbkzCTXT/IHSe5eVbdprf1sotltkrxhN7f/ukk+lOQySX6Y5LNJrpnkUUnuU1W3bK1t3511AwAAAMBKibOt3AFrsRIAAAAA2JcNd+7+UZKFJA9urV2ztXbD9Dtyz0pyj/Q7hVe6vuOTvDI9oPjkJFdtrZ2Y5FrpdxnfNMnzlmh6dpIPJvmzJPdP8vsrfL4Dk7wpPaD45iRXbq3dOMmxSd6S5Jgkb6wq8UAAAAAA9hpxttXR8x4AAAAAJE9LUkle3lp7/Whma+0zVfWEJK9L8tSq+vPW2vkrWN8p6cOBvKe19vyx9X2lqh6e5NQkj6qqP2ytnTW2/F+S/MvocVU9bIXbf+8k103y3SS/NrrTuLX202Edt05ygyT3TPLWFa4TAAAAYMOZ3zKz5uuc2T6/5uvcxMTZVsGdtgAAAABsalV1qSR3GB6+cokqb0ryo/S7am+7gvVVknstt77W2keSbE9ycHqQby3ce5j+fWvtxxPP9+P015Ak91uj5wMAAACAHYizrZ7kPQAAAAA2uxslOSTJOUlOm1w43AH88eHhzVawvuOSXGn4+9Rl6ozmr2R9K/ELU34+AAAAAJgkzrZKhs0FAAAAYF92YFV9dbmFrbWrrGAd1xqmZ7TWLlimzpeS3H6s7krWd26Sr+9kfeN1d1tVHZIeyBxf73LPd3xVHbzCIUkAAAAA2DzE2dYhzqbnPQAAAAA2u6OH6fd3Ume07Oid1Jlc3w9aa20N1rcrl85inG+51zCaf0CSS63BcwIAAADAJHG2VdLzHgAAAAD7sgtXeNfvzhw2TM/bSZ1zh+nh67C+lT7fzp7z3LG/1+I5AQAAANi/iLOtQ5xNz3sAAAAAbHbnDNNDdlLn0GF69jqsb6XPt7PnPHTs77V4TgAAAACYJM62SpL3AAAAANjsVjK0xkqG/Jhc31FVVWuwvl35YZKFifUu93wLSX60Bs8JAAAAAJPE2VZJ8h4AAAAAm90XhulxVXXQMnWuMVF3Jes7NMmV12B9O9VaOy/JGRPrXe75Tm+tnb+nzwkAAAAASxBnWyXJewAAAABsdp9Kcn6Sw5KcOLmwqg5OctPh4UdXsL4zknxz+PukZeqM5q9kfSsxWs+0ng8AAAAAJomzrZLkPQAAAAA2tdbaj5K8d3j4iCWq3C/JpZJ8N8kHVrC+luSty62vqm6RZEt6IPMdq9/iJb1lmN6/qo6ceL4j019DkvzDGj0fAAAAAOxAnG31JO8BAAAAQPLcJC3Jr1fVg0Yzq+qGSV44PHzeMHTGaNnjq+r0qnrDEut7fpLzktyxqk6pqhraXC3Jq4Y6r2itfXOJtrvjzUm2Jzkmyaur6ojh+S6R5NXD/M8medsaPR8AAAAALEWcbRUk7wEAAACw6bXWTk3y9PR42d9V1Rer6jNJTktyhSTvSvKCiWZHJblakisusb4vJ3lkkoUkz0tyZlWdluQLSa6T5JNJTllqW6rqO6OS5C+G2bcan19VD5x4vgvT7/r9fpL7JPl6VX0iydeGx99L8oDW2sIq3hYAAAAAWBVxttWRvAcAAAAASVprz01y9yTvS7+D9oQkc0ken+SeQ+BuNet7bZKTk7wzyeFJrpvkS0meleSWrbWfLtP0mLFyyWHewRPzD1vi+T6b5IZJXpHkJ0lmh+nLk9ywtfb51Ww/AAAAAOwOcbaVO2itVgQAAAAA+7rW2jvTg4Arqfus9ADhzup8JD1QuZptqNXUn2h7ZvqdyAAAAACwbsTZVkbPewAAAAAAAAAAADBlkvcAAAAAAAAAAABgyiTvAQAAAAAAAAAAwJRJ3gMAAAAAAAAAAIApk7wHAAAAAAAAAAAAUyZ5DwAAAAAAAAAAAKZM8h4AAAAAAAAAAABMmeQ9AAAAAAAAAAAAmDLJewAAAAAAAAAAADBlkvcAAAAAAAAAAABgyiTvAQAAAAAAAAAAwJTtN8l7VXX1qnpkVb28qj5TVRdUVauqp62g7c2r6u1V9e2qOruqPl9VT6+qw3bRbqaqXldV36iqc6rqi1X1Z1V11C7aHVtVf11VZ1bVuVV1RlX9VVUdu8qXDQAAAAAAAAAAwD5ov0neS/I7Sf46ya8nuUGSA1fSqKoekuRDSe6R5Nwk80lOSPIHST5YVUcs0+62ST6Z5MHDc30uyRWTPDHJJ6vqCsu0u26S/0ryyCRHJvlskksleVSSz1TVlpVsNwAAAAAAAAAAAPuu/Sl57ztJ3pnkGUnunOTNu2pQVccneWV68t2Tk1y1tXZikmsl+e8kN03yvCXaHZnkjUkOT/LiJMe21m6c5Lgkpya5xrDeyXYHJnlTkssM23flod2xSd6S5Jgkb6yq/Wm/AAAAAAAAAAAAMGG/SRJrrT2ntXb31tofttb+OclPVtDslCSHJnlPa+35rbU2rOsrSR4+1HnUEr3oPTrJ5dJ76XtCa+38od1303viuyDJXavqxIl2905y3STfTfJrrbWfDe1+muRhw/wbJLnnyl85AAAAAAAAAAAA+5r9JnlvtaqqktxreHixXvJaax9Jsj3Jwbl4Mt29h+lrWmsXTrQ7I8l7h4f3Xabd37fWfjzR7sfpvfIlyf1W+DIAAAAAAAAAAADYB23a5L30IW6vNPx96jJ1RvNvNppRVQclufFq2w1+YTfbAQAAAAAAAAAAsB/ZzMl71xqm5yb5+jJ1vjRRN0mOT++Nb3z5LttV1SHpCYMraXd8VR28TB0AAAAAAAAAAAD2cZs5ee/oYfqD1lpbps73J+pO/v39LG2pdpfO4vu9q3YHJLnUMnUAAAAAAAAAAADYx23m5L3Dhul5O6lz7jA9fIl2O2u7p+0m2wIAAAAAAAAAALAf2czJe+cM00N2UufQYXr2Eu121nZP2022BQAAAAAAAAAAYD+ymZP3RkPUHlVVtUydoyfqTv49Pizurtr9MMnCCtstJPnRMnUAAAAAAAAAAADYx23m5L0vDNNDk1x5mTrXmKibJKcnOX9i+S7btdbOS3LGCtud3lo7f5k6AAAAAAAAAAAA7OM2c/LeGUm+Ofx90jJ1RvM/OprRWrsgyWmrbTfxeLXtAAAAAAAAAAAA2I9s2uS91lpL8tbh4SMml1fVLZJsSe9l7x0Ti98yTB9WVQdOtDsuyR2Gh29ept39q+rIiXZHJrnf8PAfVvgyAAAAAAAAAAAA2Adt2uS9wfOTnJfkjlV1SlVVklTV1ZK8aqjzitbaNyfavSzJd5LMJHlhVR08tDsmyd8lOSjJu1trn5xo9+Yk25Mck+TVVXXE0O4SSV49zP9skret5YsEAAAAAAAAAABgY9lvkveq6qSq+s6oJHngsOj3xudX1VVHbVprX07yyCQLSZ6X5MyqOi3JF5JcJ8knk5wy+VyttR8N6z8nyeOSfK2qPpE+FO9JSU5P8vAl2l2Y3rve95PcJ8nXh3ZfGx5/L8kDWmsLe/yGAAAAAAAAAAAAsGHtN8l7SQ5O77luVA4d5h8xMX+HYW5ba69NcnKSdyY5PMl1k3wpybOS3LK19tOlnqy19m9JbpLkDUlaktkkZyV5YZITl+itb9Tus0lumOQVSX4ytPtJkpcnuWFr7fOrfuUAAAAAAAAAAADsUw5a7w1YK621DySp3Wz7kSR33412n0vyoN1od2Z6j38AAAAAAAAAAABsQvtTz3sAAAAAAAAAAACwT5C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BMx4/f9/713oQd7On2HHm7267RlgAAAABMn573AAAAAAAAAAAAYMok7wEAAAAAAAAAAMCUSd4DAAAAAAAAAACAKZO8BwAAAAAAAAAAAFMmeQ8AAAAAAAAAAACmTPIeAAAAAAAAAAAATJnkPQAAAAAAAAAAAJgyyXsAAAAAAAAAAAAwZZL3AAAAAAAAAAAAYMok7wEAAAAAAAAAAMCUSd4DAAAAAAAAAACAKZO8BwAAAACDqrpLVb23qr5XVT+tqtOq6rerarfiaFV186p6e1V9u6rOrqrPV9XTq+qwXbSbqarXVdU3quqcqvpiVf1ZVR21TP3bVFXbRXn07rwGAAAAAFgtcbaVOWitVgQAAAAA+7KqemqSPx4efinJT5LcMMmLk9yhqu7VWltYxfoekmRbkgOTfC3JmUmun+QPkty9qm7TWvvZEu1um+RdSQ5P8u0kn0uyJckTk9yrqm7RWjtrmaf9UZK5ZZZ9Y6XbDgAAAAC7S5xt5fS8BwAAAMCmV1U3T/JHSRaSPLi1ds3W2g2TnJjkrCT3SPKEVazv+CSvTA8oPjnJVVtrJya5VpL/TnLTJM9bot2RSd6YHlB8cZJjW2s3TnJcklOTXGNY73I+1Vq75TLl7SvdfgAAAADYHeJsqyN5DwAAAACSpyWpJK9orb1+NLO19pksBhOfWlUHr3B9pyQ5NMl7WmvPb621YX1fSfLwoc6jquoKE+0eneRySeaTPKG1dv7Q7rtJHpzkgiR3raoTV/sCAQAAAGAKxNlWQfIeAAAAAJtaVV0qyR2Gh0vdbfum9GEyjkly2xWsr5Lca7n1tdY+kmR7koOT3HNi8b2H6WtaaxdOtDsjyXuHh/fd1XYAAAAAwDSJs62e5D0AAAAANrsbJTkkyTlJTptcONyV+/Hh4c1WsL7jklxp+PvUZeqM5l+0vqo6KMmNV9tu8rmr6jVV9W9V9Y9V9cdV9XMr2GYAAAAA2FPibKt00FqvEAAAAACm6MCq+upyC1trV1nBOq41TM9orV2wTJ0vJbn9WN2VrO/cJF/fyfrG6ybJ8el3CY8vX0m7cVcfysjd0ocheUmS35m8yxgAAAAABuJsO5pKnE3PewAAAABsdkcP0+/vpM5o2dE7qTO5vh+01toq1nf0EstXuh1nJ3l1euDz2CSHJplJ8qIkLclvJvnTXW04AAAAAOwBcbZV0vMeAAAAAPuyC1d41+/OHDZMz9tJnXOH6eF7cX2Hjf29XNslt6O19tEkH52ouz3J71bV6enBxcdX1Utaa1/eyXYBAAAAsDmJs2X6cTY97wEAAACw2Z0zTA/ZSZ1Dh+nZe3F954z9vVzb1WzHyF8m+WqSA5PcYxXtAAAAAGA1xNlWSfIeAAAAAJvdSobqWMmQH5PrO6qqahXr+/4Sy/dkO5IkrbULk3xseHjCStsBAAAAwCqJs62S5D0AAAAANrsvDNPjquqgZepcY6LuStZ3aJIrr2J9pyc5f2L5nmzHuNF6l3t9AAAAALCnxNlWSfIeAAAAAJvdp9KDboclOXFyYVUdnOSmw8OPrmB9ZyT55vD3ScvUGc2/aH2ttQuSnLbadit0vWH61VW2AwAAAICVEmdbJcl7AAAAAGxqrbUfJXnv8PARS1S5X5JLJflukg+sYH0tyVuXW19V3SLJlvRA5jsmFr9lmD6sqg6caHdckjsMD9+8q+0Ya3fHJNcfHr53Z3UBAAAAYHeJs62e5D0AAAAASJ6bpCX59ap60GhmVd0wyQuHh89rrZ03tuzxVXV6Vb1hifU9P8l5Se5YVadUVQ1trpbkVUOdV7TWvjnR7mVJvpNkJskLh7uRU1XHJPm79OE43t1a++R4o6p6Q1XdrqoOGJtXVXWvJKPte09rbbV3EgMAAADAaoizrYLkvSRV9Zqqarsohy3T9uZV9faq+nZVnV1Vn6+qpy9Xf6zdTFW9rqq+UVXnVNUXq+rPquqovfIiAQAAAFhWa+3UJE9Pj5f93RCr+Uz68BpXSPKuJC+YaHZUkqslueIS6/tykkcmWUjyvCRnVtVpSb6Q5DpJPpnklCXa/SjJA5Ock+RxSb5WVZ9IHyLkpCSnJ3n4Ei/hTkn+LcmPqurTVfXRJGel32F8dJKPJ3nIyt4NAAAAANg94myrI3lvR19IcuoyZWGyclU9JMmHktwjyblJ5pOckOQPknywqo5Y6kmq6rbp/zgPTnJgks+l//M9Mcknq+oKa/qqAAAAANil1tpzk9w9yfuSHJMe55lL8vgk92ytXbjK9b02yclJ3pnk8CTXTfKlJM9KcsvW2k+XafdvSW6SfidvSzKbHiB8YZITl7iLOEmemuSNSc5MclySE5NUeqDxkUlOaq19ZzXbDwAAAAC7Q5xt5Q5aqxXtJ/6otfaalVSsquOTvDI9+e7JSf6stdaGLhn/JclN07M9f2ui3ZHpO/jwJC9O8qTW2vlDl4xvT8/sfGWSu63FCwIAAABg5Vpr70wPAq6k7rPSA4Q7q/OR9EDlarfjc0ketMuKi/Vflj4UCAAAAACsO3G2ldHz3u47Jcmh6WMYP7+11pKktfaVLHap+KgletF7dJLLpffS94TW2vlDu++m98R3QZK7VtWJU3gNAAAAAAAAAAAArAPJe7uhqirJvYaHr5xcPmR6bk9ycJJ7Tiy+9zB9zWQXkK21M5K8d3h43zXbYAAAAAAAAAAAADYUyXs7um9Vva2q3ldVb6iq366qSy9R77gkVxr+PnWZdY3m32w0o6oOSnLj1bYDAAAAAAAAAABg/3LQem/ABnPXiccPSPLsqnpwa+2fx+Zfa5iem+Try6zrSxN1k+T49N74xpevpB0AAAAAAAAAAAD7ET3vdV9M8vtJbpjkUkmOTHLHJB9NcnSSt1XVTcbqHz1Mf9Baa8us8/sTdSf//n6WtlQ7AAAAAAAAAAAA9iN63kvSWvvDJWb/a1X9e5IPJfn5JH+a5PbDssOG6Xk7We25w/TwsXmHjf29XNul2gEAAAAAAAAAALAf0fPeTrTWzkvy9OHhbapq1BveOcP0kJ00P3SYnj0275yxv5dru1Q7AAAAAAAAAAAA9iOS93btP4bpAUmuMfw9Gtr2qKqqZdodPVF38u/lhsVdqh0AAAAAAAAAAAD7Ecl7u3b+2N+jYYa/MEwPTXLlZdpdY6Jukpw+tr5rZGlLtQMAAAAAAAAAAGA/Inlv16439vdXh+kZSb45/H3SMu1G8z86mtFauyDJaattBwAAAAAAAAAAwP5F8t6uPXGYbm+tfS1JWmstyVuH+Y+YbFBVt0iyJb2XvXdMLH7LMH1YVR040e64JHcYHr55zzcdAAAAAAAAAACAjWjTJ+9V1S9W1R9X1dUn5l+6ql6c5EHDrD+YaPr8JOcluWNVnVJVNbS7WpJXDXVe0Vr75kS7lyX5TpKZJC+sqoOHdsck+bv0oXnf3Vr75Nq8QgAAAAAAAAAAADaaTZ+8l+QSSZ6a5EtV9dWq+lhVfSrJt5L8dpKW5NmttdePN2qtfTnJI5MsJHlekjOr6rQkX0hynSSfTHLK5JO11n6U5IFJzknyuCRfq6pPpA/Fe1KS05M8fC+8TgAAAAAAAAAAADYIyXs9ye65Sd6X5MIk108f8vZrSV6b5OattWct1bC19tokJyd5Z5LDk1w3yZeSPCvJLVtrP12m3b8luUmSN6QnB84mOSvJC5OcuERvfQAAAAAAAAAAAOxHDlrvDVhvrbUzkzxtD9p/JMndd6Pd57I4JC8AAAAAAAAAAACbiJ73AAAAAAAAAAAAYMok7wEAAAAAAAAAAMCUSd4DAAAAAAAAAACAKZO8BwAAAAAAAAAAAFMmeQ8AAAAAAAAAAACmTPIeAAAAAAAAAAAATJnkPQAAAAAAAAAAAJgyyXsAAAAAAAAAAAAwZZL3AAAAAAAAAAAAYMok7wEAAAAAAAAAAMCUSd4DAAAAAAAAAACAKZO8BwAAAAAAAAAAAFMmeQ8AAAAAAAAAAACmTPIeAAAAAAAAAAAATJnkPQAAAAAAAAAAAJiyg9Z7AwAAAAAAgOTH73v/em/CDvZ0e4683W3XaEsAAABg/6Tn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AAAKyPH7/v/eu9CTvY0+058na3XaMtAQDY+yTvAQAAAAAAAHuN5DAAAFiaYXMBAAAAAAAAAABgyvS8BwAAAAAAAADAfkXPr8C+QM97AAAAAAAAAAAAMGWS9wAAAAAAAAAAAGDKJO8BAAAAAAAAAADAlEneAwAAAAAAAAAAgCmTvAcAAEh4kcQAAHh4SURBVAAAAAAAAABTJnkPAAAAAAAAAAAApkzyHgAAAAAAAAAAAEyZ5D0AAAAAAAAAAACYMsl7AAAAAAAAAAAAMGWS9wAAAAAAAAAAAGDKJO8BAAAAAAAAAADAlEneAwAAAAAAAAAAgCk7aL03AAAAAAAAAAAA2Dx+/L73r/cm7GBPt+fI2912jbaEzUbPewAAAAAAAAAAADBlkvcAAAAAAAAAAABgyiTvAQAAAAAAAAAAwJRJ3gMAAAAAAAAAAIApk7wHAAAAAAAAAAAAUyZ5DwAAAAAAAAAAAKZM8h4AAAAAAAAAAABMmeQ9AAAAAAAAAAAAmDLJewAAAAAAAAAAADBlkvcAAAAAAAAAAABgyiTvAQAAAAAAAAAAwJRJ3gMAAAAAAAAAAIApk7wHAAAAAAAAAAAAUyZ5DwAAAAAAAAAAAKZM8h4AAAAAAAAAAABMmeQ9AAAAAAAAAAAAmDLJewAAAAAAAAAAADBlkvcAAAAAAAAAAABgyiTvAQAAAAAAAAAAwJRJ3gMAAAAAAAAAAIApk7wHAAAAAAAAAAAAUyZ5bx1V1V2q6r1V9b2q+mlVnVZVv11V9gsAAADAOljreE1V3byq3l5V366qs6vq81X19Ko6bBftZqrqdVX1jao6p6q+WFV/VlVH7aLdsVX111V1ZlWdW1VnVNVfVdWxu7P9AAAAALA7xNlWRpLYOqmqpyZ5V5LbJ/l+kv9NcsMkL07yVgl8AAAAANO11vGaqnpIkg8luUeSc5PMJzkhyR8k+WBVHbFMu9sm+WSSByc5MMnnklwxyROTfLKqrrBMu+sm+a8kj0xyZJLPJrlUkkcl+UxVbVnN9gMAAADA7hBnWzkJYuugqm6e5I+SLCR5cGvtmq21GyY5MclZ6f9oT1jHTQQAAADYVNY6XlNVxyd5ZXpQ8MlJrtpaOzHJtZL8d5KbJnneEu2OTPLGJIenBzOPba3dOMlxSU5Nco1hvZPtDkzypiSXSfLmJFce2h2b5C1JjknyRjeMAgAAALA3ibOtjmDd+nhakkryitba60czW2ufyeI/51Or6uD12DgAAACATWit4zWnJDk0yXtaa89vrbVhfV9J8vChzqOWuLv30Ukul3738BNaa+cP7b6bfofwBUnuWlUnTrS7d5LrJvlukl9rrf1saPfTJA8b5t8gyT1XuP0AAAAAsDvE2VZB8t6UVdWlktxheHix7M30zM0fpWdp3nZa2wUAAACwWa11vKaqKsm9lltfa+0jSbYnOTgXD/Lde5i+prV24US7M5K8d3h432Xa/X1r7ccT7X48vIYkud+uth8AAAAAdoc42+pJ3pu+GyU5JMk5SU6bXDhkeX58eHizKW4XAAAAwGa11vGa45Jcafj71GXqjOZftL6qOijJjVfbbvALu9kOAAAAANaKONsqHbQWK2FVrjVMz2itXbBMnS8luf1Y3d114MLCQg488MA9XM2+7YBLr32O6u1/ePs1X+dmZf9sbPbPxmb/bGz2z8Zm/2xs9s/GZv9sbPbPxmb/rL2FhYUkObCqvrpcndbaVVawqrWO14zqnJvk6ztZ33jdJDk+/S7h8eW7bFdVh6QHMlfS7viqOng0TAgrJs6W5HIHrP332Ld/8Q67rsSK2D8bm/2zsdk/G5v9s7HZPxub/bOx2T8bm/2zsdk/a0+crVuPOJvkvek7eph+fyd1RsuO3kmdFVtYWLhw17X2XwvfX1hJtVHkdVO/V+vB/tnY7J+Nzf7Z2Oyfjc3+2djsn43N/tnY7J+Nzf7ZK9Yqk2qt4zWjOj9orbVVrO/oJZavpN2lszjCxq7aHZDkUkm+u0w9dmKzx9nOWljR91jiu2xd2D8bm/2zsdk/G5v9s7HZPxub/bOx2T8bm/2zsdk/e4U4Wzf1OJvkvek7bJiet5M65w7Tw/fkiVprtSftN5NR5vAKs4SZMvtnY7N/Njb7Z2OzfzY2+2djs382NvtnY7N/Njb7Z92sdbxmd9d32Njfy7Xd03aTbVkBcbbV8V22sdk/G5v9s7HZPxub/bOx2T8bm/2zsdk/G5v9s7HZP+tCnG2V1r4fSXblnGF6yE7qHDpMz97L2wIAAADA2sdrdnd954z9vVzbPW032RYAAAAA1oo42ypJ3pu+lXT9uJIuJAEAAABYG2sdrxnVOaqqluuxban1fX+J5Stp98MkCxPLl2u3kORHy9QBAAAAgD0hzrZKkvem7wvD9LiqWm7Y4mtM1AUAAABg71nreM2ozqFJrryK9Z2e5PyJ5bts11o7L8kZK2x3emvt/GXqAAAAAMCeEGdbJcl70/ep9H+Ow5KcOLmwqg5OctPh4UenuF0AAAAAm9Vax2vOSPLN4e+Tlqkzmn/R+lprFyQ5bbXtJh6vth0AAAAArBVxtlWSvDdlrbUfJXnv8PARS1S5X5JLJflukg9MabMAAAAANq21jte01lqSty63vqq6RZIt6YHMd0wsfsswfVhVHTjR7rgkdxgevnmZdvevqiMn2h05vIYk+YddbT8AAAAA7A5xttWTvLc+npukJfn1qnrQaGZV3TDJC4eHzxu6YgQAAABg71t1vKaqHl9Vp1fVG5ZY3/OTnJfkjlV1SlXV0OZqSV411HlFa+2bE+1eluQ7SWaSvHC4GzlVdUySv0tyUJJ3t9Y+OdHuzUm2Jzkmyaur6oih3SWSvHqY/9kkb1vh+wEAAAAAu0OcbRWqJygybVX1f5I8Z3j4pSQ/SXL99ITKdyW5Z2vtwnXaPAAAAIBNZ7Xxmqp6VpJnJvn31tptlljfQ9MDegck+VqSbw3rOzjJJ5PcurX20yXa3T7JO9OHF/l2+vAgM0mOSHJ6kpsvEYxMVV0/yQeTHJ3kh0n+N8kJSS6d5HtJTm6tfX7l7wgAAAAArJ4428rpeW+dtNaem+TuSd6XnpF5QpK5JI+PxD0AAACAqVvreE1r7bVJTk4PEB6e5LrpwcpnJbnlUgHFod2/JblJkjek36U8m+Ss9DuTT1wqoDi0+2ySGyZ5RXpAdHaYvjzJDSXuAQAAADAN4mwrp+c9AAAAAAAAAAAAmDI97wEAAAAAAAAAAMCUSd4DAAAAAAAAAACAKZO8BwAAAAAAAAAAAFMmeQ8AAAAAAAAAAACmTPIeAAAAAAAAAAAATJnkPQAAAAAAAAAAAJgyyXsAAAAAAAAAAAAwZZL3AAAA2KmqqvXeBgAAAAAAgP2N5D0AAAAupqoOrarfr6rLtNaaBD4AAAD2tqo6pKqeXFW3Wu9tAQCAaZC8BwCwCrtKXqmqA6e1LaycpCPYLduSPCfJU9d7QwAAANj/VdVhSf44yZ8k+dXhMRuA2BoA66mqDvJbxP5M8h4A7GOqyu/3OhkChtcZ/j5oYlklSWvtwsllrI+qulRV/UKSDL2GHejzA6vyF0kuSPLoqpodPkc+QwAAAOwVrbVzkvxTku1J7pLkbuu7RYyMeuSfjAtIpAD2RUMvr4cMf9fEsgPH/vYdtwFU1Y2TPC6L1+d0osF+x4UX9hvDBXk/oLBGquq49d4GLq6qqrW2MPwtQWyKqmpLkp8l+UiStNYuGP/daa21od5vJPl8VV17XTaUJElVXSLJnyd5W1XdOumJla21haq6wfpuHewbWmunJnlZkksmedowb2FdNwoAmJrxC/RibgDsbWO/NR9L8vokV0ryK1V1xfXbKkaq6lpJfifJTYfHVVUHjGKibAxuuty4XMfeOIZrOP+Z5JbJ4rWdkdbahUO9JyV5oP22IdwhyZ8leVJVHTW2j36lqh5RVUes7+bBnvMDzj5vOEE4cLgg36rqWlU1O0wvMaqz3tvJotH+sF82pqo6rqo+lOSZksM2nuF77qCqekGS31vv7dlMWmvbk3whyVFV9bhh9uSdprdP8v+SfKa19j9T3kTGtNZ+muTrSS6f5ClJUlVHVdWrk3y6qp6xntvH4jHcem8Hu/TCJN9Kcr+qulsiEAwr4fsN2NdV1UGtWxj9vd7bxI781mxcS+0bcdCNwXnoxjb6rWmt/TjJO9JvoP3FJPdbz+3iIjdNH874OVV1lbHjhDtV1eOr6rLrvYGb2fD9dtDYjf8HTi5fny3DdeyNZUjyulOSn0tyt9F31/g+qKoDqurvkzwvyRedC62fsf3y4STfTj8mOKGqfqGqTk3y2iQPSHLMOm0irBkXXdjnDScIF1bVlavqtUk+keQ/kvx3kvcOiRSyrTeWA5KL38nAhnGrJCclOXKyZzE2jLsl+d0k164+jCt72Vgi66OG6Z9U1dHD788BY8tPHqZ/N7Tz+VlfL04fZuVOVfXGJGcl2Zrk00m+uI7btekNAavRMdxhVXWbqrrxELTyuVlnw/fa6Hjt9CTPGRY9fdh3et/bIKrq0CHge6WqOnRsvs/ROhk+PzV2B/DNq+ouVXVyVV1lrJ59BGxIo++n1toFw+NHJvmbqnpdVf1JVd1irK7Y8joYXYwfjqUPrqrL1jDkF+uvei9Uo+OAG1XVPav35H/oLpqylzkP3fiGY+lRwtF8ktekX0t4SFXNrtuGbXJjn49Tk/xvktsnuUlVXbuq3pY+zPFj0ntKZB0Mvz1tuJ5zZFU9Ncn/q6qXVdXWqrrc2Kgxvu+mzHXsjWP4rPwsfcSe/07ykPTroRcNDT5UvUL6d91H0q8lsE7GEvtPTfKCJEcmeUv6vrn58PdzWmtnrttGwhoRYGFDWu3BY1U9IP3H81eS/CjJPyT5UJKbpSdQPGmNN5HdMFywelmSV1TVG6vqPjUMzSrgu/7GPnfvT3JBkptV1bGSLNfH6G6siXmjz8mZSb6a5BZJ3C08BaMLV621f0//jTksyR+NVRklstwqyU+SfGq4cO/zs45aa2cled/w8H7pyXtPTnLn1trr1m3DGB964DHpAfn3Jvn4UF5SVddbx83b1EbJecPd88dV1dWSvCv9WPum6UPkOHbbAKrq0Uk+lf49d2aSD1fv7eBAvz/rZ/j8tOFi/XvTL3C9M8m/J3lPVT2qqi45ERQG2DDGLuzepqo+n+Sv0nsyuG/6sfS/VtVzq+qI4XjBd9mUjR1LPzz94u97kny8qu5WVZceltkv62T4XFy1qt6U5JNJ3pw+BOj/q6rLr+/WbW7OQze2sXPRC6vqGkmumH5D5puT3CQ9wYJ1MJy7HNBa+0qSZw6zX5a+f+6R/ln6vdba3Hpt4/6uqu5cVZdZbvlYb3sPT48P/FGSR6TfiP7qJP9UVfce6ooXrAHXsfdNo89Ka+0D6Ulfl0sfnv3qE1VvkOToJO9qrZ031Y3kYsY+b1dNcmGSY9M7Z3hoa+2+rbUPrtvGwRpywYUNaTUHj1V1bPrQkZdN8odJrttae1j6ScN90xMqnlBV990Lm8oKDD2BvD79gtWjkjw0PYnib5O8uXoX63pwWWdjFxDPT3Ja+mfH3T7rZOxurKtU1R2G2aMeED6Zfpfj1ZPcORGYn4axZMpThulvVNUNx5JcrpV+sv3p1trpAiHrr6p+J8ljx2a9o7X2Z621s4a7uX1u1smQFPYPSV6SfifjO9OHnP5ekkcn+buq+rmhrnOWKRp+e44ebrj4RJLPpQcUDx+q/G5VXdnF+vUz9AzyT0lemuRaST6b5INJZtOHOX5hDT282UfTNdx8ccCQWPmRJLdLP65+dpK3pV+AfFmG3iwdKwAbVVXdKsnrk2xJj93cMv0C1lOSfCE9DvfUUfX12MbNZPzmvuHvY6rqDUlekf77f5Vh+uok/yfxGzNNk+crQ6z6rUnuk+Qr6TfCHJzeC/wLqmpmqOezM2XOQze2sXPRv0o/F92e5F+SXD/9WuYdquqO67mNm9zod+WK6Tf+H5PkO0memOQerbW3rNeG7c+q6oiqelf6b8mdd/bdVFWPSz82OCTJ/01y4yR3SfI3Sa6T5EVV9YtDXd9xe8h17H3X2P//65N8NH2kqztU1cFj+/Uuw/Rfpr19XNxw/fra6cfXo3yCnyX558R3GvsP/8hsSMNJ2j2qDymQ6kNAHDRRZ3wIwxskeWJr7ZmttR8nSWvth+kXGz+b3oXqX5bhJaeuqq6YfsLwgPReJ7amBxT/MD3ge+MkL6uqE9dtIzehqtpSVdccBQprcWi8luSn6SfgV0s/mXDgs06GO4HPSO+l5aSJxa8dpneoqoME5ve+IYh44HCX6XOH2S8cq3LX9OSWf0gE4qeplu+l8rT0YNXvDY8fPJzkJYmeEdfXA5LcOz1AcpvW2i+31n4z/cLwn2UxCemiOyKZjqq6Qfox26OSfC19OIJ3pB8btPQ7G5+auCi8jh6X5E5JPpDkpNbabZP8YpJfTk/ie3SGxGX7aLqG9/vYJI9Pv0j/W0lu2lp7dpIHpfdeeW6Sx1XVPdZrOwFGJmNtw7xD0nvavWyS326tPbS19pHW2n+31p6f/h23kORpVfXzEvr3vvGh1oZZN0ly//RjtFulx9aenT4s65Oq6q7Jxc+T2DvGejt6YPVh7+6R5MT0RMqZ1to90/fXJ4fpw0pPyevFeegGVr3nw/cleWSS09OvHzwtPTaa9CS+B1XVJddlAzeZ0Y1Jo8dD4sTlk/xqkoPSOwBoSf65tXbOUN/xwBobhvf88PDwUem9Tl1M9V7DfjfJ15PcpbX2xNbap1tr/9xa25rek/JVkjy/qg7xHbfnXMfed431vvfZJK9LP7fZmuR6SVJVxyS5Q/pv0RfXZys3p/GblpbwlfTkvVuk34Axm+Q3a+gRflrbCHuTZAw2nOGE4OT0niT+qKoOba2d31q7oKouO7rIMTw+KMmt008UPjy2jiOHu0zenj4m/beSPKW1ds60X89mNXaidrf0HifenX7S8Dettc+31p6Z5IHpJ993SfKIIdFPwsteVlWPTPL59N4/HprsEGg8sLX20/SeQpIevBKw2st2khx5u7G//yLJPcceb0/yzSTXzpBkydpaZr+MguvPTv9tuW1VPXCYd8ckP87i54e9bHQiNzb0zdHD49EJ+IeSPLW19qfpieRHZbEnigvXYZPJRQHFZ6QPU3TX1trHRstaa19P8j9Jzk5ym6p61Pps5ab2gPRedv4hye2HoOKz04+5/yQ9ie83quqmiQT/aRt6mnhskn9LcsfW2seqqobvtPelD8l2UPod27+0jpu6mT0u/fjsca21l44uzLfWzk3//HxyqPcSFx6Bva2q7l07GQaytXbBUO9aY7NPSE8IPzX9GHp8fXdNT94b/f7ffFiPJKS9rKoenOSrSV6Tnnz0tiHx6MOttTOH47VnDdX/PHHOMy3Ve919XPqQd7+a5DeSvKS19sejWHRr7R+TPD/Jt9Pjob80tBUDnRLnoRvH8JlZ6jzybklumN5z5R2Gz9D/ba3dI8kfpw8zeafsGB9lLxjdKD4k6F+yqmaq6vDW2rfSz0d/Psmr0oebPKWqjhnqOx5YQ2Ofk5em37x3cpL7DjdaTLpLemcMf9X6cKCjdRxYfSjd2w+zrpv+OWMPuI6975k85hp7/A9J3pOeEHbPqjo4yTWTzCR5/5BgyRSMbm4Zblo6oqpuW1U3qT4CSQ1xtf9sfWSyl6dfi3tUenI/7BdcaGHdVdXW8R6lhgvuX0ofs3yU+JWq+r0k30jyxrE7TY9McqkkZ7bWPj7Uu1d6UtKL0i+aPC/Jsa21bdN4PXRjJ2r3SL/z962ttR8PJws1/Ah/Pj1o8s0k90o/2BX03fvel35yfUKSV1fVQ6vqUsOy0QHrl4bpEYm7tfem4aBzlDx5wDAdnYC/dJielt61/Z9V1Z2HeWelB+5vnv5dKIFijYwlhF0saXUIWh08XOR60jD7uVV1RPpvzpeHctFQ1ILxe8dYskqGE7m3JPnHqpqrqj+pqlskSWvt/KHJC5L8MMmv1jAUte+2vWP0P7+T//3rJrlEkv9orX1vrN1tq+ptSf46vRfLv03y93t3axlXVZdJvxh8dpIXtta+N1xYOXDYVy9OP4Y4OMnTEwn+6+AG6cdr/zhKuBh+b26X5A3pv02V3kPvh5ddC7ttZ7/r1e+Qv2360B3/MTb/2Kr6o/ReXm6R5L+S/Hpr7Sd7eXOBTaqqDqmql6ZfjLrvKFl4iYtWt6iq76T3BDY6n7xy+m/Jp4cLJKmq2ar66yRvTo/zvDe9R7E/n84rIr2niSS5e5KHp/c2MR4/SGvthelDTV6jqp40LBcn2MuG4+HT0n/nH5B+vvOvyUVJE6PP3b+mD1141SQPrarLiIGuHeeh+4aqOqC1tjDE106o3vN7qvfo9pCh2v8dzkUPHpIokn4u+jdJLp/kIVW1ZO9jrMwQx1zquGA0Os8ouf8307+7/jnJr1XVYa2101prn0j/zJyevt9OEv9ce8Pn5IAheej/JTknPXnyuqM6Y7/z1ximHxlbdrskb0m/GePnkrwyyeVG11JZOdex911j13p2OOYaXbtprX0z/bf/rPSbMG6SPrpFkrxpWEfVEj2Ws7bGrvX8VvrNFv+afpPyx5L8RVVdd+wG2XemH69dKckjq+rS67PVsLacvLNuqurQqnpeklcneeDEF+v/pt8telCSF1TVaIjCrw3THw31fpDkkPSg1KOHQOKb0i+YvCPJ1VtrTx2/03QsSYk1VP1ukndW1W+MzTs6ydWHh58epqM7sEYXet+Q3nPIFZOcXFWHT2mTN6XhZO+LSR6TxWEk/yI9+egSoxPzJKMg1qjnPXdr7yXDScLRVfWCLPaEeN6w+Avpd/5+McnDkhyf5FXDQeqX0w9aD00fdiVZ7BWOPTB2kvBLVfX6qnppVT2mht5BM3x/tdb+Nsl/pn/PvS89SHKF9OGjfqWqrpPkkPETQ4GstTN8di5XVa9M/x355fR9cJUkT05P5Lv36Heltfbf6YGQZDHp6MIVBPhZoSGQceDYSfRy//uHDtPThmXXq6oXp99peo/0Xl5u0voQbT+YysZvErWYJD6aTv7fH5GeLL6Q5MykByRH34uttbOS/Gn6Mfndqur+4+tj7xj7njow/Vgg6Z+T8c/P27LYS9KNW2uPar03ZdbIKFC73EX2YT+dm343/TeT/E9VHVa91+t3pQ83fUT6EJQ/11r7l+lsObAZDeeU/5H+fXT/JDca5k9+h/1OksskeeVYQv5Rw/TCqjqoqp6V5J+S/Hr6DWT3aK3dcTi+Zo0Mx9I7HKuNa62dmuT/pu+fH2e46XIUPxi7oPiEYfpHVXXZZljjNVHL3Pg1tq8+kp4s+6P0ePaod902dn70/fQkitOS3Dn9Rmb2kPPQfcNYUtjCcF3oj9Njnq8Ylp2dfpPYz9KTYTL0YnX+8PdZ6cl7H0sfLvwB038V+76qunNVfSb9f36pZJbRDeb3rKrT068b3Cw9qaWlJ7iObqj9r/RksIOT/FZ68j9rb/Td9qb035CrpydSHjnMHx2/XX6YXjDES1+a/v129yQfSnKj1toj9SK2Oq5j79uG76rRtZ7bV9XDq9+8NLrOMzp+flf65+UaSX4zi9fb7lBVN27dBWPrPXC5Y0N2X1UdX72Dhhenjzb2jiQvS++Q4bFJXldVs2NNXpJ+g9OvJrnVWPz0AOc/7KtcZGHdDHfvfig9OeUX04fnGi07J3041R+m33VwpfQThbu11p7TWvtJDV13J3nj0Ox56YHE+fQhpH65tfaV6ndoHZIkVfWLSR499sPM2rlNetfcT6l+p9woKHXGsHzUq94o6aUNiWTnpQe3kt7l/QVhTVTVlarqIcNJ+U2TiwIkBw7Bjxel3639lfQD0r+uqmsPzf89/fN3laq62nps/2ZR/Q7Sxyb53fSe9caHyv1pkrkk902/w/GR6Rd9/2bYpy8f6p1cVUe7Y3vnquoaowsa4xdDRoHesceXr6o3pA/3/YAkj04/EXhrVR0/JHyNgr5PHKY3Td9XP0m/APba9IDiO6vq96rqljUMIbGXX+amMeyDZyb5tfShwB+Y5Ngkv5A+HNFB6UlGdx9r9ldD3ZOHZIqkB092FuBnBYbf9DZ8Pi5fVb9V/a7U2yQXCwgfMUzvW1WPTQ+O/Fb6RcgHt9ZObq2dNnbx8rDqvVmxm+riPYrW8Hjy/34hvUewn2UxSWzS19PvSE2S/1P9znsXhddIVR1TVXev3gPI6PhtFKy/MD3om/TeWn4rS39+PjUWsDpoqQQAVq8t9j7x4Kp6flU9sqquOba8pd9Nf2F6wPc30u8C/qv0HhNfkuSKrbWXjK+3qq40TH2GgN02xL5+qYaedAZvTk+6m0nygFGsZuwY68pJ7pgem/vqWLvPDdPHpZ/TPCN9WLyntNZOGHo5uKjHt6q6WVWdOPztu2w31I7DEx7aJno2Hvstf1H6BeGj0uOl48d5FwwXKD+c5PXp50N/MqWXsN8aLv4dMHbh99rDhcVjkx3inAvpF34/NDS95TLHyXPp8YIjkvxKVZ0wrNdnZzc4D913THyvPTHJU5JsT09gOSDJ0UlGsbmfJUsmMs+nx6wPS3Kv0fkSq3KnJLNJ7jMZ8x/iowdV1ePThy4+Lj32fKPW2s+nJ/p/f1R9mL48/cbmO2RxuMmLvjv3+qvZj9Viwmsbi1v/ZXqvbr+WHv8c99Fh+tL047dHJ/l+kge01m7dWvtM9YSjA6onpN28qi6791/Jvs117H3P+DHV8Pm5XlX9W3ovbq9IH6XizVV1lbEE8XPSY52fTfKg9POns5P8dpKPV9Wnq+plVfWrVXWF1tqFE8mWjuPWxoPSb0z+SJLbtNbu3Vp7bJKT0s+DbpjkhaPKrbVPpyfWHpJ+THel4XxoYdj3lygdBrGvaa0pytRLkhqml0hPGnrwxPJrpV8YXEi/+PG1JNcalh2U5ICxurdK7557Ickrxp8jyaFjjy+b5JPpB0XXXO/3YH8o6XeIvi496PT7Sf572A/PGZYfmOT/DPvwbUmuMLH/x/8Pvji0vcV6v659vQyfkeekX9xdGMq5w7663KjOWP0t6RfqF9JP8k5Ov/D4ifQA/hXX+zXtDyU9EFUT80afgUun94S4kH7Cd/PRPho+WwtJHjk8flh6jy6fSXKf9B7H/ifJ9db7NW7kkt77wEKSZ4z2xxJ1Ru/5U4e670u/a+f3008YFpK8c4n997ph2d8M+/kX00/ER5+rUflS+vBSd17v92NfKkkOnHg8et/vlJ7g+v4kR0/uy/S7fy9I73FkZmzZA4b98eUkx4zNv2OSU8afQ9nhPT1iqfdm8rOUPmTn2RP/+89McvmxOpdM7+F1tPzCJH8wsZ7Dhumlkzwtya+u93uwr5bseNx8cvodi69KDxzeJ8lxY8svM/Z99+s7Wecj0y+oLCR52lL/C8pu7avfT/Ltsc/GOelDEZ00VucXh+++0ft/YZJnT6xn9Pm5xvCZvPZ6v7b9oaQPM/SfE99v/5XklyfqPXdYNtpH75n4HToki8ccd0rymgzH6IqiKLtT0i8UfmH4zjl5Ytmt05Mjvp3k3hPL7paxc6Rh3uhY+21j33X/b+K4+dDR7376hf33J/mzJAev93uxr5Uljq0fk54w8Q9Z7FV3h+Pw9IvxC8N+PWRi2YHD9Nix/XfjYZ5jtaX3wdEreX/Se698W3q8+tvpsZsXpffUNl7vIemJFZ9Lcttl1nXt9GGPz0/yf9b7PdjIZfL/f2y+89B9rCS5ffoIPHdNv4bwT0muMlHnHcO+ed7kfh77nrv3UOd76b2R+m7b+ft+mSQ/N/b4uukJkP+e3tvXZP2rpF8/+2GS+4y//1k8hzlgYvrQ4fvsc8P6Dxxrd0iSI9f7fdiXSi4eBz1s4vEfD5+Bt0x8x11v+G0aXQt60kS78Wulv5we+7nLer/ejVziOvY+V5Y4Prhc+nW0hfSed1+VxevY78xwnDxW/9nD99+H02/IfEr6ddKfZvH44bvpNwD8QZIHrvdr3l9KkhPSj+X+K8mlJpZV+jnQ6FjvYWPLrph+/Wch/Rrg6HP78GE/3Xtar0FR1qKs+wYoSsZOvpPMjv39xOGA6G+GL92XLNP+mPQ7SReGg5rLLFHnl7OYHPa76/2a9/WSHpx98/B+nj28t/8+dvDykyTXH+reYzhpODPJg5ba98NB7lnpiWJXXu/Xty+X9Ivynxj2wzfTe/p4RvrdvwvpQZAjxuqPAruz6XduLaT3xHe3JJ8aHt91fH8pq94nFwU3hseHTy4f+/vVw3v+nxkuBKdfeL9gOLG4xDDviUO9rw4nEgtJfml8nyoX2w+/PLxPX1/qeyZ9mNUfpgc6TkvvqWD8BPsKSb6VsYSWLAatrph+gr6Q5GZjbS45fLZ+LT1J5lvpPfAcurde5/5WJj4fk8H6/5uJk7Vh/pb0iyg/GZa/K2NJyOkJlm8flr02vefYl2QxiH/ier/ujVTSh3P6TJYIRiyxTx45fBa+OXyfvWJ4T89L7w3x0qN26b0ijn6rxvfP4ROfvScM6/z9CMrvyX680vC9Nn6hanQc9/H0AP3ouGyUTP6RJEdNrGd03HCPsfV8NUPQf/J/Qlnx/rlOeg+7oyDgq9LPb0ZJ4GdmMQB83fSeYRfSe2650th6Dpv4/DxnqHe39X6N+1qZ/L4ZvpvekX5R6h3pd1+PEl3n04eQHNW98thv0LPH5h+cIclibL/Pp/cIe531fs2KouzbJT3ZeyE9BnCJiWV/MPxmvyXJNcbmvyAT5zBjy+6WfuH3ggwXDodjuMPG6txoOI5YSHL/9X4PNmJJT+R6ygrq3W74TRgdq50/9vdrJ46XL5nFC1RPHOaN//6PjteeMdR5/3q/DxuxpCehbkuPfV1+8n0cq3fI2PHxQnqi7Kljj7+WsSS99NjBy4fP3IszxKmz47ntAenDsZ2VnoR56/V+PzZaifPQ/aoMn4t/Hd77t6bH30bnkAdmSP4e9vtC+g3pFy0fpqNEsesN++aC4fPjXGf59/3Kw/t5esYSIYbf74OWafOIjF2Lm/y8DfMOmnycnnS+kH5scelh/j3Tk55/I2PnQcqy+6smfivumOTP02OWvzA2/2pJPj283w/NYnz6clk8tvvgWP2DM3aDRXqHHN9Oj+VsWe/Xva+UuI69T5X0HsTvlZ58t5DkN8eWXS/9WHp0rHbZsWXXSfLB9POg35qY/8D0eN0oYfOiG5qVFe2T0e/4krHjLF6/e9nE/NtlMbl/If0G2EtNrPMhw/fat9NvFBg/Vv/15Z5TUTZiWfcNUDZnSQ9SjJ8QXy09WPJfGe5YzOKJ2U3SgxnfS+9GOLn4xZRrZvGC1wfSh6C8WXrPFK9P7/Xg/CR/mOHkQdmj/feHw3v96SR3GOYdluR+WQwg/u0w/1LpvR9dmN699Gj/jicznTS0+VT63WCCIru3X26YxcS9l2fsImB6N8/fGJb9Tibuzh6r9+fpFxu/nB7I+lmcKOzJPhk/qbtEetDv74fyovShVg8fq3PcMH8h/URtdpj/3vS7F8cDLc8ZvhtHB6FvXO/Xu9FL+gWtf0gPZkz+779zeB8/kX7R5Phh/kFZDCI+KItBryuNlg/TUW99/7nMcx+QiTuGlJ3uq/FjhMsO++c3hseVxSSKhSTHDvMvkx4w+d8sJrcuefdbkqsn+c7Y52dh+N7but6vfaOV4XdhIX0om6stsfzn0pO/b5sefPpIduxh6pHDe/vtJA8fmz+bHmhfSE+CmfxMXiOLCc0fytiFZmXV+/CKWUzi/1B6j6LXS7+bdJQc9o9JbjrUPzT9GGAhydMzJPBlxzuBnzrs638a6r10vV/nvlzSkyoW0s9nrjs2/4AsJir/8zCv0gPD300/VvilJdZ3zfSk8YX0ZOXLTuN17A8ly9wEkd5D3nlJHjc27xpZPG57f3YM+I4u8m/PWGB/WHbQ8N14Vvo56rK9XCqKouyqZDF2tiX9ouFdx5aNLmbMpN/0dW56jwWHpJ+ffj69d/CL9ZiXniA2+g36XHp87ZLDsqPSL4R9bVj+vEwk/CsXve+jc42f20m9k9NvolxITzq6aZIbD78l52QxxnPCWJu7ZjEB6SoT/wsXXRgbjhcWktxpvd+PjVbSeycc9cSybIJlem9h30sfWvXho/c4/QLjm4b2/52x3nGS/FJ6XOGrSe67zHqvOHa89svr/X5stBLnoftdGT4zX81i4sohuXgPY5fLYs+vbx6bPx5ffUx6jPsvspjg7CbZ5d/39w7v0+8ssexe6dcJLj02746j9z+LMc+rp9/4+pvp8blXpidDXGas3a3Sk5t/kn4O+p70446F9J7JN33vvBlizcPfyyaSJLlB+vnl6BjiK0meOVHnscOyj2fH44Ofz+KNFS9Pv1FzdFxwQvr56/npMdGHTX4GlYvtC9ex98GS5PHDe/yW9E5n/mps2ei66N3Tj9W+nj609Hj7Ryb5Ufp1oqVucjp8+M47bm+9hv2ppJ+TLBdrG/99H42W9Kjh8ajDmR8P8/89E+dUY99vB6b/no06Z1gYfodutN6vX1FWW9Z9A5TNVyYOdo4apiekD0/4s/RhVscvDl4yi8lib8/ySUdXHdaxsET53OiASdnj/XfVYT/9KEsMwZV+Mfi84X2/yzDvVlnsme+j6Scgo2SYe6UnwlyYiW6nlVXvm2cO7/GDx+ZdJj3gOxpCZ5SgcuJE29FJxqXSe9P52Vj9p4/XUXZr3zwki0HzC8fe228m+YuJupdNH5ZoIcnH0oP2o7uybj1W73LpgcbRunbofUdZcj9cYuzvwyamV8pi7wb/mx2HkRw/ifjHoc4fD4/Hh4L48vhnMAJTu7OPLvY9k+S+w/v6pew4HMTort6HDt9bHxr7jD1rJ88xOqn7xeF7840Zu/tucp9vtpJVDKmS5PJZvHv+L9MvjIx63h39zh+ZPoTReemBqWuP3uP0u7AX0u+Y35aeVHbz9OO+0QWVDya5+Xq/L/tCmfz8ZLEnvV9P72HvXZkYrib9ovLou+slo+++JL8yzPteerL4eK+9d0wfLmJb+jHdX2Zi6GplVfvtmsP31ifH3+fRPkwPOo6OrbcO849N70VkIf344uFJbjGs62npyRgCVXu2X+49fCaemn5+87QkHx5bPjp2vnYWL6z83sQ6/i2LF/T/NH2Y6l8bm/+DYf/qhUJRlDUvufhQQ49Jv6D+sSTXz+JNlH81LL9YDzzpycaj77jz03uIf/vw/bWQfiHlsev9WjdySe/NYyHJHy2xbPRbMuol7MlL1HlI+mgWP86OvblWkr8bHcMtte+G6b0yMWyessN7eK/0uMwzh//3yVjzwennIwtJfmWJdRyR5LPD8hdnsReQI9LPac5PTz47fvScE+1nMzFs6GYtcR66T5f0i+bL9aQzisFcIX2I9dE5zMV6pRwen5zFXqyfmbGewdJvqPlmemzu1sPyo9b79W/kkp68NYpBHz/xPp83fH5uMzb/clnsYfxt6T0YzSX5fi5+ze0VE8/10CT/M7b8k1niZrPNVobPx/OyY8x4Mqlr9Dm5XxZHfvmn9N+pS2Wih9jhd2bUI//TMnQOMHzHnZTFZJevDPvxbVm83vPfSe683u/LRi9xHXufK1mMg153eI9H13ruO8w/eKzOYem9VJ+X3iPs+E0Yx6R3vrGQHhO99DB/2d86Zef7ZPj7SklOSfKoDJ0CTdR9WBZjmb+Vfi1oIf1c6H5j9Ubfg4dnx17hD0iP3907yS3X+7Uryu6Wdd8AZXOW4UfuT9NPDm47zLt/+knEXMaGGxiWXSf9boYLs3iX4+hH9oCxL+uj0i8o/ml68suLMjFUq7LH++6k4YDm1OHx+NBPo8DjqAeqj4wOYNPvzprL4oWq/8xiby8L6Rcgj5zma9nXS3pPe+O96x2fsWBikrtkMZh1YXpA42+Hx3+endy9k35i+LYsBqwclO7+fnpw+t3y5w/fTTdI7+r59Vns+etJE20OzGKS2N+nByN/mqWD8i9KT1q61nq/1n2hDL8Zr0jy3rF5o+DuM4f3/H8y9OY2vk+G6c2GfXlOhsBydkxGHn2nLTn8hLLi/XSvJK9Lv4P699MDSwtJ/mCszuOH77Yvjb3vb8jEEJLD9Pj0E7elLsiM/45t6v2W3RtS5SFZ7Clk+/D9NZlEdq3hO+2CJM+YWPY7WRymfXRheGH4jD13s++TVey7nd21PeqlcjTk94EZu+sx/WLV1zNxt2l6bzujoPG/p19oeUf6hZQfJLnVxPPoOXll++oyE4/vlyUuvKcnJY+SvEbHbuND3RyexSHZRnVGvfNckN6bn8/P4vs13qPh5LB1B2Tx3PKEifd9Ib1nj8+kD80xOZRRDb8v56cfP1xvbNm1k7xwYl2j8t4kN1jv90VRlP2vpN+g8t30C4rjx7mXS+9FZyHJk7N4EfmUJdZRWbzgeGz6EHqnDfW/mn6z00syNuSkcrH3cHScdfn0i0+HLVPv0uk9GF6QseSjid+ap6YPMTmX5KSx+TdIv3h8YZJbjD/vMs8lrnPx9+QS2UksJf386BvDPrry8NkYxaBHCZK3Hj4bP8nYjbLpN2J+KP3m58fs6v9lM++fOA/dZ0smetMZ3vObpl88P3qYN54Ac6ux9/1RO1nvo8b2zf+mH1O/Mz02+tMscdFf2el++uPhvXzx2LzDkrx0+Hz8dXaMpd1k+DyOkih/kH4u9IT0eN1jh++2yRvNK72XvntG0t74+39I+sgHC+nXai65TL0jsngt55QsE2MZ+x2627AfzswwksJYnVulH6uNRu35Vvr56jMnvyuVne4717E3YFnJ/3B6T6GnD///T5xYNtonP5ee4P+T9GF2x4+/755+s/OZSe6+3q95Xy/D78coZjkqT8+OHTVcOv2cZ7T8gly819HRtZ6j05MvH7Ler01R1rqs+wYo+3/JxS9wHJ4+LvzoxPhBw/zLJnlZFnv+OGaszWhooYX0bp+vPJq/i+d2EXHt9+fNs9h72xGjfTz+fqcHGs8Y6j1mrO0Nhn3/veHE4fvpiWG3X+/XtS+V9BPg96QHEP9r9HkYlo0CxLfIYjDkzVnsSWd0d/2P0ofxmExiGf+s3jQ9EPaf48+hrGpfXXr4zjo7E8OgDN+FW8f2x+2H+aPP0fXShz1aSL9Qcn76XVtXGa+nrHqfXC6Ldx+O7nYcv6h15rDsEcPjpXqgGPWe8PdL/MZ9JMm/pAfBNm3wfQ/2z3FZvKh4dvqQkKOeW0cXREYXte6axaS+/81YN/bD79B4ksvT0hPPZ5d53rK/LnovVjukyhXSA76jgO7xo/d04v293/D7/7mMXXQcll8uvWv8F6YHEp8UPVCsdH8tO8T0MO/oLN48cZPxNlk8fjtk7PfmzzPcTJF+p+n905P6xoMr/5vkHstth7LsvrpVelD27UnuNTZ/1Lvo44bHN02/MDK6gPiOXLy3kdE+PCz92O556b2I/nWSZyW56nq/3o1Shu+fFw3v5cOGeUv18jpKUnn5UPdd6b3kvTH9mHshyZuWaj98zrYNdS42hHT6xa/HpveG/XsZu8ClKIqys7I7x6fDd9dCei+s159Y9svD7/q3xn7fvzj81jwmPdnooKWeP703kePTe/DxO7Mb+y/JLXPxXnZvkn6MvD0TPRmPHatdOz2x/JwkT8yOiTLPGfbjP671/9L+WJZ7H9KT+F6QoSeiLMbWjs5iT5PXX24d6T227JAYM8z/zWH/fjhLDLum7PBeOQ/dx8rEe33F9Jj/97N4cf7jSX5hid+Sp2SxV7FlY5zpN0N/IDuei34xE+eiyor21RHpSY8LGetRMv1c8nPDZ+R+2TG+cEL6uek9MiSbZfE89ID0m20vuklQ2eU+OH74n3/J8DlY6rfkt4b39F1j83aapJTF3nv/Kkt01DA873XSe3o9Zne3fzOUuI694cvk5yG9h73LZqxTmCx2snC5LPae97Iklx3t54l1/EZ6wtipGUuCHfblaP9LEFv5Ptoh5jz8fc/063FfTY+L/kV6gus56cnlozh0ZfEG2K+N9tmw7PCJ36gnD+t4ss+Psr+Vdd8AZf8tS/wI3ia9t6lR8tC2JCdM1LlDeoDxa0nuP7HsSsMB7kKSPxybf+30nkB+cXh80FLPr6zZfr16elDx9Ix1qT62fPT+/14Wu7S9ykSd44f13Hhivh/Znb/3M9mxJ5BPpN8NOn5QWekX298/1Hn82LLRgeupw7K3ZCfDrKZ34b09vXc4w+Ht3j67QfodIp8aDjAPnPyOyuJQN38/1Bk/sL1K+sXj0T4/PRMX8DdzyVh35hPzd5qIlT6Mw0J6gGoUgBr1EjrqAenrGQtKDdNRAP/Y4XdqIcldh3mjz9eSPSooK96no4tPn85wJ3V6csr9kvzHsOxvhvmXTvLKLA5FdMVh/ngy5iXTL8IspHeXf9lpvp59sWSVQ6oMy35p+J77SYbE1yXWe8X0xKKF9BP10WfOHb+7t59WM8T06Hfkd5doM/p+u+fY78wOQ3sMxwN3Th9K9yET7R1v73pfjXr8GP2WfyM9GDU6HtiaxWSxp2UxUezzGRsuZew36NJjbScDl3oIWXof/Pbwnn4mOw6pMfoff3F68v510m8w+pOxOkenD0s82n/XWea9v8XQ9nuj/WZ/KIqyJyV9CMmrDn8fNLFsqSSH8fPI1w3fWS9Icomx+YekX2T8WXqCxb+mJ0KM3yizPT2Z/+7ZSbxAWfX+/POM9XQ49ht0mSz2bHTjnezf0XnS34zXSU9gGp2b6hVk6ff+Rhm7WTITvdylX5x92vAevnP8WDg9fvmh4fNy3yXWPTo+u/3Qfi5j8bP02OcoKe2u6/1ebOQS56H7bElPGv9mFntnfXl6UvjP0m/+f+BE/eunx63PztLnqOOfz6PSe5R9YJL7rPdr3ZdLeqLq6Htu/GbXZ6THrv8xO++J9ODsmDgxGlpXL4iL78nOYtGVHZO8Rr81F/0mZfH47deGx8ueT44dB9woPY5zdnpPfDt0sqGsfr/FdewNWSZ+G26ffh7zjfTEu09nrDfxsc/BPdNjPV8Zve9L1DkufSSfC9KPt8fPna6dsWMSZef7Z7ljq/RE/M8kmRmb9+vDMcJZGW60HebfMMkXhs/PY5b4fJ6QxeTxD8S1UmU/LOu+Acr+WSa/pIcDnvGLVf8xtmx82K7D0nuLOD89segaE+v5pfQTv4Ukj04fDmp7VnCXqbJm+/bg9JO8hfShDC8x2o8T9R41tq9eMMxbrqtvAZNdv++3GDtoeXeGu4GXqXvTLF70PXb8vR/232j4vIX0AMtSCQCjz+QoWfCW6/0ebLSSFQxrksVhVP9rJ+/xNcf2xyhYP97bweWzGBBZyER37JuxpAfXR3dY33OYt8PQNcPfOwyLN/b3oVkMoD9jfH8Mf79vWPbsJZaNnudxWUx0ucSeviblogShn6X3RHntJZZfLz1ov5DkLsO8k9MvpoyS866RnsA8usN+tC8/muTk9X6N+0rJyoZUueLYssPThwA5L/347erD/Mljg9um99r29Qy9ke7qe1TZ5b5abojpPxyWH5g+bN6FSd6W5Arj7/vY9BJZvHh/ixU8r6Sknb8/o/d1axaHfPj39ATIw7Pj3aNXzI5DR/woO958UVkcFuKo9ESMX1/q+ZRl98ehw3fTX6f3OnHAxPL5sd+Kj42936Ng+mFZ7JHvtcs8x+Hp56ajG2R2SIK1nxRFWU1JcrUscR6ZXfe+Mrqh6OT0RIof5OLDeZ2UfoHr2+k98R2enhjxgvSREUbH2+dm8RhbT/y7vy9HxwT3z+INrqOREQ5IP7cd9YD8oiXaj4+uMLpJ48iJOluT/N56v9aNWIZj3H8cjoVvNLHsF7LY08dMkk+mx6MfMVankvzt8N7/ZcaGdJ1Y1x2H47mPZaJHpfTel5dNiFF2eB+dh+5DZfh8PDS9N50fpl/TGU9eHe3PD2TsHHP43ntYetLlJ5L83DB/8hjdPlrb/XVAFnvlf8DY/GulJ1Oel37T0/jNTjvc1Dz8fYX0GwEuSihXlny/l+vp9bD03rz+Yon3eZSQ8sRVPtczs9hrv2O21b13rmPvQyX9OtkoIX8hPZbz7izeyPJ/khw+Vv/g9F7eFtI7AFjy85EeW/1i+nH6L6/369yXS/qNSaek94j3wCRHDu/rqHfrUazsUkO989OvQZ8wzK8k9x722XnpI5P8Svq50B+lD/+9MPxu/fx6v15F2Rtl3TdA2b9L+vBAhw9/jw979/Jh3njvOKOA1o2Guj9O8ltLrPMpY+tZSA+OPGu9X+tmKul3lpyffsJ3u7H5B2QxWPzs9JPwHwx1t4zqrPf274sl/YLhhUn+JDsGAZe6MPiAoe7rx/bL6OLjIem9jf1Pes8gX80SSTJD3cPTh8z9aQQaJ9+b8WSua6ff8XG5sXmjk+5bpV8U+dToMzCxnlG9vxq+z/5imeW3/v/t3Xm8bXP9+PHX545kTKKUuQxlSMhQmYmKJBkyJJWQUFKJvj+lVKZm0qgJafSNjFGiCJEvFVFkimQm3HvP+/fH+7Psdfbd58737HPufT0fj8/j3LPW2vvsvdbde631+bw/7zfZ6bX+nHoPo7mRN8gn1H12Np1B9vbnYL+6zWG0yjrRucnevD7+oeb/d+t51mmdY5btelxzrhpHpr8/rt/7Y15p5EDiM8AV9ff2NUKz/5trgN/RmTG/IZ0y4U+Rs7Zubx3D72HWkJk9FjNaUqX9mXslOeD7KHBg1/M1n5tFgY/Vc9QltAZebDN9jJZjxktM70B2lNxJLfPR49i8lJzteNf0Pi84iDKjx2hJchB4gOy0ek5r3bPnkvrz83W7O7s+V90ZeY8hr6uP8DhMtb+nN6GiXUaluX5u7lPXbX12rqTHwDx5vfdQ3abJ3tPd0b8q8Me6zVT3sTabzTYzjc4A38719/a18VbkQMYX6znmFT0ef3x9/I/oyj5NZhmbTGas6M4k8mLyXuoH5CDwSnPyfc2rrfucMMQ2Temuz7eWjan7+zHgBurEydY1QtMn8IZ6DX1Be3mPv+H1Qde+aH0Wzqu/r0inzO2Hmv1NjzJ3dd12dfkD5HX1sxmQW9cUr6/bXMYQ2fjrsfb4TPuYeR/av30/K2XaVwRuJPuY21VhViUH2P9D5371K9Q+nLrNcnQqkRznZ2PYjvMr6z6/EViitfzdZADmNcB6PR73gvo5OrhuM0De6zrZf/B+WpsMgGzODRN7bPPa1jnltXXZ2HoeOrau+wyt/oMZ+LsvJO9jB8jxWMffZv7YOY49whtZCak5b1xFq38TeE39TD0C7M7g7KIbkNfYD9d17WDk5lguDny7nq9e1+/3OtIa9X6Q6VT/AN5Z93P7//3lZJKZtXo87ypklspJwJFd695PTjhrnmcSnWuKY7pfi802L7W+vwDbvNvI7B4D1NTowLbkbIPJZAfjtNI+719PtJfTo2wEOTvrGDKt91Jz6z3Yhjw+Y+gMGJ9N100d2dn7FzLN8JfrdqfWdd6Mz/z+Hk8GotzHEGmaGTwg3AQePcPUJYv3Igce9yVnPl4ILN7j+dYh00UPABdg2dxe+3zpelH/OBnscG/dr+1ZpmuTnVgPkzNGumf/Nh3xh9Ip4eGF54zt/5fQCYrYr7V8K3JGdfsm4VpaWYro3Jg1WXS+01rXBIl9ta77YY+/3WwzVSeMbbaO6UZ1n/+j+U5rHavmszKBDEIaAPZvPXZlcnbdlWTmsT8AP6aVaQQ7r2b2eMx0SRWys+tRcvDkle1j2NpmXfIa4RzPLbN1fGamxPSi5MzuKWSmyvXq8nam0qYcyHXkLEk/L7N/jPaj1dnbWj7VtTB57dyUmjqAqYMs1qzfaQPA+bSC0m2D9tMEpg5Caf8/X4gMRDm9taw5v3ybTsfiQkMcpyPqNr/pdTzJAZdDyftYSxfabLbZamRG6SZTW3NN/ELgDAbf6wzUa7P9GZyRamU6GXb2YHCf2spkAMsk4BA6k5jGD9f7m5cagyf3LUcOALavn5tB/LXIftEpwIat9avTqZBwXq/jQCerzjfq773OU/a3Dd4fz2bnJzOuDZDZcZrPzRW0StkyuMzd0V3P1ZQyvBTYtsffaq4jDvVYzPZx8z50+Pf5TJVp71r/CeqAPDnx6J1kabwmOOl4spLMPXSVvSWDXu8mM4puPSN/zzZHjvcP6/E5orXseXTGAY6ljhWQGcx3IvsJmozyA2Sf6eL9fi8jrdXvqUFB+nX5dtSy32R21s/U7c5i8P3kXnT6eVbt8fxj6GTtfT2Drz8OJK8hLCE588ft5ziOPeIbnWvhU2hNuCTHgs6qx2uAzOK2VtdjjyDHSs/r9dmq27yUruzW83sjg+v+RQZLDhqr6bHtK8gkJveSAftHMji5wjp1u0EVrsiAyofJAMsNup5zqbr+c2Smy8Mwu6htPmh9fwG20d3oUcecTlDDe+qX8tfodDQ2qZ/PBhbu9Xz15wr1hDupXtw0JwZLdI2QVo9RU6rwFvLmfHVyptb1ZImVdYHF6jb3M0TgmW26+3ohMhDlQTodIosDW9QbgJ+TM+bPAF5W13+TzgDvLmSg02fJmQlX122m+gy2/uYH6uOvod54zM+tx/fcGuQsxQHyBq3JivAEcELXtqfVdd+nljFurWsyVTY391+aW+9hNDam0eFNdlTsSyc4byngueRMnifq52F/skP+KfLGoSm12syU75VFp8nmtgSdMoavbT/ONteO94r1s3Q7tVOr+5jXn03wxD+ZOkB5MbLDeOmu5QbFzvzxmJWSKiuS2V0mkZ34zazVdmfkeGD5fr+/0dyYtRLTm9CZPXwVOXjcnIPeXD93U4C39fv9zSuNvCaezOBBkUXIUojrkdk/9qZmqaBTFuIJ4Nx6DtuWLPFxV113Lj1mq9qeHVj6IBm8umFd1v7uWaye95uOw82ax9WfS9KZydsMHnYPXi5B5/rv3XVZ9zXiIp5zbDbbnGrAN+p3zpH190/RGZTak+yHaQbhHwRO6nr8wXXd7+kazCXvpR6u1wWWHJr2cZhuIBawDDlZ4l4yI/LPaAV50Qkk+2w9Jr9gcID5jmRmsQGyP6c5ly1Jp7/gZnpk9LfN0DFsgusGyACuA+jKtEv2cb+evM6+nVZfWL2GuLxeLz9G3ge9ol6rnUsnGHD5fr/X0d7wPnS49/fydV/PbJn2Zvynnd36EDp9bCe1ljfnsp8wOMh8ia7vxMX6vT/mh0b2nw7UY7VKa/kbyX62O4BtWsvXree03wAnUjP82wbt0+Ycv2brXLMQGRR5Np1rsSaYfw2y//NpWn0w5ITMq+v2n6RW+anfi+2Al9eS1wztzGMGjU/7GDmOPUIasPI0jtGQk1PIIL2TW8tfQpY2bgKLr6QzXn1k1/lpJfL+aXI9V011nWDreUxWJe8/JgHv6d5ndb/+kcwE/xEy+cx6rfVbkOPTA8ApQ/yNF9IZy/4Snb5q+9Vs823r+wuwzRuNTGv/7MVk/bk22Wl1KbWTsJ5QH6A1KDKN59yJvGG4kR6zGm39b2R2tsvp3JQ80fr30WQAxQTy5u5+DAKbnX39XjqBkj8jO4P/02PfXwmsT94c3tJa37Tbm89T67PavvlrX3zt2+/3PdIaWapmfL0BGCAH3hcjgyn3bx2HrVuPWZscFJlCpkt/Xl3eTrfezG7cp/s4zO+NaWTRIbMfNhkKjiYDJZ6klpaq2yxHZ0bj1XQ6Spob9F5ZdJptmsGuu/q9H+aHVj9b59R9/lFgobq8e8b8fvU4DwAn1mVjhtjWG73ZOyYzXVIF2JkMNPoLNSOcbY4fl1ktMb0ZnYGwh8lrhhvoXCMcj7NM5+Rxemn9nPwdOJycGPFDOmW+m/YAsEt9zN50Ouu7tzms3+9ppLd6LTAAnN9atj15H/IZctCj+Wxc0tqmOe8fVtddM42/0WSDuaX5XsQMITabbS41MjvLs9kKyImSP+v+3qnXzveRAyt7tZYvAlxcH/9hBpcsfC6dbGInUgexbM/un0IORC1Xf2/3m3QHd28C3Emnb+ax+u/H6GRIbgainlevDQaa839dvkA9Z02p6ybV67j76+//oWaEsc3UcRxLpz+tace11nd/lhalk4X/W13rXsvgzJftPtALGSKTi22Wjpv3ocO7v6dVpn3r+v/+ZOAg4IV1efdnZxNyctlt3fuf7C9tJmAe0rXu1WRf9elMY5K5bY4f86Yv9OutZeOAz9flp1Eny9bv0SXomiRrm2qfNuf5Y+o+/FvXOaLdVz2eDEIeIMfWlmytewsZ1PcgXaUh67E4gJxsfg+wcb/f92hrOI7dz30/rp5LBoA3dR2D9oSW0uvf9fdmXG1VOhkT76EGwZJJTAbIvs7Nuh67D3ldfRM1UYNtusdsLPD2uk+vo3Nf1By3ZhLyHfVc/t66vPk+HEcGhj9aj9NGzfN2/Z2tyEpMd1GrWHQfe5ttfmp9fwG20d/I4JVHgC+0L+LJmVuX1y/m1VrLj6pf6JfSmiXXWt9E0j+3PucAOUPSG7gR2MjZWvuQNyHnkp2/67TWL0PeuA/gzKzZ2c8T6JTIe4KcJfJT8kZve7IjvymTd1J9zDpkqvvfkZ38n6YGw0znb80XA5DTugAkO+q7O6JOoNOBcT7wwR6PO7xuc1PX8qPIG+v/kLO4mhuNlervA1ieuNdxmF4WnSWA19XPxE3kQPoXWuubG4nn18/BAHB4XTa29RzdWXTapVn+Xs9BPWd/2eb4Md+KHKj6P2CL9rGkc+P3cbJc9cN129Xax9s2x4/JDJdUqeuWIK/fJpGd/HbwzvljMrMlpg9oPXYtMivMg+Qg/0Nkeakt+/2+5sVGBkq0ywsNkION367fZc0M1CuB1etjmnPbJ+o58N2YhWJ6+7n5/780nckrh7X27wBwHBkYsQSZpXeAOlGl67zfDLK8o/7eHaAxjk72hK/0+73bbLZ5v9Epw35jPfc3JbnGMXhS0ydb2y3WevyO9dr5dmo5ya51p9Mjk+/83shyT4MCG3pss179+SPynvQIMvhrQzr9me1g7+4MLzdQ+wBa57IdgK+T9zq31+u5U7HU2owcszFdP5t9uiEZiHlA3e9T6AQgTTXZi8yQfCcZfLlD998gyxr+hLwfOrO9DfYZzMnj6X3o8O3rXmXal6YT4N1uV1GzJrU/c2RpyQHgqLpsLJ0+nJe1Hn8ptWpMXbcANRjANqzHfCKdpACbt5avT04me5S8D3VC7PT35VgG91U3QXnPkAEte9Pjfh54MXBJ9/dcXfcJslTlADkJ43jg/XSSaDxKXkuY3W3mjpXj2P3d/wvQGV87u9mnXZ+f/eo2h1HLudfl3eN0zXX6dxkc5L8onQk1n6de79V1i9PJlmyQ/4wft6XoBEp+qmtdITNPNmPWu/d4/MJ0AsO/3/XY5jO0GJ3JuBdTA2xttvm19f0F2EZ3I2/kbq9fqvcB3+xa3wSlfKi17Dl0AiXeOZ3n37J+sXsTNwoaPQLD6ARiXAe8ADuyZncfvwR4FbXUQ9fF7TuaC5yux4xjcIfWfH/jTXbqLdvsn6517X26YOvfm5OdvI/Un4Nm0Le2a7IYHdRatgg5mPIQnQ6x35GDKAPkLNfN+r1fRmJj2ll0jqnnoeaGbTI1SIWpb+q2bZ2rmllCzWBXryw6zQ2kGSiG93iPIQdCmhv57tn0LyZn0n8S+HLd7tS6zvPL3DkmM1VSpa7bkpxRdw6tThTbHDsmc6LE9Ar1edbtWm4Q7Jw9VmOA15BlOY4mr+EWp5Zpq99p19XjtGld5nfZLO7r+vMgBg8w/pKu2e/A7nXdrXSCJprz/vZ0Mhwt0H7u1uM3JQf09+/3+7bZbPN+q+eSR+t30yPA2kNs91LgD3QF7td1p9XlX6CrVKhtyP2+dv2uf4SujGpkH0szOWzPut/36fEcTemuTzfHsrXusrruw93r6u/LkP0/7YHLQQECts5+mYFtusvgfau9vGvbiWQ2ywFyIkCTEX787L4O20wdV+9Dh3d/d5dp/yCdoJW9yXJ4TeDQBT0e//O6bu/Wsua+dMd6Hmu+N7/Y7/dre/azNECWkmyXoT66Lj/K77Xp7sP2eX0tMvCoyWQ5ANzSWj+eroxiZNaqSWR/dDuo9blkBrF/kX3d7fvbi4A1+/3eR1vDcewR0eq17bV1n+7XWr4V2T/T/r9+LfCuHs+xYV1/J51g8nbA+Ol1/b31M9b+3K2FgWGzcty2Ie+L7gI2qMuac/wryWyhA8Bb2+taj1+bTPDzZGub7nuf9ckSvT+nNZZts82Pre8vwDY6Wo8v22ZwZHE69chvrj+PpBP8sFlddgmtDkI6Aya3AS/o8ffsjJoHGvA2cuBrSq8LLdts79+xDE6d/s76ufoeeUPYfQE0VTa5+bGRs6kGgBums91RwJ8YPEOnSe39T4Yu5bpV3ebxru+98cBbyZvsKeQN49/J2XTOlJt6/89IFp3PkOW5X0nnBq8Z/Jhqn9KZNXxK97HDLDojppFBRc1A1y31u211ctbv9eQN4brkrKwBMpBzhX6/7nm5MWMlVV7UWjcBeHm/X/e82pgDJaZ7PKed8sN3/LqP0xX1GO3Qj9czLzVgTQZnOvwpgztqm4xH48igvmdnDjN44KW51vhs97rWNhPmxnuw2Wy2Xo0MBB8gB0zWH2KbhegMuH+NHHBs+u6aTGIDwOv6/X5GSwPeRS3D1VrWnEuOpRPs/S9qZjwGZ0TcgMy88zS1QkVr3db18Q8CL209/1QZ37EvZ6jjM2hfkZmLv1Tbp6lZjeu6ZkB3mdZ1wqvax6TruVemKxi213GpPz02c+8Yex86fPu6Xab9ZWT2tR8xuN95STIYYgB4T11W6jH5NBmE9Fm6Bt3rcboP2JcM4vsfPzf9b/XYXcXUQZfLYPWk6e279r3j4nTGR39Dlr19Jdl/OQAcXLfrda55LvCdut3J3c9PTvbbkcwcewiwSb/f+0hv3fsZx7H7cQymVe1qXD0XNMF5S9XPwZ/JzG1nkKXWryCrWN0LvL4+trmW24ZOf0+zrDnOC5OJNe4m+4YupmsSjm2Wjuki5PX1APC91vJmvzf3RZcN8fgJ5Lhe8xlbvP341jYGv9psYfCebSZaPfHt3WP5UWRH1Glk0NAz5E3YQmSa2hvrBdEruh7XDJh8st/vzTbH/o88l5xlslu9WWlu+j+L6aLn5n4fWy9qHyfL6Lys369ppDc6s+B2rr9339jtVtef0LV8RTpp63dr9n+P528yh325exuyc2QZMjPCkv3eFyO5MYNZdMi0680NwE3UcgRMHcC6Rr0RHABe0z72mEVnRDWy7PflrWP+ROvfR5NBmxPqueZ+urKH2eb48bCkyghrWGJ6VDU6A/3d2Xo/UD9XP+5eZ5ul/bwcGajfXIc9SI9s1fX3V9dtHqMO8tLJtNcu7dXM5Haihc1m62trXRsfXn/vdR/aDIZdUH9vBzYdD3wfWKTf72U0NmogAzCxtezuur9/T2vSX9fjmlKSZ/U4FzVZ4E7t9/sbzY2c6HURg/sMmoH2d7a2a66Rj6zrr+jxXE0fxFiyPO5k4G/N9YBt2I+t96HDu7+bMu3XkxUPXlKXj2t9ft5KJ+NRO3DyzfU78Q4yS99zyACm5nvuA/V5en5X2vp2zFdr3ROZjWrW9mFTFeSaeh3W3FNuSdfkfnpPCtuYDG59kJpN1HvP2T4mjmP3/xhMYOjEF0sD/0unj//d5MTjnVvbLkcmbRio5/sJrXXbAP+t56qlGDzutiaZgfdk4I9k8N9qc+t9zmutdR3cKzP1OuTY8xPAW+qypq9zGTqZLd/aXtd6/PJ0kjUcMtTfsdlsBu/ZZrCRg+R31C/WjwHLtNa9pC7/Vv0Cv6T+/v/q+jPq702E/MT6cyMyev4JHHSfJ1r9v3ApnY6yy6gBMrY5vq+XI2cMvQU4j84A5YFYSmVG9t9KdZ/9s7Ws0OmMajLsbdSsa213SF33RzozrZufY7uef4BOJ7833rN2rKaXRae5qViJTgmOZlZjrxuNT9Rtzu3xHGbRGUGNvAHfB7gQOJcMyFintX4ZckDm2c+Zba4eD0uqjKCGJaZHdSNndZ9FJ4vS6zw2c2zfNmVwv1737zensW3z2Tijtay5ljuprvttv9+TzWazRQTAi+r30r+pk5Va65rBsNeQAfvXAc+py3oGkNtmeL8vX+9HH6BOSqXTr7lrPSYPUDNF9OgbWIZOkN8bu47XKq37XLOFzfyxGVOPQdNffTGwR92ve5EDtvfRmbTZHvhtHrNn/b19f9OuAvAbcoC4Z8ZL27AcZ+9Dh29ft8u0/wNYcYjtfk7XhGdy7OhTXY9vvt8uwgDYEdvIzG/f8HM0U/tsVzL4643khOJv08o4SaefuXtyf6/gvQXp9FX/tDlXYd/ArB4bx7H7fwwmkqXXfw9sWJe1x3KWILMlP0EmYbgF+EJrffP5eT6dsZ7DW+vH0alg8SlqpmVynPQ2smLWwvUYOx43Y8dsyPHk1vGYUI9rc03WBCU39zztCQALtB/b/JucADCJvD43qNJmG6L1/QXYRk8jUwTfWG/CTmRw2aFLyfKSC5EdWzfVL+qdgP9X//3dun37RP2tuu7Ifr8/2xz5PzKOnFX0MepMIdtc2c+LkLMU7qLTEXIpsHa/X9toamTHxLPfP13faX8iO9gXZ+rsbYuSab0HgIPqsvaFaPM8n2ouZvv9XkdzYwaz6NQbgD3qNv9HJ1NO9/Fbik7mRct5j5JGLQvatazJPHYd8IKhbjJtc+wYWFJlhDUsMT2qGhmM/GVy1nBz/XYFraBk2xzd36sBD9GVqaVrmxXr52IAeENd1nTQL1KvOZxdb7PZRkwj++IGgFOa62NaQXnAR2n1v9nmyD5fALiy7teP1WXtDB+X1nWf6rGuGew6tG7zBzoBgM26A2lllbcNeRx6ZZpcE/g7GVz3IQYH521Hp2/6BqYOvNy5rru3fa9JZg/7UP13ISsmOMmvv8fe+9Dh3d9Nmfbb6CpfR6e/c10ykGUSrUlkZKDFfsCt9f70VuAD/X5PtukeczPzz9z+WqmeX54mEyrc1bomG9v1s9fk/mZdeyxhVTJJwLNjDbbZOkaOY/f/GBxd99f5rWXbk/0vx5ATJL5St5kMHFC36R7H2bZuc1/7nAS8gZzQNLley93S+qx9EMcIZuZYtb+LXkFeUx9IjrMt0bXtinQCKg+ty5pJLwvSyRT/4SGO55JkJss/0Mrea7PZBre+vwDb6GpkJ8bN9Qv46LpsHJ0glaYM4VZk59bdwOeAKWSwxEp1fZPd6gXUTBM2m23GG/Be4BwyQ9w2reWl+6LINuQ+XLh1Uf/C1vKmo+rMaTz2zXWbfwJL12Vjun5OaD3/Wv1+v6O5MYNZdOoNQJPJ6PhpPN+B5ID+FnP6tdqG7f/E28jyOVMwCHM497slVUZYwxLTo6aRpVgfIEtMXQzs1u/XNK+21rXY/9CZFTyxa5umg7EpXfzb1rKJ7Z82m802UhoZSDalfm+dBLyste5t5CDlg8Cr+/1aR1OjM6g7KLN+a/1mdZ8/BLy0ORb15zqta69lh3i+seQg1QCdMlHdpaQcZOx9bMYweFCxXbb47eSkiE1by9YlMyBNojN5pZ1Vpx1ceUFd911ygPI0MhhjoPuaGTO39Pv/gfehw7u/m/vL/evvU/3/p5Ol+qc9vs8mAitTg2ZtttHYmDropDmnjycn5j1Mq7JL9+ekdS1wbN3uovby5rlaz/l+MtPv9v1+7/NCw3Hsfu33dvbiJqDuMOD81vXyZ8i+yleSQd7tYK9e55sf1G1O6Vq+GxlI9igZUP4HHOuZ1eO2ZL0OHuhqf2l/J9XP0G513U107ouarOLb0DV5vMc1wpL9fr8220hvzRepNMNKKVuQA04ABwOnkl/KvwBOjoiD6nbrAGcCy5IdjH8nSxn+cthftDSPKaWMIQOa/tNaNjYipvTxZY06pZT9gK8C34+Iveuy48gZOrtExI9LKSW6TpZ1//8Y2BH4fER8oGv9uIiYXErZBvh3RFw3DG9nnldKWY1Mub4YsGVEXNpjm82Bn5E3bW+NiN+WUsZExEBrm0G/a+QrpTyXvKl/PnAA8Nq66njgmIh4vF+vbX5TSvkOORj2Hs85I0MpZSng9eSg/SSyE/mE5txTSlmGDExakQwmv7FPL3W+V0pZixzAv8HPz9zTXLuVUhYmO3BXA/aNiNPqNVxp9n8pZVGylNf6wEci4ri+vXBJmgGllD3IUm2TyYwTV5Pn+DXIyXzHk4FKT/XtRY4S3X0opZSFIuKJrm2ac8rXySzH342IfdqPL6V8lcw29aOI2LXX3yilbA+cTQ7MrxQRD83ddze6lVIKOdg3uf6+KpnB+JfAqRHxZCnlRWRm/T+Rg8C7kX05q5IDxu8FHif7EB4mS7fdUkpZICKeKqWsTpb/fGnrT99IZtX5xdx/l5oZ3ocOn3r/eBc58ehFETGp6Udr/VyaPP+8GHhzRJxdP7fF/jaNZjMyvlJKWZHM0rY3GdyyRr1WeHYMofVZmUB+npYkJ/CdVdfvCOwJHBERfyulLAI86ffbnOM4dn+0/u8fBHyxtep84IsRcX7dbgHyWu148nO0cUQ80mMcZw0yA++CwCYRcXlr3SJk5axlIuKqufzW5imte5x1yM/GemS26u+QkyU2JSe3/AfYH/h5vadZijyuuwCfi4jDup7vu+R321cj4sBhf2PSPMDgPc2U1hfw/mQmgwXI2SMnAveQkfK7R8Rddft1yRlYy5ADVYdGxBd7PrmkWWIg0qyrA7gPkaXRtoiIX5dSriG/s14N/HOom+ZSynpkJ/AAsFFE/NEAyrmndeP3P2Q2qUuB10fE013bLQx8nJyxeAawZ3cHikafUspLyMyLm9ZFlwMfbd+wa3h4zhnZhhh03oos53IjWULsPr8PNa9rXTfsSWbU+Tvw2oi4t65/LvAq4DJgB+CbwB4RcXa/XrMkzYgaHHEvGbR0dv33K+vPEyLiij6+vFGpTgB7LzkoOIYctPp9RNzRCr5bhRw4XIysfnBxKWViRDxdzyn3ktmON4+I3zQT+rr+zpHA2U6k6PQvD7Hu2X1XB3aPJ48PwPXAZhHxaNdjXk1m3FuWLGH8ybr8RcA3gNcBp0fEnnV5c52wMbARGfB3WUR8f86+U80p3ocOr1LKiWS/2mci4qPt/s7W5+dAMqj2HmD1iHisjy9Zmi3dwac18Gt3ckzzP8CFEXFRa/vtyQCWFwK7NgGs7XNba3J/c0/6L/KctCawNfAcMkjsy8PyJucjjmP3VyllTbLvfpG66OfAW3oEt64EfB/YkLrPh0ik8QngKOC8iHhD+zmG5x3Nu0opJwGHkt9NR8TgZDFHAEeSk2KPiYhL63flpuTnZRKZPOOy1j3Ty8iMiIsCW0XEJcP7jqTRz+A9zZTWRc94Mnr6M2QWnLeT9dD3JANgbmqdgHcBPkKeqHeMiJv69PIlaSq1s/Zy4Apge+A2cpbJNhExqbVdrxuH48nU37+IiDcN36ue/7TOP0Nl0RnT6uBfk5wxtzrwzoj4dt9euOaIUso48sZwY+CqiLiwzy9JGhVKKW8DvkTORH1PRHyjv69IGn6llHPI7JRfJQcYVwfeB2xCzhb+qZ2+kkaTUsorgD+SWd6XLqUsHGainiGtgfQCLEwO5DaBYU+T5R6fJktB7dgM6tbHHkGWW/ttRGxal02IiGdKKe8nB4Svj4hX1nXNPayZ4FtKKe8B1gY+HRF3tpaPBQZaA7v7k/3Oi5KTUJavm64ZEf9sPW5hsuTdy4D3RsQpdfkYcrD+VDJzyNPkMb2glDK+q7+nHZg0VeClNL+pgbNPkBldXxIRf28NzDffbYUcoP99dFUkkUarkln1PkdO8ILOtQFk9rYfRsS/S2afPBz4AFnW870R8ehQwemllFPJsdMF66IbyFKhF8y9dzP/chy7v0opywGfJq/D3kxmQF6nTowZlKGSDJL9Hp1r79t6XDsvRU68XAXYz77NwWY1aUUNtLsO+BuwXrQyt9fvuKOB99RFhwFfqvdRC9V1hwE/IgNh29l5TwDeCmwXEX+ejbcmzZcM3tNMa3c+kSUJvg88Qwa+bA68PSK+1+rAGkemWL+jjy9bkoZUSvktmWnvKmAD4B9kWdxrgWvIDHyTW9s3F6IvIi9uFwDWj4hrh/3Fz0dmIIvOEsA6ZMf+O4APkeWPLx7qOSVpXlIsMS09q3XdsD45oPIS4EkywwHAhcBeEfHvfr1GSZpVpZQLyZKGewDMyoDN/KoGiY0jJwb9isyo/xWyP2CX2tYGzgWObu7z6/3mZWSQ2Hsi4uvtILBSys1kCdZmXa/se/N1RviSpc8uAJYmyw2e2R3IWErZjMxmtAZZGvpkMuPeKcA9EbFe1/arkxP8bgc2iIgn6/ImUPMbwL51899ExOZDvLb5OqhS6lZK2Z28hv55ROzUta75fE2MrooY0mhVSnkDGbj3EuA3wLeAS4D1yaxfy5GB55+r229MThB7MZk17Ls9nrMJen0esBZZmvJvEfHzuf+O5m+OY/dXKeW5EfFQKeXrwDuBb0fEO3tstyR5rbczcGJEHD7E8x1ITqJ5i9ncOur9yUIRcWf3vcf0rm1Llu/+CfDliDikLluIHFc7kEye8QBwZER8veuxa5DjpysA+0TEma3vO68NpNlg8J5mWynlaGA/4AV10UUR8br+vSJJmjk1CO9OYAqZwWA5sjMZ4EFyFvelwG+BmyPikdZjdyI7kK8c1hc9nxsii87BZKDKzsAlEfFw316gJPVBscS01FMpZRsywOXlwN3AcWFpSUmjWDtTmGZcyTJ4ZwGnk+eEicAb2/eOpZTVyMC9FcmAsU+2JoztCpxBTvhbPyIeLKUsEBFPlVK2q4+bAjynndlNHaWUD5MluE4GPtEKtpsAfI0M6psM/BD4SkRc2co2+Z2IeEdX1pZlgDuAx4F1a4awBZrsIaWUK4G/AK8BVgb2iIgzhu8dS6NTzax3D9k/ulVEXGJmSs2rasa9M8lAvf8HnBQRT9R1WwKfJSdKXg18JLJ85CJkVqrPkpMB3l0zixkMPgI5jt0f9br698BiwJYRcWmPbTYHfgY8RZZh/a2Zq6evlLI8eU9yY0Ss1Vo+zfvErmyTZ5LX2+8rWQ78EGCLuumJZJ/yVPc0NavlfmS1l78Cm0TEA3PqvUnzszH9fgEaveqMBcjZKMcDj9Xfly2lvLQ/r0qSZl5E3E3O7B5LzqhbDtgR+AI5u+T15PfclcDVpZTzSimvqY/9qYF7w6d17vk4cCuwPznL/kdk4N5FwGUG7kmaT90OfJLsbN42IjYxcE+CiLgwIt4ObB8RbzJwT9JoZ+DeLHsBWQ5tE2Aj4LyIeLiUMq6ksRHxV7IU1L1kqa/XtB7/E+A8MrCvyQzyDEBEnAecAGxq4N7UWvfy3yfLa32kCdyrJpL9L9cCu0bEXq2+lg3rz3/AVJkmHwd+Tg4K71vXN4F7hwGvAs4HPkxmojZwT5oB9XO2bf31jLrMwD3Nq15GZmjfPiKOiYgnSilrlFK+BpxDBu79iwzue1spZaGIeIy8JvgVOYFyVwADjEYWx7H7pwaJ/ZXc9wBHlVIm9tj0auCbwFLA/nWSxkANIgf8XPVSs0TeAqxRStkZcjJMc59YStm6lHJGKeXkUspBpZQXdj3FP4BHgA1KKT8BfkoG7p0DrBwRh0fEpBqoRyllpdbfngT8gpxc8w/Aex9pDjHznuaI+uV9ODnTZPeI+F2fX5IkzZRSyoJkp28hL07/UZcvAqxCprXfluzk/2FEHNiv16pkFh1JkiRJUtu0sk2UUpYCPkpmbYcsvfWzVpmnpsTaBDKb8V5kpvePAP+t6zYisxs/CmwWEX/qLg9ldpAZU8t13RUR19TflwCeamXjG18HDT8DfIjO8Xp2/9ZB+beSpY+XILPz/w14AzkA+Vtgx4h4qPV35+vyxdLMKFmm/X4yK2b42dG8qpbBvQYI8rxyOLA2md31EDKo/0xgAeDwiDi9jovuQmbqvZXMvnet1wEjk+PYw6t1Xb0wmXxhNWDfiDitXr+NaYLCSylrkp+v1YF3RsS3+/bCR5EaUHcrcBewfN3fSwMnAbt3bX418LaIuK0+dlXgNGCDuv5m4KCI+FVdP448Rs+UUhYDLgROjojv1PUFWDIi/j0336M0vzHznuaIiJgUEcdGxPJe8EgajSLiv8Ce9deT4NkbjMci4tqIOJUsx7qcgXsjg1l0JEmSJEmQQXvQyUpYSlmvlLJaO6tKRNwPnA1cXxdtVH8O1PVRB9yfAX5c120PTK7rSkT8ngwUW4wMBKQrcK84YD9tpZQxpZSPkxk+9imlPA8gIh6MiCfr+kKWz4UcyJ0CPFS3awL3mn19DpmdHzI7/4lk4N6lwAEG7kmzZbuI2DMiBvzsaF4WEb+r5/+VyYDxlwOfBlaKiP8F/gncQGbx3aWUslzNPvVbsiLMK4CD6oQArwNGIMexh1fruvpx4Ni6+KhSygvrOWVyKWWJWpr6fuB7wMPAnX16yaNORPwd+BbwYup9CTn5aHfgN8A+dfnvyMyhJ7cee3Pd5r/AbeQkmV/V6/AFImJyDdybABxXH79i6/Fh4J4055l5T3OMnR+SRrvaOXwPsDSwVURc0sz07vNLkyRJkiRJ01HLRh1BDr4X4Gkyq8RPI+LKUspzyYwrxwJ/Ad4QEbc3WXJaWUImAjcBKwGbRMTlrb+xEjmw/4mIuGc439+8opSyPVlGbTwZYPfLIbabQGYUWQxYJSLuq8unyrBYSnkjWTnhRcBlEXF2XW6ftSRpumplnh8AOwJHRcSxdfmEGsTyKfIa427gCxFxQl2/PfAd4NvARxxLGLm8JuifUso5wOvJLMlfJidnHAy8lkyacUlEPNy3FzhK1cyGj9Zf1yC/i24HdmtNaloS+D9y3POAmqiEUsrK5H3SxuR33zER8bfWc28HHEVOeDoD+EBzLS5p7jB4T5KkllLK2sB1wL8jYul+vx5JkiRJkjRttUTUscA7yEx6VwGTgE3qJveQk/T+Wkp5OZk9b2PgYxHx2dbzNMF7K5DZdMYD60dEzywglsbrbajyxe1B81LKccAHgR8CH46If3ZvC6xAZgu5JyLW7VGieE3gHzWrywy/DkmSupVSnk8G7o8HXhMRN7XLe5ZSDiCvHyaTJSgPiYhraknJhSPi7r69eGmEak2QWZ8MEHsJ8CTwnLrJRcAeEfFAv17jaFdK2Y8MirwBmEhWqrq1lr4tETGplPJW8pr7bmDD5vuqlLIDOSlpY+AW4DKyhO62wOZkFc9vAf/jpCVp7rNsriRJLRHxJ+Bi4KJWqRZJkiRJkjRy7UQG7v0Z2DYiXg1sTZa9/TWwDHBiLaP7Z+C7ZHDfwaWULWCqbCzPI7NTPA4806tvwMC9qZU0ppXpY61SystLKYu2AiPH181PB64FdgC2qAOMzz5PPRZLAc8H/lUD8Z6u619VSjmLHGDcuP24+nMMdMooS5I0Ax4jS3ZOIq8BAMZGRFPG/XXkeeuHZCaqbQEi4hED96TemmvliLgaOIgsj/tX4BfAayPidQbuzbZvkPcsawELAFMAaunbSfXfPwL+l8xQ/f7WY88hy+ueT2a6fhdwPLAlma1vx4h4l4F70vAweE+SpKltFxF7RsSAadQlSZIkSRq5aqacj5OZcHaPiIsBImJSRJxLBvXdA2wH7AlMAC4Afg68EDi1lPIGYJH6fG8GzgLGAadExH29+gYM3JtapIFSyuq1PNofgCvJ/b1/3aYZRLyeDOAbQw4artZ+nvrPl9f1v4uIKaWU5Uopx5IDjTuTZcLu6n6cx0aSNAsmAdcDSwKvK6Us05yzata9HcjzT5Mx9pP9eqHSaBQRF0bE28nMcG+KiCv6/ZrmBfW69/X11wFq8F6jlDK2/vMY4BngkFLKeq3H30peV78WeBtZOnzLiFgnIv537r56SW2WzZUkSZIkSZIkjUqllHXJ7Hp/AzaAToBYUza1lPIu4GtkGai3RMSfSynbA58HVgSeBm4DFgJeDIwFvkkOzj84rG9olOkuTVtK2YQMflyKLM31FLByXb0n8JNWBr0XkcdlO+BI4EsR8XjruH0I+AwZgDkReB8Z0PcIeWy+NhzvUZI0fyilvAL4EVm2/TIyU9XryWy+NwNbR8RdQz1ekvqllHI5mZH6wIj4aillXCtzaLPNScCh5CSmnZsJL2YUl0YGM+9JkiRJkiRJkkarsWTQ3bLAghExqVXmthmE+h5wA7AqsElddg3w4/rv35FZ4i4GziSzTbw7Ih7sVTJXHa0SuduVUpYkM+wtBLw3IpYlBxGPqZv/D60yt7XM4PeAB4C9gXXazwm8qv48AvgqGbj3BeCFTeBeu9yuJEmzo2aFPZoMPt8c+BwZuHcVsIeBe5JGsF3qz0+UUsZHxORSyhjI4Ly67rNk1uodge2bBxq4J40MBu9JkiRJkiRJkkar+4C/kuXuXg2DyqdGzeL2NJnhDeAtdd29wNn1sasBF9aAvb0i4lJ4NqucpWumoZSyYCnlXOBcYFdgIzJw7xSAiPg3Wdb4NGAVYO+aca/xCzKz0arALqWUperzTgTurNusAlwIrB4R74+Ip5qgve6MIpIkzY6I+AEZ2PJe4DgyY+9GEfHHvr4wSZqGiLiHDDhekrz2Bih13UDNrncfmdUa4CullEWG/5VKGorBe5IkSZIkSZKk0eoe4FbgBcDGzSBUkzGvlcXt0frzwVLKAvXf1wPfqo/dt5Sycn3shK7HaggR8V/gCmAy8EngOcAvIbN8tMpwfZXMfrgTsGkpZWx9/BPA98myx7uSx7DUgMtrgHOAHSJi24i4uZQytj6nQXuSpLkiIq6PiFMi4iMR8bN+vx5JmkFHAgF8pJSyUkRMaa6563KAU8hsomdFxGP9eJGSejN4T5IkSZIkSZI0KkXEJOCLwBQyMGyzujxq8Nj4uulS9eczEfFU3eZJMmPcr4BN6WTle2bY3sAo0Br0617ejC+cDFxOlssdCzwPMstHU4YrIv5AliReEHg78NLmeSLi18CPgEXrulXrqrMiYoeIOKd5HRExxdJekiRJ0mD1HmfP+usJddmU+jNKKeNqVvHNIuIDfXqZkoZg8J4kSZIkSZIkaTS7hCyBuzpwcCllY3g2eGxSKWUZMrDvaeAsGBSQdgvwnbput1LKunX9fN93XrPclWbQr5SyWHt9LcE1NiIeJssSPwoMACt0PU+zL38I/AbYEnh9KWXB1manA38H3kQNtKyBmbSy9JkJUZIkSRramcB9wI6llC0ASinjAJrM1TXDtaQRZr7vgJAkSZIkSZIkjV41E9sHgd+SgWE/LaW8v5SyTillf+A8YGMyu9vl9TFTWj9/Xde9AjioBqTN19ndamnaKTVLx0allO8BPyulXFtK+VAp5eV10zEAEXEmcD6wJPCmpnxxXddk3/sHWSL3UTLD3lqtbf4MfBRYOyIua78Wg/YkSZKk6auZ9batv55Rl03u3yuSNKNKfn4lSZIkSZIkSRq9SilrA18ANqmLJgPj6r9PBo6IiMeGeOwbge8C3wY+0mR9m5+VUpYEPgPsWxf9B5gILAzcCmwaEffWQL+BUsqGwE/I8rc7RcRFrecqNRBwUeDLwO7kMflkRPy76++Omd+DJyVJkqRZVUq5ELgf2JuM6TMoSBrhDN6TJEmSJEmSJM0TasDZ5sAuwCPAE8C3IuJPdf2gwLBWUNnCwGIRcXc/XvdIU0pZCzgJ2AL4A/ANMmveGOA44ECyVPG7I+KB1uM+DXy4rntPRNzfWtfs622AnwEPAptHxK3D864kSZKkeV/NJG72amkUMXhPkiRJkiRJkjRPaALEevy7Ke9qRreW9j5qLVuADNTbCfgq8LGI+E9dtxbw/4AdgUIG8X2zyVRYSlmeDNxbC9gH+EH3wGEppQC7AZdExH1z7c1JkiRJkjQKjOn3C5AkSZIkSZIkaU7oVRKqybZn4N5gdb9Mtb8i4ingaeATEXFgRPynlLJSKeUE4NfAm4Hb6uYHA6u0HnsH8LX66/uAFbr+Zol0RkTcV0oZO6fflyRJkiRJo4nBe5IkSZIkSZKkeU4TmGbQ3mA18x0RMVBKeV4p5ahSypp1XRNM9z7g5LpsUzIg7wPAZGCviFgFuABYDXhbLTvcOA04H1gX2LOUsmCzojtY0HJekiRJkqT5ncF7kiRJkiRJkiTN45rAvFYp4QlkgN4ngN3ruin154MRcX8pZSHgEGAL4NvAyhHxg/qU360/30UG6jWZ9Z6szwuwP/C8ufzWJEmSJEkatQzekyRJkiRJkiRpHlaD6qbUf29eSjkY2AO4BngA2LaUslWzbeuhBwM7AucAh0TEY6WU8XXd74G7gecD7y6lPK+V7fAcMnvfxhFx11x/g5IkSZIkjVLj+v0CJEmSJEmSJEnS3BMRUUpZAfgi8Ma6eArwILAksBCweynl9xHxRCllXERMppM179yIeLz1OIBlgaWBh4GdgfNLKac3ZYoj4iuQGf8sjytJkiRJUm9m3pMkSZIkSZIkaR5SShnT9fvzyVK2bwSuAN4MLA7sCvwKWBB4HbADQA3cA1i0/lysPs8CTXAesDxwL/AzYAKwF/Ccrr9bDNyTJEmSJGlopWaxlyRJkiRJkiRJo1gpZUwruK69/M3Aj4DLgR0i4tHWuuWBo4B3AucB72lK3dZSuhcCjwAbRsTNdfmbgO+SgX/7koF734yIJ+fi25MkSZIkaZ5j5j1JkiRJkiRJkuYBTeBeKWWLUsoJpZRSV21Ojgf8PiIeLaWMbz3mDuCrZGDfFsAurXUXAz8lM++dV0r5YSnlEjIQEOD0iHg4Ir4UEU+WUsbO7fcoSZIkSdK8ZFy/X4AkSZIkSZIkSZo1pZRxETG5BuotBHwceH9d/Tsy+O6Z+vs99efkwc/CDcCZwPrArqWUSyPiurruMGAA2BlYoS67CXh/De5rXoclciVJkiRJmkkG70mSJEmSJEmSNErVwL2xwFjgFcChwFXA54Gz62ZNFZ7V6s8CROs5JpVS/gDcDrwM2KOUcn2kO0opewJfBpau2zeZ95qgvYiIZ59PkiRJkiTNmOL9tCRJkiRJkiRJo1MpZQvgLOAMMvBuHLB9RDza2mZd4GrgaWC1GpA3tjtTXinlj2QA4I3AhyPivFLKmKYcb9e24yKiO4OfJEmSJEmaCWOmv4kkSZIkSZIkSRqhXgAsAmwCbACcFRGP1mx8jZvILHwTgSPqsgHIzHmllIl12VPAvcAawFtLKYtExEAtyTuIgXuSJEmSJM0+g/ckSZIkSZIkSRrBugLxul0MnAKsCTwH+ENd3i6L+xRwKvBfYL9SyhubMre14u3TpZSXAesBXwWuB7YGNmq2maNvSJIkSZIkAQbvSZIkSZIkSZI0IjVBe01521LKeqWU1UopL222iYj7yax619VF2zWrup7uEuD4+u+TSymHllKWK6WML6XsDvwCuAU4DbgIeBFZhpdemfckSZIkSdLsM3hPkiRJkiRJkqQRqBW0t3Mp5Voyy95VwBWllONKKRvWTa8Hflz/vVUp5cUREaWUMa3neiYijq7bLQmcBFwO/A34AbAscGpE3An8pT5sy/pYM+9JkiRJkjQXGLwnSZIkSZIkSdIIVEpZupTyTeAsYG3gJjLD3pLAB4Efl1JWi4iHgP8lg/HWB3YGiIiB1nM1pXffC+wDXA08AywAXApsEhFfqtvcWtctVkqZODffoyRJkiRJ8zOD9yRJkiRJkiRJGpl2At4B/BnYNiJeDWwNbA/8GlgGOLGW0f0zWfI2gLeVUtYCaLLvNVn8IuLfEXEWsA3wamDziNgyIq5s/d03ABOA2yLi6bn9JiVJkiRJml8Vs91LkiRJkiRJkjSylFKeT2baWxxYNyL+r2v98sAVZADfMcCxdMrhvhU4PiI+PAt/dy/gG8DdwI4RccNsvA1JkiRJkjQNZt6TJEmSJEmSJGnkWQ5YELgR+GspZXyzopQyNiLuAI6ui3YBVo6Iu4HvAf8C3lpK2bpuX4b6I7U076KllK1LKT8BvgOMJwP4bp7WYyVJkiRJ0uwxeE+SJEmSJEmSpJFnLLAQsCywYERMagXSDdSf3wNuAFYFNqnLrgHOAFYgy+cuGhExjSC8PYCrgAuANwN/AraMiGMj4umwfI8kSZIkSXONwXuSJEmSJEmSJI089wF/BSYBrwZoAulqMN7YiHga+Frd/i113b+AHwF/Ad4OvKH92EYrmO+XZPDe94HdImKdiLh0Lr4vSZIkSZJUjev3C5AkSZIkSZIkSVO5B7gVeCOwcSnl8oh4rJRSIk2p2z1afz5YSlkgIp4C/o/Myvci4Ge9nrwVCPjXUsqhwGOt55QkSZIkScPAzHuSJEmSJEmSJI0wETEJ+CIwBdgJ2Kwuj1LKmFLK+LrpUvXnMzVwj4h4AjgpIt4XEU9No2Ru87ceNnBPkiRJkqThZ/CeJEmSJEmSJEkj0yXA2cDqwMGllI0BImIgIiaVUpYhA/ueBs4CKKWMqds80/zeXTJXkiRJkiSNDJbNlSRJkiRJkiRpBIqIgVLKB4HnA1sCa5ZSPgv8GtgAOABYE/g+cHnzmO7nGM7XLEmSJEmSZlxxwp0kSZIkSZIkSSNXKWVt4AvAJnXRZDqT808GjoiIx/rx2iRJkiRJ0qwzeE+SJEmSJEmSpBGulLIksDmwC/AI8ATwrYj4U10/xix7kiRJkiSNLgbvSZIkSZIkSZI0wpVSStQO/a5/jwHL40qSJEmSNBqNm/4mkiRJkiRJkiSpn6LHTHyz7UmSJEmSNLqZeU+SJEmSJEmSJEmSJEmSpGE2pt8vQJIkSZIkSZIkSZIkSZKk+Y3Be5IkSZIkSZIkSZIkSZIkDTOD9yRJkiRJkiRJkiRJkiRJGmYG70mSJEmSJEmSJEmSJEmSNMwM3pMkSZIkSZIkSZIkSZIkaZgZvCdJkiRJkiRJkiRJkiRJ0jAzeE+SJEmSJEmSJEmSJEmSpGFm8J4kSZIkSZIkSZIkSZIkScPM4D1JkiRJkiRJkiRJkiRJkoaZwXuSJEmSJEmSJEmSJEmSJA0zg/ckSZIkSZIkSZIkSZIkSRpmBu9JkiRJkiRJkiRJkiRJkjTMDN6TJEmSJEmSJEmSJEmSJGmYGbwnSZIkSZIkSZIkSZIkSdIwM3hPkiRJkiRJkiRJkiRJkqRhZvCeJEmSJEmSJEmSJEmSJEnDzOA9SZIkSZIkSZIkSZIkSZKGmcF7kiRJkiRJkiRJkiRJkiQNs/8PYfwVX5asTYg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680224" y="1728439"/>
            <a:ext cx="8095785" cy="5508701"/>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3970277"/>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Train Dataset </a:t>
            </a: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6" name="AutoShape 2" descr="data:image/png;base64,iVBORw0KGgoAAAANSUhEUgAACe8AAAaXCAYAAADlnAeqAAAAOXRFWHRTb2Z0d2FyZQBNYXRwbG90bGliIHZlcnNpb24zLjMuMiwgaHR0cHM6Ly9tYXRwbG90bGliLm9yZy8vihELAAAACXBIWXMAABibAAAYmwFJdYOUAAEAAElEQVR4nOzdd5hcVf348fcnnRI2oYUSYOkISJEiTQhYUKNYUSxoLKA/xYIKRr+WxRorKIhiAUQpgljQWLAFKVKk975U6WQhIYQke35/3Lth9u7M7szs7MyW9+t55tm9595z7pmZO2fmnvu550RKCUmSJEmSJEmSJEmSJEmS1Dz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I04EZEKjzmtrpOk4SkiFhTai1NbXSdJGusiYkpEvC8izoqI2yLiiYhYYXs9/EVER+F96mx1nSQNjYjoLHzeO1pdJ0mSJGk0mtDqCkiSJEnSaBMRmwNbARsDawCTgaeBJ4DHgetSSve3roaSJEmtERGvBk4B1m11XSRJkiRJklrNkfckSZI0JkTE/mVGazt5EOWdVaa8JRExuc7yXlmmvJ/UWz81V0RMiIg3RsSZEfEocAfwJ+BHwDeBLwPHAacB84H7IuKBiDgnzzepVXWX1HgRcWqZNn1Wq+slSa0WEa8F/sAQB+6VGS2qWY9ZQ/m8NPQiYk6Z97VjEOVtGRH3lCmzKyL2bmDVJUmSJEkjlMF7kiRJGiv+AywtpO03iPL2LZM2BXhxA8u7oM6y1CQRMS4iPgjcCZwLHAKsXWX2DYA35/n+FxHfiIhpQ1JR1SUi2r0oL6mZnI5So1lETCUbca/YJ52Ae4HrgGtLHvc2tYJSg0XE9sC/yUbjLvU4cEBK6eLm10qSJEmSNNwYvCdJkqQxIaX0LHB5IXmziJhZa1kRsSWwfoXV9QYElsu3oM6y1AQRsQVwGfBD+l6Qq9WawNHAnRHxocHWTZIkaRg6FFirkHYCMCOltElKaceU0k4ljy+0oI5SQ0TErmTnc+sVVv0P2C+ldGXTKyVJkiRJGpYmtLoCkiRJUhMtAF5SSNsPOL3GcvoL0NuPbIrUqkXEqsBuheS7Ukr311gvNUlEvBT4DbBGhU2eAv4B3AA8CjwCBDAd2JxshMbdgeJ0uT1BfCc2vtaSJEktdVBh+aKU0keGaF83AQtr2H51st9opZ6k9tH/FtW4vUahiNgHmE/fc4V7gJemlO5sfq0kSZIkScOVwXuSJEkaSy4APl9Ia0Tw3gpgfP7/nhExMaW0rIby9gQmFtIW1FgnNUlEvAz4IzC5zOr/AF8E/pVSWj5AOW3AwcCRwLaNrqckSdIws2th+dyh2lFK6dW1bB8Rs4B/FZLPSynNaVCVRo2UUgfQ0eJqDFsR8XLgd8CqhVW3Ai/zBi1JkiRJUpHT5kqSJGksuQR4rpBWzzS3pXmW0fvCY7lR9Gopr8cFtVZKQy8itgF+Td/AvUXAW1NKe6WU/jZQ4B5ASqkrpfRTYHvg3cDDDa+wJEnSMBARq9B3ytw7WlEXaahExOuAP9A3cO86YF8D9yRJkiRJ5Ri8J0mSpDEjpbQEuKKQvFVErF9tGRGxKbBRSdKVwF8Km9UaELhvmbQFNZahIRYRE4BfAm2FVY8BB6SUzq6n3JQ5DXgh8KfB1VKSJGlYKv5+Aljc9FpIQyQi3kb5m3wuA2allB5pfq0kSZIkSSOBwXuSJEkaaxaUSSsXPFdJMTDvAuDfA2xTUURMBl5cSO5MKd1bQ53UHB8GdimkrQAOSikVg0JrllJ6FHgtcNxgy5IkSRpmppRJS02vhTQEIuIwspt8JhRWLSCbKvfJpldKkiRJkjRiFE8mJUmSpNHuAuD/Cmn7Ab+qMn8xMO/fKaU7I+JBYIM8be+ImFDN1KlkgXvFi5kLqqzLShHxQmArYF1gOvAk8Ahwa0rphlrLq2P/k4BdgW2AtYFJwELgXymlG6vIPw3YG9gQWAd4BrgbuCKl9MDQ1Lp6EbEqfY8bgG+nlP7TqP2klLoZRPBeq4+DVspHRnwxsB3ZtHzPkT33G4GrU0qjLkAg/9xtBbyA7D1fA1gOPEE2IuR/m/X5iYh1gD2AzYHVyD7/DwEXp5QeavC+JpK1F5sA65M95/8B11TT3owGEbER2RTt7WRT83UBtwD/SSktqrKMKXkZ25G1F8+SvY4Xp5TuG4Jq9+w3gB3zx7pkN5Y+CHSS1b+a785a97kO2XOdke9zGdlU5Q8Al6aUnm30PsvUYUuy57wR2WfkWeCOlNLvhnrfhXpMIPucvoDs87MGEGTtxuNkn6M7m1SXNYA9ydqxNYCnyNrty1JKnUO4z93JjoW1gdWBRWRt5s3AzflIzY3Y18bADmTH3Dpk30uPAveSHXfPNWI/jZQfp9uRvT5rAk+TvSd3AVflv1NUpVa3Pa1ob+sVEeOAncm+19YhO/6eI/t+uxO4MaX0cMsq2I+I+DhwbJlVfwLe1Ij3OSLGAy/i+ddnGtnv/EeB61NKtw52H6pOq9vJ/FjYGdiW7HM9Ja/DpSmly6rIvyqwD9nvkRnAUuA+svOGu4aw3puQtUUbkH3nTwSWkNX9XrJz/zv8npEkSdKYlVLy4cOHDx8+fPjw4WPMPMgumD9HNtJHz+PGGvLfVZJvBdCWp59VKHP3Ksv7fCFfAt5dZd6NgB+QdbYXyyh93AucAGxYx+vVXqa8WSXrtwROJut0L7fvjgHKfxHwe7KLBuXydwMXAa8q5CtuN2eIj5v3ldnnI8DkYXBMN+M46CiU1VlnXWsup4pjcC3gW2SBJ5We+0PAZ4FVqtjfnAFex2oeQ3Y8AtuTtRsLyIJ/BqrLXcBXgLWH4j0D9gL+TNYeVvoMX0o26sxgn/sM4IcDvNd3AEcA40vyLShsc2oTPpen9nfcDuL1fi3wn36e/9NkAQRt/exjI+AkskCpSuVcDLy4judd8bUGVgE+A9zfz34fBY6v93gt1GUi2Yipl/ZzfCayYPH5wIF17qe/5zwF+CRwe4V9d1Yoo+bHAHXcFPgU8BeyQLWBynswfx82rvM1mdNf/ciCHn5F5e/+BNwAvKVBn8dVgU8Al5AFT/X33JcA5wMfAKbWsa91gK8DNw2wn8XAecCejXiOg3x91gLm9XOc9jweIWvbtqn3OKjx0dHk12FWmTqcWkc5w6HtGdL2lgb9LszLehnZVLP9fbf3PG4EvglsPcTHQrljt+zxCHyuQl3PBiY2oC57k51nDvT63JO/NlW9n2TnBKX5nwNmDLKupxbKXAJML1m/S5l671pl2etXeN5vrjL/eLJA0NK8H63huQ1JO1lmP8Xy5hReg+PIAu3L7fvUAcreHDid/n8HXAu8vZCvs5rPQoV9rgd8LT8+q2n3u4C/AR8B1mvUZ9qHDx8+fPjw4cOHj5HwcNpcSZIkjSkppcXAfwvJ2+YjY/QrH+lo05Kka1NKXfn/9U6dW267Cwaox/iI+BJwG/AhYOYA+9iI7CLi7RHxxXxki0GLiI8A1wPvIRu5ppa84yLi68DlwEFkI/WV3ZTsotWfIuJn+YhbrfDuMmmnppSWNr0mueFyHLRSRLyCbKSkT5GNHFbJDOCrwNX553jEiYgNI+J6ss/cl8jajslVZN2UbNTIeyLi8AbWZ3xEfJcsuPaVULF/IchGRPxbRJyQjwJUz/4OIQuG+SD9v9ebkwUjXBIR69Wzr+EoIqZExOlkwT579LPp6sDHyY71rcqU8zay1/FwYGo/5exF9hp+pO5K997v1sA1ZBdwN+xn07XJgi9vjog3DmJ/B5AFeZxAdvz1196tArwa+EtE/DUfLW3QImI74Drg28AWjSizjjpMjohLyYJ4vwUcSHYTw0DWJ3sf7si/L+r63Fao01HA1cBbqPzdD3mAX0T8JiKqaesq7e//kT3/75CN8jfQLCRTgJcDPyIbHa3a/YyPiM+RjRA2l2xkw/6sShaMe0lEnBsRbdXuq5Ei4giyoOdPM/Bxug7Z76HrI+L4fPROlRgmbU9T29t6RcROEfFvskCdN9H/d3uPbYGjgFsi4k1DWb9qRMQ3gC+XWXUq8LaU0rJBlL1pRPye7HfWWxn49dmY7LW5K2/3BnJiYXki8N6aK5rL27CDC8lnp97TBV9NNlpgqZdWuYtK21Wbfzey0d5K/bOajMOhnYyIN5ONsPwxstH+as3/MbJziLfT/++AHYDTI+KPEdHf78Rq9vk+4FayQOJq27c1yAJ6vw/8dDD7lyRJkkaaEX+xRpIkSapDueC4favIVwy0Ky3nwgG27SMPRNuzkHxP6mequPwC9jlkI2/VejFgFbKRMs7Kp9usW36B+vtUFzxUzBvAT8gubo+vIet7gTMbGURQjYiYThbIUtSyCwrD5ThopfxC83yyi2TV2hr4dz5N80gznWzUvXqtCpwUEd8ebEXywM+zgCPJgvOq9WHKTys30P7mAGdQ28XK3YELI6LmC5zDTf5d8QeyC67V2hQ4vzQwPQ/ePJ3qg63HAd/PA/7qFhGbk31H9gkm7MfawDkR8Y469vcOshHmtqw1L/AKsmCqwXzWyPNfVGcdGmkiWQDRYPJ3kAXRDfq7Nw/4/WZebrXeQDZKX637mhwRp5EFqMyoNX+uqsCFiFiNbBThL1ebp+CNwMWNCt6qRn4TxfFkwc7Tasw+gSzo66+tCjocjoZJ29PU9rZeeSDSxcBLBlHMoAKLBiMyPwCOLrP6BOC9KaUVgyh/d7KRGw+qI/tU4MSI+F5/7XZK6Sb63nz2/kG09YeS/dYsdVJhn91kI0aWqjb47oAK6fXmfzildEN/GYZLOxkRh5KN5FgMPqw2/xfJRuxbpYZss8nqXlfwfGRTSf+UOussSZIkjUUD3W0qSZIkjUYLyALHSu0HnDtAvmJAXukFjxvIpjPqCRTZJyLGD3DhZlf6XuTod9Q9soCZ15dJfxz4DdlUN4+SXYjbiWwki2LwysFkATfF0RGq9UqykQd6LCabYu4isulJJ5CN9PFqsulvir5C+ZEdniB7D64BHiMLytqZ7KJ2z2gTbyIbZa2ZXkLfIMMHUkq3NbkepYbDcdBKO5NNS9hzTvs02TF4Mc8fg5uSvUY7F/K2k43A9L4KZT9B9vpBNipUcfSkO8mmm+rPEwOsb4QnyEauvJlsVKmnyD6Lq5MFquxI9lktvu+fjIgrU0pnDmLf84A3lyzfQRZIeQvZMTiNbGq0N5NNM1bqoxHxm5RS8YJxWRHxSuBn9A0SXEoWJHEB8D+yi9Vbkh3rm+XbbAH8oqpnNLx9h2wUkh7XkL3ed5G95+uTjRT2Knq/TpuQjfr27ojYnyyIqWf9Y8AfyUaifZTs9XsRcAh9j5nvR8RfU0r1HNcTydqk0iDb64HfAXeTvY8zyQJXZtG7rR0H/DwiHk4p/b2anUXEG8je8+LxsgL4F9kIT/eTfbZ72ogdCttuCFwQETunlO6tZr8Fq5E9v2klaVcAfyWbem4R2TRyO5IFmUL2GerZfj16B5stIxstsREWkbUbN+X77CJrP1cl+754IdnofBsU8h1MNmLS1+vdcUR8iCzgt8cDwJ94/jt/9Xz/b6bvSLKvi4hDU0pVfZ4jYjzZKJWvKLN6OdnU0//M67CQ7PifQdZu7U32HlQlD2z4B+WDJK8n+815E9loUxPIXtt9yD6vpUGM2wF/iIgXp5SerXb/g/BdssCSokVkr91lwMNkx+W2ZO9L8bjYl2zUuJeklJaXKav0+xRq/059qJ/6DyvDpO1pantbr4h4F9nIdOWCxO4i+26/hey7aTzZd9J2ZJ+xnYaybtXI25efUX5U7nkppc8Msvw9gb/T9xzxObK25lKyY+kpoI0sUPOV9D2ePkr2Gf5aP7s7kd43sG1G9nvjb3VUvTi6840ppUvKbPdPsqDsHntHxKSU0nMDlF8peG/LiNgopXTfAPmLQX7/GmB7aE47OZAdyG5+6fm8PEdW93+R/f5dQdZ27Jf/30tEHEYWhD/Qc5hO9jl7M89/B+5J9hrUJA9C/maZVU+Q/Ra6luz7dwlZQOEaZL/Ztye7Ya6aEYIlSZKk0afV8/b68OHDhw8fPnz48NHsB9kF4mVkgWU9j2uryHdbyfbdwNqF9ecVytxlgPLmFrZPwHv62f7wMtt3kwVnrFIhz6pkd9oX8yWyUSEGes7tZfItL/n/VGCdfvJPLizvUsjf8zgeWK2f9+vEkm2fKZN/zhAeLx1l9vfbFh6/rTgOiq9BZ4NeywHLqXAMLin5/0fAWv3kP6zMMdcNtNe571ktet+3J7uQ/S3yqfiqyDORbJrZJwvPYSEwtc73bGn++iWyi3DvBKJC3ulko1EVX8N/VrnvqcC9ZfL/A9ikQp4gu8i5uJ8249QmvF+n1nPsDPB6Pwi8tp+8+5EFYxWP9Z2A+0qWv07l9nYtsgvCxbp3VPm8F/TzWX0UeFM/eXcgC+Qq7vvuSvUt5F+fLAismP8yYNt+8r2B7MJ1Md+/qO5zVnzOpe3NzcC+/eSdXCateAx0DuI4XJ0swONHZME6E6vIM45sStv7C/VYBmxW5X7nlHk9l5T8/VilupBdyD+pTP47qdDWlCnjq2XyJ+CXVGg7Cs9/P+A0YFkV+zq+zH4uB/YYIN9GlG8ff1jv+13DcfEKnm9XSh+nAdMr5JlANgX7c2XyfanK/baXyTtrqJ9vDa/LrDL1O7WKfMOl7Wlme9tRyNdZ5Wu8A+V/x98MvKaK/JuQnT89yND+9p9Tpo4dZL+rzimzLgGfbcB+pwP3FMpdQTZq8boD5H0VWUBU8fto737yTCQLki3Nc04d9d6zzOvxkQrbbltm2/0GKH/zwvbF9qvfY4FspPglhTyHDZCnVe1kMV/pb4o/0s/5C33Pu2eS/QYolvkrKpw75cfEMSX77QaeLX4WBngOp5bZ51eAVat4/pPJglF/DfyuEZ9nHz58+PDhw4cPHz5GysNpcyVJkjTmpJQWAVcWkl/Y3/SKEbE+vafBujml9Fhhs+JIUvsNUJVy68uOvJdP3fqdMqs+mlL6VEppSbl8KaVnUkofp/dIeT2Oq3Man56ROr6WUpqTUnq00oYppaWFpBPpO4rd51NKH0kpLa5QxqKU0ofIpqOD2qb8aYRyU49d1eQ6AMPuOGilnqmCP5VS+mBK6fFKG6aUfkLfac2C7MLsSHIHMDOldFRK6bKUTT3Wr5TSspTSj8hGj1xYsqoNeE+d9ZhE9vo9QnZB+JcppVRh/0+SjeBR/LzMiohNq9jX58kCXEr9BXhlSumeCvtMKaUfkI3YuSxPbnab0Ug9r/f9ZK/3HyptmFK6gL7va5CNStkzktn7U0qf6ae9fZxsmr7/FVa9q86p9Ho+qwuBA1JKFUe4TSldRzZCzTWFVe1kF8MH8m36jvR4IVlwUMWR61JKvyUL2im2I7Oor53o+Y67Dtgn9TPKZJnvyEZ7BtggbycXpJSWDZQhpdSdUjob2INspMAePVMA1msKWfDEy1NK36tUl5TSkpTSB8imii61GQP/ruqZbrI48lU3cERK6Z2V2o6S/XenlC5IKb2LAaY/jYiX0/c1+QWwZ0rp0gH2cx/Z6GsnFVYdFhGb9c3RGBExAfgJfUc9+05K6V15u91HSml5SumrwLvIXs9Sn42IVk8R3UrDpe1pZntbs/w75HT6fif/A9g9pfTHgcpIKd2TUppHNnrhXxpfy35NIRvF8M2F9ET2O7y/Ee6qdTxQOn32c8DrUkpHppQe6S9jSunPZKO6l7Zx43n+/KlcnmVkowiWel1E1DrV+AcKy0uoMPJx/pko/sYYaOrb4vrf1Jh/b57/fPT4R6WNh1k72fOb4hfAQSmlzkoblvlN8V36Ti/905TSWyudO+XnDl/k+ZEUgyygrhavKbPPz6WUnhkoY0ppaUrpLymlNwNvr3G/kiRJ0ohm8J4kSZLGqmKQXJAFuFRSvGBc7mJ81cF7+ZRLexeS70sp3VUhy/vIRtAp9cuU0gmV9lEqpfRN+k4LPJXy09dW49/A52rJkF9Q372QfH5K6SvV5E8pfYF+LrQMoeL0fdC6qdyG23HQSr9KKZULZCzne2QjuJUqN53isJVSerbeQJ+U0g3AZwvJ9Qbv9ZiTUrq5in0vo+805UE2zWtFETGFvlMbPwIcUmUA0l+BLw203QiRgHellO4ecMOUfkMWNFaqZwrFk1NKJ1dRxtNkwSilNmWAQKYB/L+U0vVV7PspssDL4rShh+fTk5aVB9gXpwB/kmzkqbJBzYX93kz5YJmPDZS3gufIjtWKgcXNkAeiDTTNd6W89wMfKiS/u84gzh6fSCldVOW2nyyTVk27/Vn6Blx8JQ/qrUl/QRK5YpDTpWRtY5+pCyuUn8iC/24oSR4PfKLaOtbh9fQODgK4MKX0qWoyp5TOIhsFrNR4BhfYOWINw7YHhri9HYTXkY0iXOpWshFln66loDzAp9m/xY8EXl1IW0E2gvXxgy08D9p9WyH549UENfZIKf0POKSQvH9E7NpPtpPoPd3qRGr4jRgR0+j7GTg7pbSwn2z/KixXmhK30vpvko00XG/+e/o554bh107eDhxezY07PSJiA3pPTwxwI/D/qsmf/14sBnZWs9+p9A1mPqXWcvI6DBjsJ0mSJI0mBu9JkiRprFpQJq2/EV2K68qNkHcV2VSNPV4SEZV+c7+IvnfClx11L1fsaH8WOKqf7cs5kudHoupRvDBfrU9XGm2rH4eVSft4jWXUun0jTC+T1lUmrRmG23HQKivoGxBWUR5IcXYhecd+Pp+j0Rn0HgVkh4goBoJW65/5CC/V+gfZ1IClXjRAnjcBxdFQv5hSquWz9y2yKeRGuvNTSsUL3f35bZm05cAXaiijOKoNwM415C91WX4huyp5kOL3C8lrkQWZVPJ+soCDUsekfkaGLbPfP9J3JKcdIqIYaF+NU6oJbh0B/ko2/WaPNYFt6izrDuDH1W6cUrod+G8hud92Ix/V6KBC8g30M/JUvSJiF/r+NvxoLcEVkI3URDaVdanXDaZuAygXuPHRGsvooPdxATAnIlatq0Yj23Bre5rR3tarXODTnGqCHIeJSWXS5qSUTm1Q+UfS+1rNjWRTntckH/Xzb4Xkim1KSule4E+F5PfXEKh9KFD87BdHFC36Z2H5xZV+k+b12L8k6Umy74bS8+YNIqK/76biyHzF/RcNt3byCymlYpDtQN5DNmJuqU/l3znV+gzZKIq1KPZvQN/RRSVJkiSVMZYuVEiSJEmlLqL3KANQW/Ben5H38s7w/5QkTQdeWKG8fcukLSi3YT69ZHEKtfNqHXEin6JtfiF5i4jYpJZygFsGmg6uggMLy5fUGtyQjyBWz74Ho9yUm00P3huGx0Er/aOKEZGKrigsrwps2JjqDH950FvpRcRxZNOr1eOnNe67m75T5w40iluxvVhCFoBYy36XUmHathFmwNHyCq4pk3Z+SqnqQMb887WwkFxuCvFq1DxyS4U8xWOi1MsKy0uB0+rYb7lAiWLZ1ahrlJnhJv/sFkcnenGdxZ1ca2AbfdvtgdqNV9N31L3jagxWqFYxuOmmlFKxvtUqBm7NrHJq8Zrko6ntU0i+PKV0TS3l5KM5nl5IXgPYrf7ajVjDre1pRntbs4iYDuxZSL6ozvOJ4eStEVEuqK8exTbl53XcKNWjeINFufPOUicWljdn4KloexRvzro+pfSfsls+rziS+gQq13F7YN2S5X/l3yXFMsrWNx8Jrvh7t78pc4dbO7mQ8jdlDKT4Gb4fOL+WAvIg5N/XuN8nyEaMLlVPILIkSZI05hi8J0mSpDEpn57p6kLyThHRVtw2ItYBXlCSdGdK6cEKRV9YWK4UEFgufUGFbYsXu6C+TnyAX1dZfn8W1LrTfFqxjQrJv6u1nFy9z72R6r2YNhjD7ThopXLTVg/kzjJpfT7vI0lEbBER74yIb0XEuRHxt4i4LCKuKfeg70h2xc9ktRrx+g/02hcDhP6VT/FXq+HQXgxWtdOM9rinAWVA36mmp9VRBtTR1qeUbgNuKiSXDRqLiAn0vTC/IKX0ZK37JRt9qDjKTK1t42L6Bp0NGxGxYUS8JSK+GhHnRMT5EfGfiLi6QrtRnOZyOLcbxd9Wy4GqRyGrUTHQ5JJ6C0opPUHfYNmd6i2vH7vQd/Swsfo7YtCGYdsDQ9zeDsJL6Hsd4pcN3sdQK/cb5DXAryKiOPpiTSJic2CDQnLdbQp9g653GmD7v5bJ84GBdhIRe9L3RrUBR1jNbxC4u5BcaerbSqPmFUfPqxRsuB99R6Drb+S94dZOXprfjFK1iBhP9jxKnVdHAD3U+NzzEQKL03Z/IyL2qmPfkiRJ0phSPHGRJEmSxpIF9L7oNo7sTvviqGQDjrrXz7r9KExHlU/VWbyj/4GUUrngIig/VeGV/dShP+Xy7UxtF7evqWO/5aa6K47EVa1i0OVQKzdd0LQm1wGG33HQSnfUkafcRdcRF7yXTx82B/ggsPsgi5tWR55naxnBrUTx9a/42udTpxVH2Kq3vbiObJTV8XXmb7Ul/QSLV7KoTFql75daylmjjjLur2X6yIKrgW1LlreOiNVSSosL221N3yn76mobU0rLIuI6egeu1Dpd8PV1XiAfUhHxeuAjwCwGdzPvtDrzNaLdrjXo97oyx8ug5UFbxdGTXpsHO9ZrtcLyWoMoq5JG/o64mmwq9tJjqd6ptUeq4db2NKO9rVe5YMDBBKe1wveBLYBDCumvB86KiLcOYpTPcoFNP4mI5+osrzgF7RoRMTGltKzcximlFBEnAd8oSX5dRKybUnqkn/0UA/yeofoRj/9BNu10j0rBd8Wgvn9ANhp7RDwMzMjTZ0XEuDLfv8X8N6eU/tdPvYZbO3lNHfvdhr5tUzPPu08FvluyvDZwUUT8hez4+HNKaWGd9ZEkSZJGLYP3JEmSNJZdAHyqkLYvfYP3iqOr9Be8dxnwHM/fsb9vRERh2qMdyKbULbWgnzLXLiwvp76L4AC30fciQrH8gdRzYXCdCnWpx6115qtXuRFUWhH0NdyOg1Z6oo485S5YDmqklGbLp1E8A9ijQUXWcxzX89pD39e/v9d+bfpOfVlXe5FSejYi7gUaPgVlk9QzglO5Y70R5dTzeam3nYe+bX2QHRvFYJJybdctg9jvzfQONFmrzPd4f+oNnhkSEbEW2TSer25QkfV+/zWi3R6oH7P4W+OGOvZZjbWByYW0GTwfRNIIQxG817DPSkrpmbxtbR+g/NFsuLU9zWhv67VuYTnRd7S/4W4FcChZO/Tmwro3AmdExNtSSivqKHvDMmkvKJM2GGsCD/ez/mTgSzzftk0E3kPvgL6VImIa8JZC8q9SSl1V1uef9A7e2zEi1kopPV6yj/H0vonuwZRS6Wfsn8Db8v+nk90s9t/CfiqN3FfJcGsnW33efQe13wTzQ+Cd9L55L4BX5Y/uiLgWuBj4D9mIpbXeqCJJkiSNOk6bK0mSpLHsQrIAplLlprMtpl1QqcCU0hJ6XzRYm94jWVTaR8Uy6TvKzdM1XMjrJR+NoDiSTTGQcCD1TF05rUxatRd3GpWvXuVGGWvkBfpqTSsst/o4aKWyI4eMZhHRThbk26jAPajvhr5mvPbTyqQN5nPf7DajkRr1erfqMzOY177cd820KtMGs9+FheXxwNQa8tfzHTkkImJN4O80LnAP6rwRuNKIT40SEWvQN8C0nqDVahSnIB8KqwxBmdPKpDXyszKSfkc0wrQyaa1se5rR3tarGIz6VJ1Bbi2Vj6z3NuA3ZVYfDPwyDzirVcvblJTSY8A5heTD8hGfyzm0TJkDTplbohhEF8D+hbRd6T3q7z8K64vLvQL1ImJt+k7rO1Dw3rQyaa1sJ1t63p2faz5dY55nyX53XFhhk3FkIxAeAZwOPBARt0TElyNiq3rqKUmSJI0GBu9JkiRpzMpHBrimkLxLPmUjsPLCd2mn//0ppbsHKLrc1LmliiP5Qf8j7xUv3A12FIxi/louDEI24lutitM3latHtRo+Bd4Ayo30V24a4KE23I4DNddpwMZl0hcAnyMbyWI7soDh1YDxKaUofQD3NKuyg9TI9mKweTU4jX7fyh0b5dquRu+3lvax3mkTh8L3gJ3KpF8BfBl4LbAj2ahYq1O+3ejv5oLhpNx7VG4K6UaYNkTlDrWh/qyMtd8Rw63taUZ7W6/i8xiqz+aQywP4DgF+X2b1IcDPI6LWay7TBluvBvlhYXlzKk9ne1hh+bqU0qXV7iil9DBwYyG5uK+BRs3rN3iPbMrc0uDDbvo/54bh1062+ry7rrz5+zuLbPTGakbZ3JrsfObmiDgzIsqNRilJkiSNagbvSZIkaaxbUFieAOxVsvwSenf69zdlbo/iXeYrg/fy0QuKwXsPppRu76e84t3uq1VRh/4U89d0N32dyl2kq/d5DPb51+rqMmm7NbkOMDqOA9UhIl5H1haVug3YOaW0f0rpqymlv6SUbkopPZ5SeiYfXbFoKEZyGgqNbC8Gm1eD0+j3rdyxUa7tavR+R1z7GBE7Ae8oJD8EvDSltHtK6QsppT+mlK5LKT2aUlo8wtuNcu9RI4OPSi0pk/bBYuDjIB8dQ1Dvof6sjLjPySANt7anGe1tvYrPY6g+m02RjyT6FuCPZVa/AzilxgC+YpuSgFUa3KZ0VvG8LgGuLSQfXtwuIvai74h2J9XwfHsUg/HKBd+V6hWslz+n0pvq9o6ISf3kvyalNNAU7qOhnRwWv6NTSt0ppVNTStuRnTt/gew97y8YcBxZEOy1EdHI0cYlSZKkYc/gPUmSJI115UaU2a/C/1Bd8N7F9J6Ot7SMbclGxhqoDqUWFpan9jOFUb/yC0nFO/6Halq5UgvLpLXVWVa9+ep1IVCc2mtmRGzZ5HosLCyPxOOgOKWhqnNIYfkp4OUppWtqLGdaQ2oz9BaWSRvM577ZbYaeN5jXfo0yaQurTBvMfqcVllcwMoOS3krvmw+WA69JKQ00ZWDRiJgKNaX0FH1HKBqquj9eJm2TIdpXIy0sk9bIz0ozfkcMJwvLpLWy7WlGe1uvYsDUGnVOLztspJSeA94E/KnM6ncBP63hd3qxTQnKj7bcDMXR914fEesW0ooBfc+QTX9aq+L30ZYRsRFAREwG9i5Zd3tK6b4yZZQG9K0K7FmyPNDIfeUsLJM20trJhWXS6noO+TE86FFVU0r/TSl9OaX00rwuuwKfAP4CLC2TZS3gD2WOPUmSJGnUMnhPkiRJY92/6R1oB4MM3sun472uJGlGRGxToTwYOHjv0cLyBGCLgepRwZZA8WLZY3WWVYvicwDYqs6yth5MRWqVj9DwnzKr3t/MetDa42BZYbneILy16sw31r2ssHxaSuneWgrIp5+aNOCGw8NjZKPOlKqrvYiIKbTuArjqb+ehb1ufKN9Olft+2aZMWrWKeR9PKRWPx5Gg2G78JaV0ZS0FRMQEYGbjqjTkHi4sbz9E+3mUvm3UUO2rkRr2WYmIVYGNCsnN+D05nAy3tqcZ7W29HiosB9kNTSNaHsD3RuCvZVa/BzipygC+R8qktapN+SXZTSI9JgJzehYiYhrZqIOlzsrPf2u1gL43SPWMlrcXMKUkvVLgXdnR+/IgwOJ5UnGa3XJGQzvZyPPuLeh7zjgoKaUVKaUrU0rHppReBcwAjqRvEOvawNGN3LckSZI0nBm8J0mSpDEtpbSQ3oF2ALtFxCoR0QbsVJL+SErp5iqLLgb57Vf4W2rBAGWVm7Z1lyrrUU2+q+osqxbl9rFznWXVm28wfl4mbU4+KkSztPI4eKqwXO8IDJvXmW/Myo+x4midF9VR1J4DbzI8pJQWAcWpxOv93O9Agy86qiYzI2KdOvMW3/NbU0rlplq7jWzUn1J1tY0RMZHsmCnVjO/IoVAMuqun3diJkTNtLsClheUdIqLh02anlJYANxSS98+Pn+Gskb8jdqJv2zpSPyv1Gm5tTzPa23oVP5uQBWeNeCmlpcDrgb+VWX0Y8MMqAvguL5N24CCrVpf8ff9FIfmwkudwKH2/F+qZMrfnPLzYLvWMltfvlLklKk29Wxx1bxnZaOoDGQ3t5C30bZuG7Xl3SqkrpXQcsAd9zznfONT7lyRJkoYLg/ckSZKkviPfTSILdNmH3r+Zq+nwr7RtT9DevoX0h1JKtw5QVrlR395QQ11KvbnK8hsqpfQ/oDjV0evrLK7efINxJn1HMVgX+EIT69DK46A4msbUiCgGlPUrvzC9Ry15hoHiFIzQ/ECwcqMVFqefq8bBg61Ik11WWD4gIuoJGn19A+qiwXldrRnyacmLozIVjwkAUkrLgSsKybPy0YFq9SqyafdKDfl3ZEGx3am3zSm2HWOh3Sj+nptANn3wUCgGkqwOHDRE+2qUq4DnCmkj6vfkcDJM254hbW8H4UL6jnT+jgbvo2VSSs+SvfblRof7AHD8AEVcQ982+vUR0arg6eLUuVvwfDDdYYV116aUygUfVqvYlvbspzT4LgH/Kpc5pfQwvYOpd89/LxaD/y6rMiB1xLeTKaUVQHGk3YNqmMa51OsHX6PqpJTuAH5WSN40H8FQkiRJGvUM3pMkSZLKj3y3H3VMmdvPtvtFxFbAeoX0gabMJaXUCdxRSD4oImbUUJ+eaTNnF5Jvr3X6zUEoTim1V8l0wlWJiO1owQhi+cWer5VZ9emI2L1R+4mIcRHxsQp16KR1x8FtZdJqfd5vIwtuGEmeLpPW7OdQHDkDapx+OCI2pv4Lj61SbC9WAd5eSwH5qIWHNqxGqtd7G5Sn3LSEPf5eWJ4MvLuO/X6girKHWrHdqbfNKbYdtbYbqwPvq3PfrTKfvgFCH4+IoQi6/kOZtM/VGRzRFPkIYcWbS3aPiB1rKScfzbAYePUUfQPZxoLh1vY0o72tWT6lavHc6CWN/A3davmInK+l/LndhyPie/3k7SZrv0qtS/njYsillG6k7/t1eETsBbywkF7XqHsligGPG0bErsBuJWnXppT6m262NABwAtnNcvsPsJ+yRlE7WfwMbwS8opYC8hu1ag4IHqRyNzW2NbkOkiRJUksYvCdJkiRlFydSIW1QwXsppUfo3fm8AfD+MpsuqLLIHxWWpwDfqrY+uWPJRhUsdWKNZQzGTwvLAXy3xjKObVBd6nECfac6Gg/8MSLqnU5ppfwCyXnAkf1s1qrj4Fr6jgZ1SLU7zINAmjlKYaM8Td/nvWkzK5BPKbakkPzyGov5MTDcp3MsOhd4spB2TESsUUMZn6Tv1KFqvj0j4i3VbhwRmwDFIObHgd/0k+2nZFPilfpCLVNIRsSrgFcXkq9JKV1SbRkNUjzup0XE9DrK+V9hudZ24zvUGPDXaimlu+h7nLwQ+NwQ7Ouf9B2dbCeG/3ddcUQtgO/XWMYXyQKLSp2SBy+NNcOt7WlGe1uvb5dJO6WFo8s1XErpGbIbZMqN1v7RiOjvvGcefc9Hv5zfuNQKxbbi9cBnC2mLgdMHuZ+L6DvS3TFkQXg9Bgq8K67/f/T9/VdV8F5uNLSTpwArCmnfqjGY/Wv0HRF0qK1fWE5kbZIkSZI06hm8J0mSpDEvpfQEcH0heQ/gRSXLC4Hraiy6eOHm/5XZZsCR93I/o+9oPIdGxIeryRwRn6Dv9HdPkXXsN0VK6TL6jjbwqoj4TDX5I+IL1B580DD59GjvoO8UsusA/4qIN9VTbmQOJZvyqTgiXlFLjoP8QlPxeH57RLyo3PaFfU4Cfg5sXk0dh5N8JJRbCsmvakFVihfw31ntxdyIOBY4sPFVGlr5FHTFgN8ZwBkRMaFMll4i4mVkF041PPywmmM2n+ruXLKRFkv9JB8Np6yU0kPArwrJawK/riYwJCK2JmuniiqOlDSEbiyT9so6yrm4sHxARFT1HRoRRwKH17HP4eDr9B197wsRUfMIVnlgU386yqR9MSI+Uuu+8v2tGhEfi4j31JO/Sr8DOgtp+0bEN6vJHBEHkwVGl1pOdoPDmDNM254hbW8H4U9k08OW2hb4bT5KWdUiYnJEFEczHxby0bpfTd82GODISp+1lNJNwNmF5NXJbhLavp66RMSWEfGzOl+rc4GHS5Yn0fc85ayU0lP11K1HHvB4aSG5GMxanFq3aAG9A9WK9XyG2qar/R0jvJ1MKT1I+WD2H1STPyLeTfkbDwfKt2dEfKTWz3Sed3XgXYXkW1NKxeBOSZIkaVQyeE+SJEnKFIPoJtP7jv+L8kCeWhRH6itOffdISunmagrKR98qXgQAOD4ivlnpAmFErBIR36H8aBcfy6exaqb/R99RAL4WEcdGRNk7+yNitYg4nmwUBoBnh7KC/Ukp3UIW/Fa8qDmV7ELtRRHx0iqDi9oi4v1kgaOnkQUmDbT/hbTuODi5sDwemB8Ru5XbON/vdsDfgDfmSS177waheLHvFRHxpYho5ohUvy4sTwL+GhEVp5COiI0j4rfAx/Ok5fQdwW+4+zJwXyFtNvDnfCrgPvJg2A+SXXjtGWFyJB53o0XPa78m8M+IeH2lDSPihWQX4Isjmd4DfKWKfR1F39FZ9iULrn5BP/s9KN9vcaSsf1E+qGao3QAsKqR9JyJmV/PdUqLYbgCcExGvrZQhItaKiJ/Qe1TcQQVmNFtK6SrgS4XkccCPIuLnldqOHnkbsk9EnErfqeqL+/oLfUdjCuD7EXFutQE3EbFHRBxHFixyHLBhNfnqkVJaQTYVZ3GEr6Mi4tSImFahjuMjYi7ZKFvF/uSvppT6fa1GueHS9jSzva1ZSimR3QRTnNL7QODyiCgGbPURETMj4mjgLuoLam6KlNIisps9ikFpkH3Wvl4h64eAuwtp7cB/ImJuHnDZr/y86W0RcR7ZDSjvpfc5bVVSSsvIbhrqz2CnzO3R36h4yxlg9Ps8gPC//WxycS0BYKOonfwkfW/6+kBEnFHpPCYiJkbE58ne+yB7DWoJ5p1B9r14X0R8PyL2jYgBr0FGxJZkU/0WRzg/o4Z9S5IkSSNazSdukiRJ0ii1AOhvpJSqp8wtUW7KpFLVjroHQErpJ/mFrdeXJAfZRcP3RMRvyEa0eJxsqrsdgTdTftq7X6eUTq1l/42QUroyH7WgONrex8lGkDuX55/D2sDOZIFfa5Zs20E2tVRLpJT+FhGvIRvNoHgRbW/g70BXRPyDLDDvUeCxfP10YAtgN7LRHYvT11az/1YdB78CjiYbtaHHesBlEfEnsuf9P7LA15nAS8mmnu6ZnulOBp4WeDg6FTiskPZ54HMR8QDZqJzFgNQvpJTOa2AdTiGbqmyjkrQNgUsi4u9kAZL3kr3WGwCzgJfR+/j6GvBuYKCRpIaNlNLTEXE4MJ/eF0FfBtyWH3f/JjvuVge2At5E71Ee/0w25VdxGnQ1x2/I2owXkk0f99uIuJbnR7VZSnYsvwI4gOfbix4rgMPykYz6lVJ6KCIOIxstKEpWvRi4LiL+SfZZeYDss9FO1o7uVKa4J4B358EmTZVSWhoRZ9K73Vkf+COwNCLupW/wCymlnQrLf4mIy4HdS5LbgPMi4lKyz9VdZKPUrUf2/fUqoHS0nNPI2oyR9vn5Mtl3bDG4511ko8ZeTBYg1dOGr072GuwE7ENtwXOfJBs97GWF9DcCb4iIq8h+Y95JdlyNB6aRvacvAnal79SKQyqldH5EfJ++06W+G3hjRPyebErgR8jq+gKyGxfKvS6XMkTBXiPFMGp7mtbe1iuldFP+vf4Ler9W25LdEHIH8BfgVrLfzuPIzgFeQNaW7VLIN2zlv2EOJHvvdy+snhsRy1NKny/keSIiXkc2lewaJatWJxtV9LMRcQHZjSUPkQVXr052frE52fnFjmS/xRvhJGAu5QeAuDqlVBxRvV7/pPxIpgCX58GQ1ZTx4n7W1WQ0tJMppfsi4lP0DbJ8G/DaiPgdzz+H6WSfwzeTnUv0OInst0Gt5w/TyfpWPgI8HhFXAleT3ZTzJFl7NBXYjOz3R+k5Y49OsoB2SZIkaUwweE+SJEnK/JvszvJKF4RqDt5LKXVGxH30DrgptaDWMoFDgDOBNxTS16b6Ke7OAd5Zx74b5f/ILpIXp4Vbi4Gfw++Ab9HC4D2AlNLfI2IXsveiOGoJZAESb+T5Eeeq9RCVL16VavpxkFJaFtlUfhfSe4q1IBsNrb8pfx8lmwLr7dXub7hIKV0SEWeRvealgixIcWaZbGuWSRtMHZZGxCFkwSbFgM+X0TdopOhcspEr393IejVDHoD0fp4fAaTHZLLjv/gZKHUnWbBOuRHI1BzLyNrBS3k+gHjH/DGQbrIglr9Vu7OU0m8jm4b8FGBiyaoJZAErr6iimAeBA1NKxVEfm+kYsmN77UL6ZGDLGsp5B3A52UX0Unvkj/5cAnyQLAB2REkpdecBMCeTvQalJpAFCTQkIDGltDwP6P8B8L7C6iD7jVDud0KrfYLstfhwIX0q2W+Dan4fXAi8NqW0vMF1G3GGSdvT1Pa2Ximl0yNiKVlwcHHE6C2AI4a6Ds2SUnoqIl5BdoPLroXVn4uIFSmljkKe6yNiD7Jznq0KeaYCr8kfQy6ldG9EzAfKjdj64wbu6lJgMb2Dx3sMNGVu6XbFm8NqLaNoxLeTKaUfR8QGwBcLq1Zn4OdwGdlNV68aZDXWovp2sMejwJtSSsWRAyVJkqRRy2lzJUmSJCCl9BhwY4XVi4Er6yy6v9H3ahp5D7IgHrK7+r9K7VNBLiELCDiklqmDGi0fTeT9wDfoO2JZf34BvLWO6YuHRErpdrIRHj5E36k9a/Uw2XuzZTUj4bXqOEgpXUk2vVkt0y3fAOyZUrqtln0NM+9j4KnDhlRK6RLgILLRKqrOBnyPYfS5qUdK6RSyAJxanvtVwL55264WyqeJ25csmLJajwFvSSmdXsf+Tie70Hx7rXmB84G9Uko31JG3YVJKDwAvB24eZDl35OXcW2PWXwEvTymNtKm2V0opPZdSeifZqEnFKU2r9WiV+1qaUno/WYD0PXXuq8fF1HdzR01SSt0ppSPIXp9avtMhm8byROAVKaVa845aw6HtaXZ7W6+U0q/J6lluWtlqrCAbpXDYyz8jryAbdazoi/kUpcU8N5ON1vcjYDDnbIvJpmCu5fdT0Q/LpC0imxq2IfIpei+qsLrawLuLKX9O1EX2m7Ceeo2KdjIPED2S7BywWueT1b3W88wuaptmt5wFZO1hXe+bJEmSNFIZvCdJkiQ9r1Iw3X8Gcbd8pRH7HgVuqqfAlNKKlNLnyEZjOJFsGq7+PEA2IsxWKaWO4RDEk18MmUsW/PYH+r8wdRlwUErpXa0MOiwnfy9+SDblz5vJAh6qDRJ4IN/+dcDM/L2pZlqo0n03/ThIKV0IbE12QbG/+t5PNpXvLimlWi4iDzsppWfywIytyEZG/BNwN9l0i00bSSOl9FdgB7ILqX2mzSzxHPB7sgtfH08p1RIkOyyllM4km5LsJPq/CN1JdoFyj5TSg02omqqQUrqJ7Nj9ItkIo5U8RtZOvSCldO4g9vcPYDuyEZyuIAtkreRZstHlXp1SOjClNNjgq4ZIKV1DNv3lq8g+8/8hmyJ6Mf0/n2I5V5JNQf91sjarkhVkQRKvSikdklLqr40ZMVJK3yf7jv4cWfDMQK/dIrIp3t9J5ZGTK+3rNLKREd9H9lpWEyjxbL7tXLLv531SSpWCWBouf302B77JwAFfj5EFAr0wpfThOoI6Rr3h0PY0u72tV0rpvymlPcl+B88na9v6zUIWhHUMsGlK6bwhrmLDpJSeJBsl+Zoyq78UEX1GjEspdaWU/h/Z5/PbVH/e+D+yG57eCayXUpqTBjcVcrkAqjOHYES0ckF6S8i++waUt0eXlFl1wWB/B4+GdjKldBxZu3AG/Z9D3AjMAV6ZUnqqjv38i2ykvTeRjc54I9X9ZnmWbOrv16aU9s8DkSVJkqQxJbJBLyRJkiSNZBGxA1lA1brANLIL9I8At6aUrmtdzaoTEdOBvcmmIF2L7GJNJ3B5Sun+FlatLhGxBdn7sTHZ1EqTgKfJgo4eA64ZisCiZh8HETEJ2IvsgtbaZFMEPkx2cfKa5AnnkImIyWTTXm7N89PjPUE24s/ltQSCjjT5cbcPsAnZFNwryC5WX93qEdPGuohYQO/pSH+eUppT2CbIgsl2AGaQtRv/IwuIvWQoppaLiHXJRjFaF1iHLOj2EbKg5v+M5BHmahER44HdyIKL1iKbDrALuIOs3RjM6EwjQkTMIJvGtudYmEj2/fww2UiHt+SjQDViX5PJpsqcSfYdOY1sRKKnyYKqbgHubNV0iuVExFbA9mSvz5pkdX0EuAu4cjjcADKSDGXbM1zb23rl3+27k31e1gHayIKMFpL9trlhLLRR/Slpv9bOH6uQBRw/Rfae3pxSerjB+zyabLT0UrullP7byP2MJCO9nYyI1ch+R29E9hyeI7vp6r9DETQXEWuQ3QC1eb6/1cnaoqfJbnq7EbipUd+9kiRJ0khl8J4kSZIkSZIGrZpgEknS4NneaqjlwZ+3AVuUJF+VUtqlRVWSJEmSpFHLaXMlSZIkSZIkSZLU42X0DtwD+FErKiJJkiRJo53Be5IkSZIkSZIkSerx6cLyk8DpraiIJEmSJI12Bu9JkiRJkiRJkiSJiHg98NJC8k9SSs+0oDqSJEmSNOoZvCdJkiRJkiRJkjSGRcSEiHg/cFph1SLg2y2okiRJkiSNCRNaXQFJkiRJkiRJkiQ1T0QcBHwpX1wV2ASYVGbTr6eUHm1axSRJkiRpjDF4T5IkSZIkSZIkaWxZE9hxgG0uBb7ZhLpIkiRJ0pjltLmSJEmSJEmSJEkqdQkwO6W0vNUVkSRJkqTRzJH3JEmSJEmSJEmSxrbngMeAK4EzgV+llLpbWyVJkiRJGv0ipdTqOkiSJEmSJEmSJEmSJEmSNKY4ba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02odUVkCRJ0sjUPnd+B/DFfPGCznmzZ7WuNpIkSZIkSdII1tHWQUlfGx1ds1pWF0mSJDWNwXuSJEmD0D53fjtw9xAUbTDcMNA+d/6OwLuBlwIzgVWAB4HrgDOA33XOm728dTWUJEmSJEkaRTra2hmivjaD4Vqoo219YFdgl5K/65VscQwdXR0tqJkkSVLLGbwnSZIkFbTPnT8Z+BpwJBCF1ZvnjzcA/22fO/+dnfNm39rkKkqSJEmSJEnDW0fbzsB8YP1WV0WSJGm4MnhPkiRpcJYAf61iu/2AKfn/DwLXD7D9dYOplOrXPnd+AL8E3lyS/BxwE7AI2BpYJ0/fFbiwfe78PTrnzb6rqRWVJEmSJEkafexrG13aMHBPkiSpX5FSanUdJEmSRr32ufM7gU3yxZ93zps9p3W1UX/a587/LPDVkqQzgU90zpv9UL5+AtlUuifwfCfxjcBOTqErSZIkSZLUBB1tnZT0tdHRNad1lVFFHW2zgH/lSw8BV5Y8fl+ypdPmSpKkMcuR9yRJkqRc+9z56wKfKUk6F3hH57zZK+94yQP0ftY+d/6jPN/JuB3wfuBHzaqrJEmSJEmSNMzdDrwOuJKOrgd6reloa0mFJEmShptxra6AJEmSNIx8FFg9/38p8OHSwL1SnfNmn0fvO4Q/k0+5K0mSJEmSJKmj6wE6us7rE7gnSZKklRx5T5IkaRhqnzt/K+BQ4BVkU4CsCSwE7gf+CZzeOW/21VWUM4vnp6agc97syNM3Bg4DXgNsBKwKPJCX/ZPOebP/W0XZHcAX88ULOufNnlXlc9saeAvwMmAzYO181WPAzcCFwO86582+vpryGuxNJf+f2zlv9sMDbH8i2d3DABsDuwGXD0XFJEmSJEmSVKeOtgH72ujoGrCvrTANLHR0RZ7eb18bHV0D9rXR0dZBSV8bHV2zBsyT5auqr42Orlb0tUmSJGkABu9JkiQNI+1z508EvgkcQd/fauvkj52BT7TPnf9L4EOd82YvqnEfbwV+yvMjzPXYIn+8v33u/O8Cn+6cN7u79mdRcb9twHFkHaXjy2wyM3+8HPhS+9z5R3bOm31co/ZfRf22ALYpSZpfRbZ/AUuAVfLl12LwniRJkiRJ0vDQ0VZ1Xxsdbb8EPkRHV019bXS0DdjXRkfbd4FP09HVsL42Otpq6mujo+1IOrqOa9j+JUmS1BAG70mSJA0T7XPnTwZ+B7yysOpW4H9kd81uC4wDgqxjbuv2ufMP7Jw3e2GV+3gVcGaevxu4AXiCbNS4zfLNxgGfAtYAPlD3E+q9342BvwAvKKy6F7gPWA7MALbK9w8wrUJZ7cDdJUnHdM6b3dGAau5UWL5koAyd82Yva587/wpg3wplSJIkSZIkqRU62urqa6Oj7UA6uhZWuY+W9LXlI/01pK+NjrZ2Cn1tdHR1NKSekiRJGpDBe5IkScPHV+ndmfg34IjOebNv60lonzt/JvAdsqkwAHYHfgi8rcp9nEbWmfhr4OOd82Y/UFL2rmR3Ce+YJx3ePnf+Pzvnzf5VHc9lpfa586eQdZSWdiaeAXy5c97sWwrbrk42vchhQBrMfuuwbcn/z5F1dlbjDp4P3it2mEqSJEmSJKk1yva10dG1sq+NjraG9rXR0bWyr42Otj59bXS0/ZOOrkH1tdHRVrGvjY6uWwrbtrKvTZIkSVUYN/AmkiRJGmrtc+dvCxxZkvQH4FWlgXsAnfNm3985b/ZbgZNLkg9pnzv/ZVXuam3gLOAtpYF7edn/BfYDbipJPrZ97vxJVZZdyefJph/p8YnOebPfUQzcy+uwqHPe7LM6581+KVnHaTO1l/x/fw1TBpcG+bVX2kiSJEmSJElN0tFWtq+tV+AeQEfX/XR09elro6Ot5r62XoF7Wdll+9roaGt4XxsdXe/oE7iX1WERHV1n0dHVir42SZIkVcHgPUmSpOHhCJ7/bfYUcFjnvNkr+tn+o8D9Jcsfr3I/TwIf7pw3u+ydtp3zZncBHyxJWh94fZVl99E+d/4awIdLks7pnDf72Gryds6bvaje/dZpjZL/u2rIV7rt+Pa581dtUH0kSZIkSZJUnz59bXR0DVlfGx1d5Ue16+hqaF8bHW19+tro6Kqqr42Ormb3tUmSJKkKTpsrSZI0PLy+5P8zOufNfri/jTvnzV7cPnf+ScCX86QD2+fOX6Vz3uwlA+znl53zZj8xQNkXts+dfw2wU570RuDsAcqtZDbQVrJ8TJ3lrNQ5b3Yn2XQkjbZayf/P1pCv+JqvDjwz+OpIkiRJkiSpTq8v+f8MOrr67Wujo2sxHW29+troaFuFjq4B+9ro6Oq3r42OrgvpaLuGYdrXRkdXJ0PT1yZJkqQqOPKeJElSi7XPnb8J2V23PeZXmfW8kv8nALtWkefPVZZdut1uVeYpZ7+S/2/qnDf7xkGUNdQmlvy/vIZ8xW0HO/WJJEmSJEmS6tXRNmb62ujoGs59bZIkSaqCwXuSJEmtt0Vh+boq891E78CxYjnl3FBl2aXbbdY+d/74KvMVvaDk/yvrLKNZSkfLm1JDvuK2TkEiSZIkSZLUOsO+r42OtrHQ1yZJkqQqGLwnSZLUetMLy49Vk6lz3uzlwMJ+yinn8SrrVNxuWpX5itYs+f+ROstoltKgu1VqyLdqP+VIkiRJkiSpuerqa6Ojy742SZIkNZ3Be5IkSa03ubD8XA15l5b8X81ocdWWvbSwXKxjtUrzPVtnGc1S2pG7fsWt+irdtisPqpQkSZIkSVJr2NcmSZKkEcPgPUmSpNZbWFieWkPeNfopp5xqyy5u11VlvqInS/5vq7OMZrml5P+12ufOX73KfBtXKEOSJEmSJEnNt7CwbF+bJEmShi2D9yRJklqvOMXFZtVkap87fx16d/xVM1XGplXWqbQOizvnzV5cZb6ih0r+36rOMprlxsLyTlXme1HJ/zc3piqSJEmSJEmqU119bXS0Na2vjY6usdDXJkmSpCoYvCdJktR61wPLSpb3qDLfXoXlK6vIs3uVZZdud3WVecr5T8n/L26fO7/eKUGa4QpgScnyvgNlaJ87fya9O2kXNLhOkiRJkiRJqs2Y6Wujo20497VJkiSpCgbvSZIktVjnvNnPApeXJL2zyqyHlvx/X+e82XdXkedtA23QPnf+asBrS5L+XWV9yjm/5P824JBBlDWkOufNfobe9T200rYVtlkO/KGhlZIkSZIkSVJtOroa0tdGR1dD+troaBuTfW2SJEmqjsF7kiRJw8NPSv7fo33u/Df1t3H73Pl7A28sSfpxlfvZt33u/FcOsM1n6T1FyKlVlt1H57zZVwEXlSR9o33u/HXrLa8JTi75f5v2ufPfWmnD9rnzpwEfKUk6r3Pe7CeGqmKSJEmSJEmqWq++Njra+u1ro6Ot7r42Otqa1tdGR1efvjY62oZzX5skSZIGYPCeJEnS8HAWcFvJ8intc+fvU27D9rnzdwDOBSJPegT4YQ37+mX73Pk7VSj7ncDckqRzOufNvr2GssuZC6zI/58BLGifO3/r/jK0z52/T/vc+a+psK69fe78VPLoGGT9VuqcN/s8ek8/8oP2ufN3LlOHVYBfAuvnSSuAzzWqHpIkSZIkSRqUPn1tdLSV7Wujo23QfW10tO1Uoew+fW10dDW8r42Otn772uho24eOtrJ9bXS0tdPRlkoeHYOsnyRJkmowodUVkCRJEnTOm720fe78Q4ELgUlkd+Ne0D53/hlkU7E+BKwFvBKYk28DkID3d86b/XiVuzqLbDqNy9rnzj8Z+CvwBLAx8BZ6T+HxOPCxQTwtADrnzb64fe78zwDfzJNeANzQPnf+r/P930vW4bge8CLgIGAb4Bjgj4Pdfx0OBy4G1iB7zS9qnzv/p8A/gMXAdsCHga1K8hzTOW/2zc2uqCRJkiRJksro6FpKR1ufvjY62qrqa6Ojq+a+NjramtLXRkfXxXS09elro6NtePa1dbSdD+w7wFafo6Ntbpn0renoumcIaiVJkjRsGLwnSZI0THTOm315+9z5s4HfAquTjZL8zvxRzjLgXZ3zZv+hht18gKxDb0fgg/mjnIXAKzrnzf5fDWVX1Dlv9rfa585fAhwHjCf7HXpI/hhWOufNvqF97vw3A78mC+BbFfho/ijnxM55s7/crPpJkiRJkiSpCh1dl9PRVnNfGx1dQ9bXRkdXQ/ra6Oj6Fh1tI6KvjSwwcvIA24zPH0VRJk2SJGlUcdpcSZKkYaRz3uy/k43s9gtgaYXNVgDnATt2zpt9Vo3lPwXsSTb1x5IymySyO3B37Jw3+6payq5i3ycAPdOQPNfPpouAM/PtWqJz3uy/kdX1t8DyCpvdDLyxc97sDzetYpIkSZIkSapeR1dNfW10dNXU10ZHV9V9bXR0NbSvjY6uEdPXJkmSpMoipdTqOkiSJKmM9rnzVwP2AzYBpgNPAfcDF3TOm/1klWXMAv7Vs9w5b3aUrGsD9gc2Ihtd7gFgQee82fc36Cn0V6/VgJeQPbe1yALkHiULiLuyc97sZUNdh2q1z52/Ntn7sCGwCvA/4NrOebOvbWnFJEmSJEmSVL2Otop9bXR0VdXXRkfbLEr62ujoipJ1Zfva6Oga8r62/LlV7Gujo2vY9LVJkiSpN4P3JEmSRrH+gvckSZIkSZIk1aC/4D1JkiSpDk6bK0mSJEmSJEmSJEmSJElSkxm8J0mSJEmSJEmSJEmSJElSkxm8J0mSJEmSJEmSJEmSJElSk42q4L2IeH1EnBQRV0bE/yLiuYhYGBGXRMTHImJSmTwdEZEGeGzTzz5fEBGn5/t7NiLujIhvR8S0Aeq6YUT8OCLui4ilEXFvXvcNG/BSSJIkSZIkqQ4R8eqI+HtEPBERiyPiqoj4SETU1Y8WEXtGxO8j4tGIWBIRN0XE5yNiSoXtXxQR34qIf+f9RUvyetyQp88YYH/2OUmSJEmSJKnl7Ger8nmllBpZXktFxEXA3sBS4EHgcWB9oOdFuxJ4WUppYUmeDuCLwH3AvRWKfntKqc+6iNgfmA+sAjyal7ENsCpwF7BXSunhMvm2BS4E1gS6gDuBzYG2vM77pJRuqf6ZS5Ikldc+d/4s4F89y53zZkfraiNJkjS8RcRc4Ov54l3AImB7shtgzwPekFLqrqG8dwA/B8YDDwCP5OVNBK4AZqWUnink+Qrwf8AK4KH8MQ1oz8t5HHh5SunqMvuzz0mSJGkodbTNoqSvjY4u+9okSZLKsJ+teqMteG8O0AlcnFJaVpK+B3AOMBM4MaX04ZJ1HWTBe8eklDpq2NdUsjdmHeD7wKdSSssiYi3g92RBhPNTSq8p5BsPXAdsC5wLvCul9ExErAacBrwxX79zLQepJEmSJEmS6hcRewIXAwl4Z0rpzDx9R+CvwAzgqJTSt6ssrx24BZgMHA18O6WUImKTvLytgR+klI4o5Hs5sDrwj5TSUyXpmwAnAwcAN6aUti/ks89JkiRJkiRJLWc/W21GVfBefyLiYOBs4MGU0oYl6R3UF7x3FPBN4GbghSmlFSXrNiYL7JsA7JJSuqpMPR4HNk0pPV2ybipwN7AW8MaU0m9rf6aSJEmSJEmqVUTMB14N/Dil9IHCurcDp5PP8lB602g/5f0A+BBwfkrpwMK6vcg6MJcBG5WbuaFCmeuS3SEcwFYppdtL1tnnJEmSJEmSpJazn602dc0hPEL1DFW4aoPKe2P+99TSwD2AfIrdv+eLb66Q7+zSNzfP9zTZCIEABzeonpIkSZIkSepHRKwBvCxf/FmZTc4BniLrlNu/ivICeEOl8lJKl5D1VU0EXldtPVNKjwBP5ovFPi77nCRJkiRJktRS9rPVbiwF7+2Z/72qwvr9I+KciPhnRPw6Io6OiPXKbRgRE4Bd8sWLK5TXk/7iQvoedeaTJEmSJEnS0NgZmAQ8S5m+o/wO4CvyxWr6bDYG1s//b1gfUERsBawJPA3cXlhtn5MkSZIkSZJazX62Gk1oRCHDVT4H8frAQcA8YDHwmQqb71tYfhPQEREfSimdWljXThaxCXBXhfJ60rcsqc8ksoOqmnztETGxmuEhK4mInjmRV/S7oSRJkiRJ0sg0Pv/7QKUNUkozqyinp//m3pTS8grb3AW8tGTbaspbCjzYT3ml21YUEWsDewHfzJM+k1J6pmR9U/ucxiL72SRJkiRJ0ihnPxut6WcblcF7EfFx4NhC8u+Az6eUbiik/w/4GvBbshd3CVkU6OeAVwEnR8TjKaU/lOSZXvL/k5TXk166bRvPj3Y4UL5xwBpk8ycPyrhx48YPvJUkSZIkSdLI0t3d3aiievpvKvXXlK6b3s82xfIWppRShW36LS8idgKuLiRfA7w2pfTHQnpL+pzGorHez7b+apUO5/r9b3E0vExJkiRJklQb+9lWano/26gM3iOLAr2YbHS8TYAZZPMkvy0ivpBSWnmHbErppDL5L4mI2cC5ZPMmHxsRfyw5CKaUbPtchToszf+uUpJWS75i3nqsGDdu3PgVK7whWJIkSZIkjT7jx4+nu7t7RZV3/fanp8+mUn8NlO/rGcryFpH1bwWwAbARsD3wroi4JKX0RJn99bfPRvY5jUX2swF0tA1BmV2NL1OSJEmSJNXEfrY+++tvnw3tZxs38CYjT0rpnJTSPimlF6eU1iObi7gT+CxwQpVlJGBuvrg5sEPJ6mdL/p9UoYjJ+d8ldeYr5pUkSZIkSdLQ6OmzqdRfA+X7eoasvJTSHXn/1t4ppU2BTclmjjgYWBARpTfl2uckSZIkSZKk4cB+thqNyuC9opTSZcCrySIfD4+ITarMdxvQE125Rcmq0mERKw3hWG4YyC6gu7C+Ur5u4Klq6ilJkiRJkqRBqWaqjmqm/CiWNy0iKs0JWkt5pJTuAw4BrgVemP/fwz4nSZIkSZIkDQf2s9VoTATvAaSUHiSbr3gcsGMNWZflf0ujLDtL0jerkK8n/faSOjwH3Ftlvs6U0rIK20iSJEmSJKlxevpvNi7caVuqT19PFeVNJpuKY7DlAZBS6gb+ki++qCTdPidJkiRJkiQNB/az1WjMBO/lJhT+9isi1gbWzRfv70lPKS0HrsoX966QvSf9skL6ZYX11eaTJEmSJEnS0Lia7EbNKZR01vWIiInAbvliNX029wIP5f83ug+oUv+WfU6SJEmSJElqNfvZajRmgvciop3nR9y7tspsnwCCbEjEKwrrfpP/nRMR4wv72hh4Wb54boV8b4mIqYV8U8nmUwb4dZV1lCRJkiRJ0iCklJ4C/p4vvq/MJgcDawCPAwuqKC8Bv61UXkTsBWxD1pF5XrX1zO9Wnp0vXlNYbZ+TJEmSJEmSWsp+ttqNmuC9iNglIo6JiD5DFkbEK4E/k0VK/imldGeevl1EnBgR2xW2nxIRnwU+nSd9Ix8WsdSPgMeAFwDfzSNDiYi1gDPyff05pXRlId+5wC3AWsApEbFqnm814JQ8/Qbgd3W8DJIkSZIkSarPV4EEvD8i3taTGBE7At/NF79Z2kcUER+PiM6IOKtMed8CngNeERFHRUTkeTYBTs63+WlK6aHSTBFxakTs3rN9Sfp2wO/JOiMfom/noH1OkiRJkiRJGg7sZ6tBZAGKI19EzAL+lS8+RDbN7SRgY2Bann4F8OqU0mN5np3IhmsEeJTn5yx+AbBq/v/PgMNSmRcqIl4K/JFsqMee/D15O4E9iwdGnm974N/AdLJR/e4AtgDagCeAl6SUbqrl+ZcTEcvHjRs3fsWKFYMtSpIkSZIkadgZP3483d3dK1JKxakt6hIR/wd8JV+8C1gEbE92A+x84HUppRUl23cAXwQuSCnNKlPeu8g69MYBDwCP5OVNBK4E9kspLS7k6emDejqvw3JgQ2AG2QwRjwCvSSkVZ4loWp/TWGQ/W66jbQjK7Gp8mZIkSZIkqSb2s/XZX9P62Rrygg8T1wIfA14KbEcWHTmJbJjF/wBnA79MKS0vydMJfB7oGUJx6zzPI8CfyKIy/1pphymlf0TErsDngAOAF5IdIL8FvpJSerJCvhvyaNIvAK/K8z2a1/FLKaX763j+DZVSYsWKFYyW4E5pqIwbN45x48ZRCNSWJEmSRoSUEt3d3XR3d7e6KhrDIoLx48cPi/OqlNJXI+Ja4EhgF2A94HqyjsETSjsUqyzvtIi4A/gMWf/TtmQdhWeSzfTwbJls7yLr39oN2IhsGpGngEvI+qt+OJL7nMai0dTPNnEIyly2bNkQlKqRaDh9H0iSJEm1sp9Nw8FwOq+yn616o2bkPfVVzx3BixYtoquri0WLFvmlIlVpwoQJTJ8+nTXXXJNx40bNbOSSJEkaxbq7u3niiSd48sknWb58+cAZpCE2btw4Vl99ddra2lh99dWrztfoO4KlSuxny7zgV3s0vMyb33ppw8vUyFXv94EkSZLUKvazabixn23k8QXXSk888QQPP/xwq6shjTjLly/n0UcfZcmSJcycOXNYRLFLkiRJlaSUeOCBB1i0aFGrqyKt1N3dzVNPPcVTTz3FjBkzWHPNNVtdJWlQ7GeT6uP3gSRJkkYS+9k0HHleNfIYvCcguxO4p0NxlVVWYfr06ayyyioGIUkDWLFiBV1dXTzxxBMsWrSIhQsXMn369FZXS5IkSaroySefXNmhuOaaa9LW1sb48eNbXCuNZSkllixZwpNPPsmSJUt4+OGHmTRpkiMuacSyn602W2yxRauroGHC7wNJkiSNNPazabjxvGpkMnhPAHR1dQFZh+LGG2/s1J9SlSZOnMiUKVNWBvE9/fTTBu9JkiRpWOvpUGxra2PGjBktro2UmTRpElOnTuXee+9lyZIldHV12amoEct+ttpMnDix1VXQMOL3gSRJkkYS+9k0HHleNfLYcyRSSiu/VKZPn26HolSHqVOnAvDMM8+QUmpxbSRJkqTyUko888wzwPO/YaXhYty4cStvhlq0aJHnVhqR7GeTBs/vA0mSJI0E9rNpOPO8amSx90isWLGC7u5uILsjWFLtJk+eDGQ/0lasWNHi2kiSJEnlrVixYmVHTc9vWGk46emX6O7u9txKI5L9bFJj+H0gSZKk4c5+Ng13nleNHAbvqVeEbUS0sCbSyFX62TFqXZIkScOV538a7jy30khnOys1ht8HkiRJGu48/9Nw53nVyGHwniRJkiRJkiRJkiRJkiRJTWbwniRJkiRJkiRJkiRJkiRJTWbwniRJkiRJkiRJkiRJkiRJTWbwniRJkiRJkiRJkiRJkiRJTWbwnjRGzZkzh4jg1FNPbXVVJEmSJElldHR0EBF0dHQ0pLwFCxYQEcyaNash5UmSMvazSZIkSdLwZ1+bhiuD96Qq3HbbbUQE48aN4/HHHy+7zc9//nMigojgnHPOKbvNgw8+uHKbzs7OIazx0Hv66af57ne/y0tf+lLWX399Jk2aRFtbGzvttBMf/ehHueqqq1pdxbp0dnbS0dFhZ6skSZI0Rnn+19fChQvp6OjguOOOa3VVJI0RY62dtZ9NkiRJ0mhlX1tf9rWpaEKrK6CR5e83PdzqKtTkZdvOaEg5W221FTNmzODhhx/m4osv5qCDDuqzzUUXXbTy/wsvvJCDDz64zzYXXnghADNnzqS9vb0hdWuFP//5z7zrXe/iscceA2DDDTdkxx13ZPHixdx6661ce+21HH/88Xz4wx/mhBNOaHFta9PZ2ckxxxzDfvvtx5w5c1pdHUmSJKkl2ufOb3UVatY5b3ZDyhlO539rr702W2+9NWuvvXZd+Rtl4cKFHHPMMWyyySZ8/OMfb2ldpFHl1j+3ugbDlv1s9rNJkiRJo0pHW6trUJuOroYVZV9bX/a1qciR96QqveQlLwGe/1Iouuiii5g2bRrTpk3rd5vSskaiP/zhD7z2ta/lscce45BDDuGWW27h/vvv54orruCmm27iscce4/TTT2frrbfu9SUrSZIkSSPFcDn/O+KII7jllls44ogj6i5DkkYi+9nsZ5MkSZI0etjXJvXP4D2pSj1fAuU6yh577DFuueUW9tprL/bcc0+uu+46nnrqqT7b9XzR7LvvvkNb2SHyyCOP8O53v5sVK1Zw9NFHc+aZZ7L11lv32ma11Vbj7W9/O9deey3vec97WlRTSZIkSaqf53+S1DpjpZ21n02SJEnSWGFfm9Q/g/ekKvV8oVx55ZU888wzvdb1fMnss88+7L333nR3d3PJJZf02uapp57i+uuv71VWjxtvvJFDDz2UmTNnMmnSJGbMmMGb3vQmLr300rJ1mTNnDhHBqaeeyt13382cOXPYcMMNmTBhAh0dHSu3W7x4MZ/5zGfYdNNNmTJlCu3t7Xzyk59k0aJFdb0GJ5xwAk8++STbbbcdX/3qV/vddvLkyXzsYx/rk/74449z9NFHs/XWW7PKKqswffp0Zs2axemnn05Kqc/2HR0dRESv51Xq1FNPJSL6TL1Rmr506VI6OjrYYostmDJlChtttBGf+MQnWLx4ca88s2bNYv/99wfgggsuICJWPkby9CuSJEmSajNU539PPPEE//d//8f222/PaqutxtSpU9ljjz34yU9+Qnd3d596DHQ+dPbZZ7PHHnuw2mqrsfbaa3PQQQdx9dVXs2DBAiKCWbNmVXyO3d3dfO9732P77bdnypQpzJgxg/e97308+uijvbabM2cOm266KQD33HNPr/OkiFi5XUqJ0047jX333Zdp06YxadIk1ltvPXbZZReOPvpo7r///op1kTS22c9mP5skSZKk0c2+tufZ16ZyJrS6AtJIseOOO9LW1kZXVxeXXXbZys4n6P2F0vMlcOGFF/LKV75y5TaXXHIJ3d3drLXWWmy77bYr08877zze8pa3sHTpUqZNm8aOO+7IPffcw29+8xt+97vf8aMf/YjDDjusbJ1uvfVWjjzySJYsWcJ2223HGmussbJBX7x4MQcccACXX345EcF2221Hd3c3xx57LAsWLGCrrbaq+TU466yzADj88MOZMKH25uOOO+7ggAMO4L777mPSpElsv/32LFy4kAsuuIALLriA888/f2VnYKMsW7aMV7ziFVx44YVsu+22tLe3c/vtt3Psscdyww03cP7556/c9oUvfCGPP/44N9xwA2ussQYvfOELV65bf/31G1YnSZIkScPbUJz/3XjjjRx44IE88MADTJo0iS222IKlS5dy+eWXc9lll3H++edz9tlnV30+9OUvf5kvfOELAGywwQZssMEGLFiwgL322ovPf/7zA+Y/9NBDOeOMM9hyyy3ZYostuPXWWzn55JO57LLLuPLKK5k8eTIAW221Fbvuuiv//e9/mTx5MrvuumvZ8o466ii+853vALDxxhuz1VZb8dhjj3HDDTdw1VVXsddeezFz5syqnpukscV+NvvZJEmSJI1u9rXZ16b+OfKeVKVx48ax1157AX2Hc73wwguZNGkSu+22G7vvvjsTJ04suw1kXzo9XxAPPvgghx56KEuXLuVjH/sYDz/8MFdccQUPPfQQX/3qV+nu7ubDH/4w1113Xdk6fetb32LfffflwQcf5Morr+Tmm2/m05/+NACf//znufzyy9lkk024/vrruf7667nxxhu5+uqrefjhhzn33HNrev6PPfYYt99+OwD77bdfTXkhiwx/29vexn333cd+++3Hvffey5VXXsmdd97Jn//8Z1ZbbTVOO+00fvSjH9Vcdn/OOeeclUPt3nDDDdxyyy1cfPHFrLHGGvztb3/jL3/5y8ptjz/+eI4//ngAdt55Zy666KKVj3POOaeh9ZIkSZI0fDX6/G/x4sW87nWv44EHHuCjH/0ojz76KDfeeCN33HEHN9xwA9tttx2//vWvOfHEE6uq3+WXX77yTuEf/vCH3H///SvPJQ8++OCKdw/3uOSSS1iwYAGXXXYZt912GzfccAM33ngjM2fO5MYbb+SUU05Zue1nP/vZledD6623Xq/zpJ7n/eijj3LsscfS1tbGRRddxD333MPll1/OXXfdRVdXF2eeeSabbbZZVc9N0thjP5v9bJIkSZJGN/va7GtT/wzek2rQMwRrz5cDZFN7XH311ey6665MmTKFVVZZhRe96EVcfvnlPPfccyu362loS4dxPfHEE3nqqafYaaedOO6445g0aRKQfXl99rOf5dWvfjXLli3j29/+dtn6rLPOOpxxxhmsueaaK9OmTJnC008/zUknnbRyH9ttt93K9TvuuCPHH388y5Ytq+m5P/DAAyv/7xnGtRb/+Mc/VkaPn3XWWcyYMWPlule+8pV88YtfBOAb3/hG2Wk96rV8+XJ+/vOf97oDeo899uD9738/AH/+858bti9JkiRJo0cjz/9OPvlk7rzzTt7whjfwve99jzXWWGPltttuuy1nnHEGEcF3v/vdqup27LHH0t3dzfve9z4++MEPrgxcWXXVVfnZz37GJpts0m/+ZcuWcfzxx7P77ruvTNtqq604+uijgdrPk+688066u7s54IAD2HvvvXutmzJlCocccgg77LBDTWVKGjvsZ7OfTZIkSdLoZ19b9exrG3sM3pNq0PNl8J///IcVK1YAcOmll7Js2TL22WefldvtvffePPvss1xxxRUAPPfcc1x++eUA7Lvvviu365lK4ogjjii7v4997GO9tit605vexGqrrdYn/cILL+SZZ55hk0024VWvelWf9a973evYcMMN+3+yBU8//fTK/8vtcyA9z+Hggw9mvfXW67P+gx/8IJMnT+aee+7h1ltvrbn8SnbaaaeyQ83utttuANx1110N25ckSZKk0aOR53+/+c1vAFYGNxTtsMMOtLe3c9ddd3H//fcPWLe///3vALznPe/ps27ixIm8853v7Df/9OnTeeMb39gnvd7zpI022gjIpr689957a8orSfaz2c8mSZIkafSzr6169rWNPQbvSTXYbbfdmDx5MosWLeKaa64Bes/B3qMn+rln3X//+1+effZZVl99dXbeeeeV2912220AK+dlL+q5k/fhhx/mqaee6rP+BS94Qdl8PeVus802ZedwHzduXK87ZKsxderUlf8vXry4pryldar0XKdOnbryS6hn20bYfPPNy6avu+66ACxatKhh+5IkSZI0ejTy/O/6668H4Atf+AL77LNP2cdjjz0G9B6NqZwnn3xy5baV7rAd6M7bRp8nbbjhhhx88ME8+OCDbLHFFhx44IF8/etf56KLLmL58uU1lSVp7LGfzX42SZIkSaOffW3Vs69t7DF4T6rB5MmTVw512jOc60UXXURE9BqutOfLpXQbgD333JMJEyas3K6nke5ptItKp7wovSO3R6U7c3vKXWeddSo+l9Kyq1F6B/Hdd99dU97SOlV6rqV1Kvdc61XpNRo3Lmv+Gjl1iCRJkqTRo5Hnf11dXQBceeWVXHzxxWUfPedBS5Ys6bdePUEeEcHqq69edpvSoJByhuI86bTTTuOLX/wi6667Lueffz6f/exneclLXsIGG2zAt7/9bbq7u2suU9LYYT9bbexnkyRJkjTS2NdWG/vaxhaD96Qalc7FvmLFCv7zn//wghe8gDXXXHPlNuuuuy5bbLEFF198MSmllV8sPXl79DT+jzzySNl9Pfzwwyv/H+gLoVy5jz76aMVtKu2zkrXXXpstt9wSgAsuuKCmvKV16m+/Pc+39Ln23NFc6QutnruTJUmSJKkajTr/6zkfuv3220kp9fuYNWtWv3Xq6QxMKVU8H2pkoEa1pkyZQkdHB/fffz8333wzJ510Eq997Wt5/PHHOeqoo/jud7/b9DpJGjnsZ6uN/WySJEmSRiL72qpnX9vYYvCeVKOeedQvuugirrnmGhYtWtRrGNce++yzDwsXLuT666/nkksuAfp2KvZMqXHTTTeV3deNN94IZHfKrrHGGlXXsafcW2+9tWxnXHd3N7feemvV5fV461vfCsCPf/zjlfPQ11qnSs/16aef5r777uu1LTz/ZVmpg/SOO+6oqR4DKTf9iSRJkqSxqVHnfz3TGt5www2DrtP06dNZe+21AbjuuuvKbtMzdUij1HqetM0223D44Ydz3nnnceKJJwLwk5/8pKF1kjS62M9mP5skSZKk0c++tox9bSoyeE+q0V577cX48eN55JFH+NnPfgZQ9gulZ2jXH/3oRzzxxBNMmjSJF7/4xb22OfDAAwE44YQTyu7r+9//fq/tqrXPPvuw6qqr0tnZyV//+tc+688777wB53Yv54gjjmDatGnceOON/N///V+/2y5dunRl/eH553DOOefw0EMP9dn+pJNOYunSpWyyySZsvfXWK9M322wzAK644oo+eRYvXsxZZ51V8/PozyqrrAIMPHyuJEmSpNGvUed/b3zjG4HsHK8RUwq+/OUvB+DUU0/ts2758uWcfvrpg95HqcGcJ+2xxx4APPjggw2tk6TRw342+9kkSZIkjQ32tWXsa1ORwXtSjaZOncqOO+4IwCmnnAL0/4XSs82uu+66shHu8f/+3/9jjTXW4JprruHII4/kueeeA7I7dr/5zW8yf/58Jk6cyCc/+cma6rjGGmtw2GGHAfChD32Im2++eeW66667jo9+9KNMnDixpjIhuzP5lFNOYfz48XzjG9/g7W9/e587i5csWcLZZ5/NzjvvzMknn7wy/YADDmC33XZj6dKlvO1tb+s1rcf555/PMcccA8DcuXN7RZrvv//+TJkyhf/+97/8+Mc/Xpm+cOFC5syZw+OPP17z8+jPpptuCmR3Lvc3HYokSZKk0a9R538f+MAH2GyzzfjXv/7FO97xDv73v//1yr9o0SLOPvtsPvGJT1RVr49//ONEBD/96U973WW7ZMkSDjvsMO6+++4anuXA1llnHaZOncojjzzS6/yyxz/+8Q+OOuqoPiNALVq0iG9961sAvOhFL2ponSSNHvaz2c8mSZIkaWywry1jX5uKDN6T6tAzJOuzzz7LBhtssLIjqtQ222zDWmutxbPPPgs8PwRsqQ022IBf/OIXTJo0ieOOO4711luP3XffnfXXX59Pf/rTjBs3jhNOOIEddtih5jp+5StfYZddduHuu+9mu+22Y4cdduCFL3whO+20E+ussw5vetObai4T4PWvfz2/+93vWGuttTjzzDPZZptt2Hjjjdl9993ZbrvtWHPNNXnrW9/KLbfcwn777bcyX0RwxhlnMHPmTBYsWMDGG2/MLrvswpZbbsmBBx7IokWLOPTQQ/nABz7Qa3/Tp09feffxBz7wAWbOnMmuu+7KBhtswIUXXjjgncm1WmeddTjggANYtGgRm2++OXvssQezZs3ikEMOaeh+JEmSJI0MjTj/W3311Zk/fz6bbropZ555JjNnzmTbbbdljz32YOutt2batGm89a1vXTkNyEB23313Ojo66O7u5vDDD2fmzJnsvvvurLfeepx55pl0dHQA2WhWjRARHHzwwUDWMbjbbrsxa9YsZs2aBWTTM377299mu+22Y91112W33XZjp512YsaMGZx++um0tbVx7LHHNqQukkYf+9nsZ5MkSZI0dtjXZl+b+prQ6gpoZHnZtjNaXYVh4SUveQnf+973gPKR4JA1uHvttRd/+MMfVuYp56CDDuLKK69k3rx5/POf/+Saa65h2rRpvOENb+Coo45izz33rKuOq6++OgsWLOArX/kKZ511Frfeeivrr78+Rx55JMcccwxHHHFEXeUCvOY1r+Guu+7ixz/+MX/605+46aabuOaaa5gyZQrbbLMN++23H+9973v7dIZuscUWXH311XzjG9/g97//PTfeeCOTJ09m33335bDDDuMd73hH2fndP/e5z7Hmmmvygx/8gDvuuINly5bx5je/ma997Wv8/e9/r/t5VHLGGWcwd+5c/va3v3HllVeyfPlyNtlkk4bvR5IkSRquOufNbnUVho1Gnf9ts802XHvttZx44on89re/5eabb+auu+5i/fXXZ7/99uPVr351TcEfX/jCF9hmm234zne+w/XXX88zzzzDPvvswzHHHMPDDz8MZHczN8r3vvc9pk6dyu9//3uuvfZali1btnLdS17yEr7//e/zt7/9jRtuuIGbbrqJiRMnssUWW/DKV76SI488kvXWW69hdZFGja1f1eoaDAv2s9nPJkmSJI16HV2trsGwYV9bxr42lYpGzP+s4Skilo8bN278ihUr+t1u2bJl3HHHHUDW6VPPNA/SWOfnSJIkSSOBv1vHhu985zt86lOf4mMf+xjHHXdcq6tTk1qP0fHjx9Pd3b0ipeQNqhpS9rPlOtqGoEwvYqmvUf9ZkiRJ0ojnb9axY6T2tdnPNnI4ba4kSZIkSdIosWLFCk477TQA9t577xbXRpIkSZIkSRq57GtTMxi8J0mSJEmSNML87Gc/48ILL+yV9sQTTzBnzhyuu+46NthgA1772te2qHaSJEmSJEnSyGFfm1rJoQ4lSZIkSZJGmAsvvJD3v//9rL766my++eaklLj55ptZtmwZq666Kr/4xS+YMmVKq6spSZIkSZIkDXv2tamVDN6TJEmSJEkaYd797nezbNkyLr30Uu68806ee+45NthgA1760pdy9NFHs/XWW7e6ipIkSZIkSdKIYF+bWsngPUmSJEmSpBFm//33Z//99291NSRJkiRJkqQRz742tdK4VldAkiRJkiRJkiRJkiRJkqSxxuA9SZIkSZIkSZIkSZIkSZKazOA9SZIkSZIkSZIkSZIkSZKazOA9MW7c84fBihUrWlgTaeTq7u5e+X9EtLAmkiRJUmWlv1VLf8NKw0Vpv0Rpf4U0UtjPJjWG3weSJEka7uxn03DnedXI4bsjxo0bx4QJEwDo6upqcW2kkWnx4sUAjB8/nvHjx7e4NpIkSVJ5pb9Xe37DSsNJT7/EhAkT7FTUiGQ/m9QYfh9IkiRpuLOfTcOd51Ujx4RWV0CtFxFMnz6dRx99lCeeeIIVK1YwdepUJk+e7Ahi0gC6u7tZvHgxjzzyCABTp071cyNJkqRhKyKYOnUqCxcuXPkbdrXVVrPzRi2VUmLp0qU8/fTTKzsVp0+f7rmVRqTR3s82cQjKXLZs2RCUqpHI7wNJkiSNJPazaTjyvGpkMnhPAKy55posWbKERYsW0dXV5Z3BUh0mTZrE2muv3epqSJIkSf1ae+21eeaZZ3juued4+OGHW10dqY/VV1+dNddcs9XVkOo2mvvZXjAEZd5xxx1DUKpGA78PJEmSNNzZz6bhzvOqkcHgPQHZlB4zZ85k4cKFPP300zzzzDOklFpdLWlEGD9+PFOnTmXttddm4sShuAddkiRJapyJEyey8cYb89hjj/H000+zYsWKVldJIiJYddVVmTp1KtOmTfNuYI1o9rNJ9fP7QJIkSSOJ/WwajjyvGnnCjqPRKyKWjxs3bnw9XxApJVasWGHHojSAiGD8+PF+4UmSJGlE8txPw8FgzqvGjx9Pd3f3ipSSN6hqSNnPlpn41cbPOLDs/x5reJkamexnkyRJ0kg2ms79NHLZzzYy+YKrrIhgwgQPD0mSJEkazTz3k6ShZ1vbP2cxkCRJkjQaeO4nqV7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slEVvBcRr4+IkyLiyoj4X0Q8FxELI+KSiPhYREzqJ++eEfH7iHg0IpZExE0R8fmImDLAPl8QEafn+3s2Iu6MiG9HxLQB8m0YET+OiPsiYmlE3JvXfcM6n74kSZIkSZIkSZIkSZIkaYSIlFKr69AwEXERsDewFHgQeBxYH+gJiLsSeFlKaWEh3zuAnwPjgQeAR4DtgYnAFcCslNIzZfa3PzAfWAV4FLgP2AZYFbgL2Cul9HCZfNsCFwJrAl3AncDmQFte531SSrfU+TKU7mf5uHHjxq9YsWKwRUmSJEmSJA0748ePp7u7e0VKaUKr66LRzX62XEfbEJTZ1fgyJUmSJElSTexna51RNfIe8FNgf2BqSmmzlNJuKaWZwJ7A/cAuwFdLM0REO/AzssC9o4GNUkovArYEbgV2A75Z3FFETAV+RRa4931gw5TSLsDGwMXAZnm5xXzjgXPIAvfOBTbI820I/AZYC/hVRIy290aSJEmSJEmSJEmSJEmSlBtVAWIppVNTSgtSSssK6ZcCn8gXX1/IdhQwGTg/pfStlA9FmFK6B3hvvs3hETGjkO+DwDrAzcAnevaZUnoceDuwHJgdES8q5HsjsC3ZCHvv6RnRL6W0GJiTp+8AvK62Zy9JkiRJkiRJkiRJkiRJGilGVfDeAHqmoV21JyEiAnhDvthnlLyU0iV5von0DaZ7Y/731JTSikK+e4G/54tvrpDv7JTS04V8T5ONygdwcH9PRpIkSZIkSZIkSZIkSZI0co2l4L09879XlaRtDKyf/39xhXw96S/uSYiICWRT8NaUL7dHnfkkSZIkSZIkSZIkSZIkSaPEhFZXYChFxHiy4LyDgHnAYuAzJZtsmf9dCjxYoZi7CtsCtJONxle6fsB8ETGJLGCwmnztETGxOAWwJEmSJEmSJEmSJEmSJGnkG5Uj70XExyMiAcuB+4AfAP8A9kgpXV6y6fT878KUUqpQ3JOFbYv/P0l55fK18fxrPlC+ccAaFbaRJEmSJEmSJEmSJEmSJI1gozJ4D3iAbPrZy4GH87T9gbflo/H1mJL/fa6fspbmf1cpk6+/vIPNV8wrSZIkSZIkSZIkSZIkSRolRmXwXkrpnJTSPimlF6eU1gP2ADqBzwInlGz6bP53Uj/FTc7/LimTr7+8g81XzCtJkiRJkiRJkiRJkiRJGiVGZfBeUUrpMuDVZKPaHR4Rm+SreqaonRYRUSH79MK2xf9Lp8UdKF8X0F1lvm7gqQrbSJIkSZIkSZIkSZIkSZJGsDERvAeQUnoQuIbsOe+YJ9+e/50MbFAh62aFbSEbxW9ZYf2A+VJKzwH3VpmvM6W0rMI2kiRJkiRJkiRJkiRJkqQRbMwE7+UmFP7eCzyU/793hTw96Zf1JKSUlgNX1ZqvsFxrPkmSJEmSJEmSJEmSJEnSKDFmgvciop3nR9y7FiCllIDf5mnvK5NnL2AbslH2zius/k3+d05EjC/k2xh4Wb54boV8b4mIqYV8U4GD88Vf9/+MJEmSJEmSJEmSJEmSJEkj1agJ3ouIXSLimIjoMx1tRLwS+DPZiHt/SindWbL6W8BzwCsi4qiIiDzPJsDJ+TY/TSk9RG8/Ah4DXgB8NyIm5vnWAs7I9/XnlNKVhXznArcAawGnRMSqeb7VgFPy9BuA39X+KkiSJEmSJEmSJEmSJEmSRoJRE7wHTAW+ANwZEf+LiCsi4tqIeJIscG8b4Arg3aWZUkp3A4cB3cA3gfsi4irgdmBr4ErgqOLOUkpPAYcAzwIfBR6IiP+STcW7N9AJvLdMvhVko+s9CbwJeDDP90C+/ATw1pRS96BeDUmSJEmSJNUsIl4dEX+PiCciYnFEXBURH4mIuvrRImLPiPh9RDwaEUsi4qaI+HxETKmw/VYR8ZmIOD8iHoqIZXld/hUR76lUj4iYFRFpgMcH63kOkiRJkiRJUq3sZ6vyeWUzx458ETEdOBR4KbAdMAOYBDwOXAOcDfwypbS8Qv69gM8AewGrkQXfnQl8I6X0bD/73Q74HHAAMI0sCO+3wFdSSk/2k28jsmDDVwHrAI8CfwK+lFK6v7pn3b+IWD5u3LjxK1asaERxkiRJkiRJw8r48ePp7u5ekVKa0IjyImIu8PV88S5gEbA92Q2w5wFvqOWGy4h4B/BzYDxZn9EjeXkTyW4ynZVSeqZk+/FAad/V/cBDwMbAunna+cDriv1VETEL+BfwFHB9hSp9K6X0+2rrr+fZz5braBuCMrsaX6YkSZIkSaqJ/Wy99jWLJvazjZrgPfVlp6IkSZIkSRrNGtmpGBF7AhcDCXhnSunMPH1H4K9kN4oelVL6dpXltQO3AJOBo4Fvp5RSRGySl7c18IOU0hEleSaQ3eB5AnBKSumuknVvAU4FVgG+k1L6VGF/s8g6FS9IKc2q7dlrIPaz5QzekyRJkiRpVLKfrdf+ZtHEfrbRNG2uJEmSJEmSVK/PAQH8tKdDESCldC3wiXxxbkRMrLK8o8g6FM9PKX0r5XfQppTuAd6bb3N4RMwoybMC2Cyl9PnSDsU839nAMfnie+udXkSSJEmSJEkaYvaz1cBOPkmSJEmSJI1pEbEG/H/2/j3M1quqE/2/Izs7FyRUYuQaDcUlkIRgmkBESFDAmMYukQYMN7vtAMLPtltF7GDpAV2NgMVFjtJ6DiqQyHnkarg1JYrBRjF0RyA2bQjRQCgSAoQQksqFXPeevz/WW0llpVbtVbVXrdq76vN5nvW8tznGO1ft/dd4xpozp3WXb19hyPvT3ybjyCRPGSFfJXnmsHyttU+n/2vhnUmesex+a61du0rqj3fHI5Lcd0/zAAAAAIBJUmdbO817AAAAAGx3j0lyUJJbklw4+LC1dnuSz3SXjx8h39FJHtidnz9kzNL9UfItOWTZ+c3D3l1V51TVJ6rqv1fV71TVv1rDOwAAAABgvdTZ1miv9ykGAAAAgE20o6q+Nuxha+37R8hxTHe8vLV2x5AxlyX5sWVjR8l3a5Kvr5Jv+dhRPKc7XtRau37ImId0nyU/mf42JH+Y5Jdba7vW8D4AAAAAtg91trubSJ3NynsAAAAAbHdHdMfVttJYenbEKmMG813XWmtjyJeqOiHJL3SXb1hhyM1Jzk6/8HlUkoOTHJfk95K0JP8pyetHeRcAAAAArJM62xpZeQ8AAACA/dmuEX/1u5qlbTJuW2XMrd3x0Ennq6rDk5yb/pYjf9Fa+/8Gx7TWLkhywcDtS5L8SlUtpF9cfFlV/WFr7St7eicAAAAA2446WyZfZ7PyHgAAAADb3S3d8aBVxhzcHW+eZL6qOjjJh5I8IskXkvy7Ed4/6A+SfC3JjiQ/tY54AAAAABiFOtsaad4DAAAAYLsbZWuNUbb8GMx3eFXVevNV1YFJ3pvkR5MsJDm9tTbK+++mtbYryT90lw9fazwAAAAAjEidbY007wEAAACw3V3aHY/uCnkreejA2FHyHZzkQevJ1xUjz07yjCTfSHJaa+3rI7x7mNu747DvBwAAAAB7S51tjTTvAQAAALDd/WP6RbdDkpw0+LCqdiY5ubu8YIR8lyf5Znd+ypAxS/eH5fuD9LfuuCbJj7fWvjzCe1fzqO74tb3MAwAAAADDqLOtkeY9AAAAALa11tr1Sc7rLl+8wpAzktwn/QLfJ0fI15J8cFi+qnpikmPTL2R+ZIXnr03yC0luSPK01toX9vglVlFVpyc5obs8b7WxAAAAALBe6mxrZ5sMAAAAAEhem+RpSX6uqj7ZWnt3klTViUne3I15Q2vttqWAqnpZkpcl+V+ttecN5Htj+gXF06vqrCRvaq21qnpwknd0Y97WWvvm8qCqenmS30hyc5KfbK19dpTJV9V7kvxxkk+21nZ39yrJv03y9m7Yx1tro/yiGdgf9aY2IOfi+HMCAACw1amzrUH1GxTZiqrqjgMOOGDHrl27NnsqAAAAAGO3Y8eO7N69e1drbSw/UK2q/yvJa7rLy5LcmP4vaQ9IMp/kGa21XcvG95L8VpK/ba09eYV8P5vk7C7+yiTf6vLtTPK5JD/aWrtp2fgHpb/dRnVjL11luj+9vCBZVdclmUpyU5IvJbk1yUOS3Lcb8pkk/6a19u09/iG4B3W2juawfZt/HwAAANZJnW3z6mxW3gMAAACAJK2111bV55P8SpLHJnlAkn9KvzD4B8sLiiPme2dVfSnJryd5YpLj0y9WvjvJ61trtwyEHJR+QTFJ7td9hjlk4Ho2yZOTnJjk6CSHJbkuySeSvCfJn7bWbl/L/AEAAABgPdTZRmflvS3ML4IBAACArWzcvwiGYdTZOlZ227f59wEAAGCd1Nk2zwGbPQEAAAAAAAAAAADYb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LAt07xXfadW1Rur6n9V1XVVdVtVfb2qzq2qpwyJ61VV28Pn2FXee1xV/VlVfaOqbqmqL1fVm6rq8D3M96iq+uOquqKqbq2qy6vqj6rqqL38UwAAAAAAAAAAALCPO3CzJzBGT01yXne+O8mXktyU5Jgkz0ryrKp6TWvtVUPir0hy+ZBn313pZtcQOJ/k0CRXJ/lCkmOT/GqSZ1bVE1trV60Qd3ySTyX53iSLSS5K8rAkL03y7Ko6tbV2yepfFwAAAAAAAAAAgP3Vlll5L0ml37D3C0m+r7X2yNbaSUmOTPI73ZhXVtVPDol/R2vt1CGfezT1VdVhSd6bfuPeW5Ic1Vp7bJKjk5yf5KFJ3r5C3I4k70+/ce/cJA/q4o5K8oFuvu+tqq30bwMAAAAAAAAAAMAyW6lB7B+SHNda+39ba9cu3Wyt3dZa+40kH+tuvWRM7/v5JPdN8sUkL2+t3d6975okL0hyR5KZqjppIO5ZSY5Pck2SF7bWvtvF3ZTkzO7+DyZ5xpjmCQAAAAAAAAAAwD5myzTvtdaub63dscqQv+6OjxjTK5/VHc9pre0amMvluWsL358eEve+1toNA3E3pL8qX5KcMaZ5AgAAAAAAAAAAsI/ZMs17IzikO9485PlTqur9VfU3VfXnVfWKqnrASgOr6sAkj+0uzx+Sb+n+4wfu//A64wAAAAAAAAAAANgiDtzsCUxCVVXuWsluWNPcjwxcPztJr6p+obV2zsCz6SQ7u/PLhuRbun/MsnkclOToEeOmq2rn0na8AAAAAAAAAAAAbB3bZeW9lyR5TJLbkvzewLNvJHldkpOTHJnkXklOSfKxJIcmeUdVPX0g5ohl59cOeefS/eVjp3LX33xPcQckuc+QMQAAAAAAAAAAAOzHtvzKe1V1UpLf7y5f2Vr78vLnrbU/WiHs01U1k+TcJM9M8n9X1Udba617fsiysbcNefWt3fHQZffWEjcYCwAAAAAAAAAAwBaxpVfeq6qHJPlo+k1z70ryplFju0a92e7yYUl+cNnjW5adHzQkxcHd8eZ1xg3GAgAAAAAAAAAAsEVs2ea9qnpAkr9O8sAk80nOXLZy3khaa/+S5Dvd5cOXPVq+5e3ybXGzwv3lYxeT7B4xbneS60ebKQAAAAAAAAAAAPuTLdm8V1Xfm37j3sOS/G2SM1prt68z3VLc8i2GF5bdf+iQuKX7ly7daK3dluTyEeMW9mLOAAAAAAAAAAAA7MO2XPNeVd07yV8kOSHJZ5I8vbW2ru1nq+r7ktyvu/za0v3W2h1JLuwuTxkSvnT/goH7Fww8HzUOAAAAAAAAAACALWJLNe9V1cFJPpzk8Um+kORprbUb9iLly5NU+tvdfmbg2Qe645lVtWNgHkcnOa27PHdI3HOq6rCBuMOSnNFd/vlezBsAAAAAAAAAAIB92JZp3usa6N6T5KlJvpzkx1tr39lDzKOq6v+pqkcN3D+kqn4jya91t17fbXm73FuTfDvJcUneXFU7u9gjk7wr/W12P9Za+9xA3LlJLklyZJKzq+peXdz3JDm7u39Rkg+N+t0BAAAAAAAAAADYvxy42RMYo+ck+bfd+e4k76+qlcZ9o7W2tLrdziT/Mcl/rKqrk1ze3T8uyb2687cnmRtM0lq7vqqel+SjSX4pyfOr6vJlsQtJXrRC3K6qOiPJ3yV5dpLTqupLSR6eZCrJd5I8t7W2e+RvDgAAAAAAAAAAwH5lKzXvHbzs/Jjus5KvLjtfSPKqJE9McmySRyY5KMm3kvxFkre11v5q2Atba5+oqscleWX6K/49OsmVST6Y5DWttWuHxF1UVScm+c0kP9HFXZ3kfUle3Vr72qrfFAAAAAAAAAAAgP3almnea62dk+ScNcZcl+Q1e/neLyR5/jrirkjykr15NwAAAAAAAAAAAPunAzZ7AgAAAAAAAAAAALDdaN4DAAAAAAAAAACACdO8BwAAAAAAAAAAABOmeQ8AAAAAAAAAAAAmTPMeAAAAAAAAAAAATJjmPQAAAAAAAAAAAJgwzXsAAAAAAAAAAAAwYZr3AAAAAAAAAAAAYMI07wEAAAAAAAAAAMCEad4DAAAAAAAAAACACdO8BwAAAAAAAAAAABOmeQ8AAAAAAAAAAAAmTPMeAAAAAHSq6t9U1XlV9Z2quqmqLqyqX6yqddXRquoJVfXhqrq6qm6uqour6lVVdciQ8Y+oql+vqo9X1Ter6vZuLv+jql64p3lU1VFV9cdVdUVV3VpVl1fVH1XVUeuZPwAAAACshzrbiN+rtTbOfOxDquqOAw44YMeuXbs2eyoAAAAAY7djx47s3r17V2vtwHHkq6rZJL/TXV6W5MYkJ6T/A9iPJHlma233GvL9TJI/TbIjyZVJvtXl25nkM0me3Fr77rLxO5LcsSzF15J8M8nRSe7X3ft4kme01m5Z4X3HJ/lUku9Nspjky0kelmQqyTVJTm2tXTLq/LmLOlunN7UBORfHn3O78u8DAADAOqmz3eN9E6uzWXkPAAAAgG2vqp6Q5HVJdid5QWvtYa21E5OclOSqJD+V5OVryDed5O3pFxRfkeQHWmsnJTkmyT8nOTnJGwbDklyX5DVJHtZa+4HW2smttfsneW6Sm5Oc3j0ffN+OJO9Pv6B4bpIHtdYem+SoJB9IcmSS9673l80AAAAAMAp1trVRrAMAAACA5JXpF/Xe1lp799LN1trnc1cxcbaqdo6Y76wkByf5eGvtja3b/qK19tUkL+rGvLSq7r8sZleSh7bWXtVau2x5stba+5L81+7yRSsUB5+V5Pj0f/n7wqVfGrfWbkpyZnf/B5M8Y8T5AwAAAMB6qLOtgeY9AAAAALa1qrpPktO6y7evMOT9Sa5P/1e1TxkhXyV55rB8rbVPJ7kk/W09nrHsfmutXbtK6o93xyOS3Hfg2bO64/taazcMvO+G7jskyRl7mj8AAAAArIc629pp3gMAAABgu3tMkoOS3JLkwsGHrbXbk3ymu3z8CPmOTvLA7vz8IWOW7o+Sb8khy85vHnj2wxvwPgAAAABYC3W2NTpwHEkAAAAAYJPsqKqvDXvYWvv+EXIc0x0vb63dMWTMZUl+bNnYUfLdmuTrq+RbPnYUz+mOF7XWrl+6WVUHpV/IXJ532Pumq2pnVygFAAAAgCXqbJtQZ7PyHgAAAADb3RHdcbWtNJaeHbHKmMF817XW2hjypapOSPIL3eUbBh5P5a4637DvsHT/gCT3GeWdAAAAALBG6mxrZOU9AAAAAPZnu0b81e9qlrbJuG2VMbd2x0Mnna+qDk9ybvpbjvxFa+3/G/K+1d5567LzUb4DAAAAANuLOtsm1NmsvAcAAADAdndLdzxolTEHd8ebJ5mvqg5O8qEkj0jyhST/bpX3rfbOg5edj/IdAAAAAGCt1NnWSPMeAAAAANvdKFtrjLLlx2C+w6uq1puvqg5M8t4kP5pkIcnprbWVxi8m2T2Qd9j7die5ftg7AQAAAGAvqLOtkeY9AAAAALa7S7vj0V0hbyUPHRg7Sr6DkzxoPfm6YuTZSZ6R5BtJTmutfX2lsa2125JcPpB32PsWWmu3D586AAAAAKybOtsaad4DAAAAYLv7xyS3JzkkyUmDD6tqZ5KTu8sLRsh3eZJvduenDBmzdH9Yvj9If+uOa5L8eGvty3t451Ke9b4PAAAAAPaWOtsaad4DAAAAYFtrrV2f5Lzu8sUrDDkjyX3SL/B9coR8LckHh+WrqicmOTb9QuZHVnj+2iS/kOSGJE9rrX1hj18i+UB3fE5VHTaQ77DuOyTJn4+QCwAAAADWTJ1t7TTvAQAAAEDy2iQtyc9V1fOXblbViUne3F2+ods6Y+nZy6pqoares0K+Nya5LcnpVXVWtz1HqurBSd7RjXlba+2by4Oq6uVJfiPJzUl+srX22RHnf26SS5IcmeTsqrpXl+970t8W5MgkFyX50Ij5AAAAAGA91NnWoPoNimxFVXXHAQccsGPXrl2bPRUAAACAsduxY0d27969q7V24DjyVdX/leQ13eVlSW5MckL6P4CdT/KM1tquZeN7SX4ryd+21p68Qr6fTb+gd0CSK5N8q8u3M8nnkvxoa+2mZeMflORrSaobe+kq0/3pFQqSJyT5uyRHJFlM8qUkD08yleQ7SZ7UWrt4z38JBqmzdXpTG5Bzcfw5tyv/PgAAAKyTOtvm1dnG8gcHAAAAgP1da+21VfX5JL+S5LFJHpDkn9IvDP7B8oLiiPneWVVfSvLrSZ6Y5Pj0i5XvTvL61totAyEHpV9QTJL7dZ9hDlnhfRd1v2D+zSQ/keTRSa5O8r4kr26tfW0t8wcAAACA9VBnG52V97YwvwgGAAAAtrJx/yIYhlFn61jZbd/m3wcAAIB1UmfbPAds9gQAAAAAAAAAAABgu9G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iwsTfvTc/OXzY9O/+eEce+e3p2/svjngMAAAAAsMX1pi5Lb2qkOmR6U+9Ob0odEgAAAIB9ykasvDed5EEjjn1ANx4AAAAAYC2mow4JAAAAwH5ss7fNPSTJHZs8BwAAAABga1OHBAAAAGCfs2nNe9Oz89+X5PgkV23WHAAAAACALa43pQ4JAAAAwD7pwL1NMD07/x+S/IeB24+enp3/m1XCDk2/YHbvJH++t3MAAAAAALa43tSKdcj0ptQhAQAAANgv7XXzXpLpJE9edt2STA3cG+ZvksyOYQ4AAAAAwNY2HXVIAAAAALaQcTTvnZPkk915pV8I+6ckvzRkfEtyc5KvLMzNfHsM7wcAAAAAtr5zss46ZHqL6pAAAAAA7HP2unlvYW7mq0m+unQ9PTv/d0k+vzA387d7mxsAAAAAIEnSW7xbHTK9qb9L8vn0FtUhAQAAANgvjWPlvbtZmJt58rhzAgAAAADcTW/xyZs9BQAAAADYGwds9gQAAAAAAAAAAABguxn7yntLpmfnT0/yE0kemuTeSWrI0LYwN/NjGzUPAAAAAGAL602NXIdMb1EdEgAAAIB9xtib96Zn5++V5ANJfry7NaxYtqSNew4AAAAAwBbXm1KHBAAAAGC/thEr7/12ktOTXJ/kbUk+k+RbSXZvwLvuVFWV5JQkz0jypCTHJrlXkm8n+Z9J/qC19j9WiX9CktkkT0z/F7pfSfLuJG9srd2yStxxSV6Z5KlJjkhyZZIPJnlNa+26VeKOSvJb6f8q+H5JrkrysSSvbq1dOdKXBgAAAIDta1PqkAAAAAAwLhvRvHdGkl1JTl+Ym/mHDcg/zFOTnNed707ypSQ3JTkmybOSPKuqXtNae9VgYFX9TJI/TbIj/ea7K5KckOTVSZ5eVU9urX13hbinJJlPcmiSq5N8If2mwV9N8syqemJr7aoV4o5P8qkk35tkMclFSR6W5KVJnl1Vp7bWLlnvHwIAAAAAtoE765DpLU6yDgkAAAAAY3HABuS8b5JLJ9y4l/S3xfhSkl9I8n2ttUe21k5KcmSS3+nGvLKqfvJuQVXTSd6efuPeK5L8QBd3TJJ/TnJykjfc42VVhyV5b/qNe29JclRr7bFJjk5yfpKHdnkH43YkeX/6jXvnJnlQF3dU+tt8HJnkvVW1Ef82AAAAALBV3DfJpRr3AAAAANhfbUSD2NeS3LEBeffkH5Ic11r7f1tr1y7dbK3d1lr7jfS3pE2SlwzEnZXk4CQfb629sbXWurivJnlRN+alVXX/gbifT79A+MUkL2+t3d7FXZPkBen/DWaq6qSBuGclOT7JNUleuLSiX2vtpiRndvd/MP3tfwEAAACAlW1WHRIAAAAAxmIjmvf+LMnx07PzD9uA3EO11q5vra1WrPvr7viIpRtVVUme2V3eY5W81tqnk1ySZGfu2Uz3rO54Tmtt10Dc5blrC9+fHhL3vtbaDQNxN6S/Kl/S3/YDAAAAAFjZnyU5Pr2pidYhAQAAAGBcNqJ573VJ/j7Jh6Zn5x+zAfnX65DuePOye0cneWB3fv6QuKX7j1+6UVUHJnnsWuM6P7zOOAAAAADgLnfWIdOb2pfqkAAAAAAwkgM3IOdbk1yR5AlJPjM9O/+/k3w5yU1DxreFuZkXb8A87tStsLe0kt3yprljuuOtSb4+JPyygbFJMp3+anzLn+8xrqoOSr9hcJS46araubQdLwAAAABwN3erQ6Y39b+zhzpkeosbWocEAAAAgLXYiOa9M5O0JNVdn9R9hmlJNrpo9pIkj0lyW5LfW3b/iO54XWutDYm9dmDs4Pm1WdlKcVO5a7XDPcUdkOQ+Sa4ZMg4AAAAAtrMzs+/VIQEAAABgZBvRvPfCDci5blV1UpLf7y5f2Vr78rLHS1vp3rZKilu746ErxK0Wu7dxg7EAAAAAwF32qTokAAAAAKzV2Jv3FuZm/nTcOderqh6S5KPpN829K8mbBobc0h0PWiXNwd3x5hXilmKXX68lbrX3DcYCAAAAAEt6i/tMHRIAAAAA1uOAPQ/ZP1XVA5L8dZIHJplPcuYKW+MubVF7eFVVVnbEwNjB8+Xb4u4pbjHJ7hHjdie5fsgYAAAAAAAAAAAA9mNbsnmvqr43/ca9hyX52yRntNZuX2Hopd3x4CQPGpLuoQNjk2Qhye0Dz/cY11q7LcnlI8YtDJkzAAAAAAAAAAAA+7mxb5s7PTv/jjWGtIW5mReP6/1Vde8kf5HkhCSfSfL01tqw7WcvT/LNJA9IckqS960w5pTueMGdE27tjqq6MMnju+fnjxK37Hq6e/5na4gDAAAAAJb0ptZch0xvcWx1SAAAAADYW2Nv3kty5ghjlravre58LEWzqjo4yYfTb6r7QpKntdZuGDqJ1lpVfTDJf+zmcLfmvap6YpJj019l7yMD4R/o3nNmVf1ua23Xsrijk5zWXZ67Qtxzkzynqn5t+fyq6rAkZ3SXf77nbwwAAAAA29aZI4zZkDokAAAAAIzDRjTvvXCVZ9+T5OFJnpfke5O8NndtI7tXqmpHkvckeWqSLyf58dbad0YIfWP6RbvTq+qsJG/qmvoenGTp17tva619cyDurUnOSnJckjdX1X9prd1eVUcmeVf6f9uPtdY+NxB3bpJL0m8KPLuqfra19t2q+p4kZyc5MslFST60lu8PAAAAANvMptQhAQAAAGBcqrW251FjNj07f68kf5r+FrGPW5ib+fre5qyq56ffNJcklyb51pCh32itnbH8RlX9bPqNcwckubKLPSHJziSfS/KjrbWbVnjnjyX5aJJDklydfgHwuCT3SrKQ5AkrNP2lqk5I8ndJjkiymORL6RcTp5J8J8mTWmsXj/jVh6qqOw444IAdu3bt2vNgAAAAgP3Mjh07snv37l2ttY34gSpbQW/qbnXI9BbXVYdUZ+v0pjYg5+L4c25X/n0AAABYJ3W2zXPAZrx0YW7mu0lekn6z2mvHlPbgZefHpF+QW+lz8mBga+2dSZ6UfiPeoUmOT3JZkl6SU1dq3OviPpHkcemv+NeSPDrJVUnenOSklRr3uriLkpyY5G1JbuzibkzyJ0lOHEfjHgAAAABse73FjahDAgAAAMBYbFq35MLczHXTs/MXJ3naOPK11s5Jcs5exH86ydPXEfeFJM9fR9wV6RcOAQAAAICN0lu8Lr2psdUhAQAAAGBcNmXlvWUekOTwTZ4DAAAAALC1qUMCAAAAsM/ZtOa96dn5lyQ5KsmXNmsOAAAAAMAW15tShwQAAABgnzT2bXOnZ+d/c5XHleS+SU5O8rgkLckfjnsOAAAAAMAW15tShwQAAABgvzb25r0kvfSLYbWHcbckee3C3MxbN2AOAAAAAMDW1ssa6pDpLapDAgAAALBP2Yjmvf+6yrOW5KYklyX5HwtzM9dtwPsBAAAAgK1v5DpkeovXTWRGAAAAALAGY2/eW5ibWa1oBgAAAACw93qL6pAAAAAA7NcO2OwJAAAAAAAAAAAAwHazEdvm3s307PwjkjwiyWFJbkjyLwtzM/+y0e8FAAAAALaR3tQ96pDpLapDAgAAALDP2rDmvenZ+f9fkl9L8uAVni0kmVuYm/mTjXo/AOzrzrv4qs2ewliddvz9N3sKAADAdtSbGlqHTG9qIclceovqkMDm6k1tQM7F8ecEAABgojZk29zp2fmzk/w/SaaT3Jbky0k+3R1vS/KQJG/txgEAAAAArF1vaqQ6ZDcOAAAAAPYpY2/em56df0GS/5Dku0lekeS+C3Mzj1iYm3nSwtzMI5Lct7t/U5KfnZ6df/645wAAAAAAbHG9qXvUIdNbfER6i09Kb/Eedcj0ptQhAQAAANinbMS2uS9J0pI8e2Fu5uODDxfmZm5M8qbp2fn/k+Qvu/Hv3oB5AAAAAABb1511yPQW71GHTG/xxiRvSm9KHRIAAACAfdJGbJt7YpLLVmrcW657/qUkj9mAOQAAAAAAW9uJSS5bsXFvuf5zdUgAAAAA9jkbsfLeIUmuG3Hs9Um+fwPmAAAAAABsbeqQAIxHb2oDci6OPycAALDlbMTKe5cnOWF6dv77Vhs0PTt/3ySP6sYDAAAAAKzF5UlOSG9q1TpkelPqkAAAAADskzaiee8jSQ5O8t6uQe8epmfn75fkvUkOSvLhDZgDAAAAALC13VmH7Br07qk3pQ4JAAAAwD5rI7bNnUvyvCRPTvLV6dn59ye5OMm3ktwvyfFJzkh/W4srkrx+A+YAAAAAAGxtd6tDpjelDgkAAADAfmXszXsLczPfmZ6df2qSdyd5bJJ/n6QtG1Ld8TNJXrAwN/Odcc8BAAAAANjieovfSW9q5DpkeovqkAAAAADsUzZi5b0szM18KcnJ07PzP5bk9CSPSHLvJDcm+Zckf7UwN/M3G/FuAAAAAGCb6C1+KcnJ6U0NrUOmt6gOCQAAAMA+aUOa95YszM18IsknNvIdAAAAAMA211tUhwQAAABgv3PAZk8AAAAAAAAAAAAAtpuxrLw3PTv/liSnJjl7YW7mv40w/heTvDDJJxfmZl4+jjkAAAAAAFtcb+rOOmR6i3usQ6Y3dWcdMr1FdUgAAAAA9il7vfLe9Oz8Y5L85ySHJHnriGF/1I3/penZ+RP2dg4AAAAAwBbXm9qrOmR6U+qQAAAAAOxTxrFt7plJWpJXL8zN3D5KwMLczG1Jet37XziGOQAAAAAAW9uZ6eqQ6S2OVIdMb1EdEgAAAIB91jia934kyS1JPrzGuI90cU8ewxwAAAAAgK1NHRIAAACALWUczXsPSfKVhbmZm9cStDA3c0uSy5I8bAxzAAAAAAC2tock+Up6i2uqQ6a3qA4JAAAAwD5pHM17hya5aZ2xNyU5ZAxzAAAAAIC9VlX/pqrOq6rvVNVNVXVhVf1iVa2rjlZVT6iqD1fV1VV1c1VdXFWvqqoVa2JVdXhVPbeqfreq/r6qvltVrarO28N7ntyNW+3z8+v5DvsQdUgAAACA/YQ622gOHEOOa5I8cJ2xD0jynTHMAQAAAAD2SlXNJvmd7vKyJDcmOTHJW5KcVlXPbK3tXkO+n0nyp0l2JLkyyRVJTkjy6iRPr6ont9a+OxD25CTv2YuvcX2Sfxry7Bt7kXdfoA4JAAAAsB9QZxvdOFbeuzjJUdOz8w9fS9D07PwjkvxAFw8AAAAAm6aqnpDkdUl2J3lBa+1hrbUTk5yU5KokP5Xk5WvIN53k7ekXFF+R5AdaayclOSbJPyc5OckbVgi9OcnfJXlTkuck+Y01fpV/bK2dOuTz4TXm2tdcnOSo9KbWVIdMb0odEgAAAGBC1NnWZhwr7/1Fkqcm6SX5d2uI+60krYsHAAAAgM30yiSV5E9aa+9eutla+3xVvTzJnyWZrarfb63dPkK+s5IcnOTjrbU3Lsv31ap6UZLzk7y0qn67tXbVsud/leSvlq6r6sy9/F5biTokAGxHvakNyLk4/pwAACxRZ1uDcay898fpb1nx/OnZ+ddNz86vmnN6dr6mZ+dfl+T5Xdwfj2EOAAAAALAuVXWfJKd1l29fYcj7098m48gkTxkhXyV55rB8rbVPJ7kkyc4kz1jHlLerO+uQ6U29Lr2p1WubvalKb0odEgAAAGBC1NnWbq9X3luYm7lxenb+Z5N8JMmvJZmZnp3/kyR/m+QrSW5K8j1JHpLkR5O8NMmjkuxKcubC3MyNezsHAAAAANgLj0lyUJJbklw4+LC1dntVfSbJjyV5fJKP7yHf0Uke2J2fP2TM+UmO7fKNs6ns6Ko6J/1tYr+b5KIk722t/e8xvmNz9BZvTG/qbnXI9KZGrkOmt6gOCQAAALCx1NnWaBzb5mZhbuZj07Pzz0pyTpJHJ/n9VYZXkuuSvHBhbsZWFQAAAADsjR1V9bVhD1tr3z9CjmO64+WttTuGjLks/aLiMUOer5Tv1iRfXyXf8rHj8pDus+Qn09+G5A+T/HJrbdeY3zdZvcWPpTe15jpkeovqkAAAAACrU2e7u4nU2caxbW6SZGFu5r+n38X4miRfSr84Nvj5Uvf82IW5mQ+P690AAAAAsBeO6I7XrjJm6dkRq4wZzHdda62NId8obk5ydvqFz6OSHJzkuCS/l6Ql+U9JXj+md22u3uKa6pDpLapDAgAAAEyGOtsajWXlvSULczNXJ/nNJL85PTt/ZPpf4LAkNyS5cmFu5ppxvg8AAACAbW/XiL/6Xc0h3fG2Vcbc2h0P3YR8e9RauyDJBQO3L0nyK1W1kH5x8WVV9Yetta+M452bqrd4Zx0yval71CHTW1SHBAAAAFgbdbZMvs421ua95bpGPUUyNt307PzYcy7MzYw9JwAAALBpbumOB60y5uDuePMm5Ntbf5DkvyT5/iQ/ldW3mt3/9Bv11CEBAAAANp862xqNbdtcAAAAANhPjbK1xihbfgzmO7yqagz59kprbVeSf+guH77R7wMAAABg21JnWyPNewAAAABsd5d2x6OrathOFQ8dGDtKvoOTPGgM+cbh9u64YTtxAAAAALDtqbOtkWIdsKlsawwAAMA+4B/TL7odkuSk3PXr2SRJVe1McnJ3ecEI+S5P8s0kD0hySpL3rTDmlDXkG4dHdcevTeh9AAAAAGw/6mxrZOU9AAAAALa11tr1Sc7rLl+8wpAzktwnyTVJPjlCvpbkg8PyVdUTkxybfiHzI2uf8dpU1elJTuguz1ttLAAAAACslzrb2mneAwAAAIDktUlakp+rqucv3ayqE5O8ubt8Q2vttmXPXlZVC1X1nhXyvTHJbUlOr6qzqqq6mAcneUc35m2ttW+OY/JV9Z6qempVHbDsXlXVM5Msze/jrbVJ/QIZAAAAgO1JnW0NNO8BAAAAsO211s5P8qr062XvqqovV9Xnk1yY5P5J5pP87kDY4UkenP62HYP5vpLkJUl2J3lDkiuq6sIklyZ5ZJLPJTlrpblU1beXPkn+W3f7R5bfr6rnDYQ9LcknklxfVf+7qi5IclWSDyQ5IslnkvzMyH8QAAAAAFgHdba10bwHAAAAAElaa69N8vQkf5PkyCQPT/JPSV6W5BmttV1rzPfOJE9K8tEkhyY5PsllSXpJTm2t3TQk9Mhln3t393YO3D9kIGY2yXuTXJHk6CQnJan0C40vSXJKa+3ba5k/AAAAAKyHOtvoDhxXIgAAAADY37XWPpp+EXCUsb30C4Srjfl0+oXKtcyh1jK+i3lrkreuNQ4AAAAANoI622j2qnlvenb+Z8cxiYW5mXeOIw8AAAAAsAX1psZSh0xvUR0SAAAAgH3G3q68d06Sthfx1cUrmgEAAAAAw5wTdUgAAAAAtpi9bd57Z1Yumh2c5Nnp7xF8ZZJ/SXJVkvsleWSSo5LcluQDSW7dyzkAAAAAAFubOiQAAAAAW85eNe8tzM2cOXhvenb+e5L8bZJvJfnFJB9emJtpy55Xkmck+f0kxyT50b2ZAwAAAACwxfUWz7znval71CHTW2zLnqtDAgAAALBP29uV91byX5P8qySPWZib+afBh10j34emZ+cvS/KPSXpJXrEB8wAAAAAAtq4765DpLd6jDtk18n0ovSl1SAAAAAD2SQdsQM5nJ/niSo17yy3MzfyfJF9I8tMbMAcAAAAAYGt7dpIvrti4t1xvUR0SAAAAgH3SRjTvPSDJ7hHHtiQP3IA5AAAAAABbmzokAAAAAPu1jWje+0aSR03Pzh+72qDu+QndeAAAAACAtfhGkkelN7VqHbJ7rg4JAAAAwD5nI5r33tvlnZ+enf/XKw2Ynp0/PclHu8v3bMAcAAAAAICt7c46ZHpTK9Yh05tShwQAAABgn3XgBuT87SRPTXJykr+Ynp3/apJLklyd5L5JHplkOkkl+WyS12zAHAAAAACAre1udcj0ptQhAQAAANivjH3lvYW5me8meUqS30tyc/oFsqcl+ffd8SHd/d9P8pRuPAAAAADA6HqLa6pDduMBAAAAYJ+xESvvLTXwvXx6dv43kzwpySOS3DvJjUn+JcnfL8zN3LAR7wYAAAAAtol+Q97L05saWodMb1EdEgAAAIB90tib97qGvZbk9QtzMzcm+Vj3AQAAAAAYj37DXkvy+vQW1SEBAAAA2O+MfdvcJK9K8ryFuZnbNiA3AAAAAEDS1SHTW1SHBAAAAGC/tBHNe1cl+e4G5AUAAAAAWKIOCQAAAMB+bSOa985L8qjp2fmpDcgNAAAAAJB0dcj0ptQhAQAAANgvbUTzXi/JLUnOnp6dP3QD8gMAAAAA9NLVIdObUocEAAAAYL9z4Abk/JEkb01yVpIvTc/On5vki0luGhawMDfzzg2YBwAAAACwdd2tDpne1B7rkOktqkMCAAAAsM/YiOa9c5K0JJXkgUn+0wgximYAAAAAwFqcE3VIAAAAAPZjG9G89870i2YAAAAAABtFHRIAAACA/drYm/cW5mbOHHdOAAAAAIC76S2eudlTAAAAAIC9ccBmTwAAAAAAAAAAAAC2m43YNvcepmfn753ksCQ3LMzN3DiJdwIAAAAA20xv6s46ZHqL6pAAAAAA7NM2rHlvenb+hCT/JcnpSe6/7P5VSf4yyZsX5mYu2qj3AwAAAADbQG9qxTpkelN31iHTW1SHBAAAAGCfsyHb5k7Pzr84yWeT/PskD0hSyz4PSHJmks924wAAAAAA1q43NVIdshsHAAAAAPuUsTfvTc/OPz7JHyU5KMnHkvzrJN+fZGd3/NdJ/qJ7/tbp2fkfGvccAAAAAIAtrje1pjpkelPqkAAAAADsUzZi29yz0v9l628szM3MDTz7evf56+nZ+VckmevGn7G3L62qhyQ5LckPdZ9HJdmR5FWttdcMiekl+a09pD6utXbJkPjjkrwyyVOTHJHkyiQfTPKa1tp1q8z1qO69P5HkfkmuSr/A+OrW2pV7mA8AAAAAsKwOmd7i0DpkelNjrUMCAAAAwLhsRPPeqUmuXqFxb9Abk7w8yZPG9N5f7j7rcUWSy4c8++5KN6vqKUnmkxya5OokX0hybJJfTfLMqnpia+2qFeKOT/KpJN+bZDHJRUkeluSlSZ5dVacOaxYEAAAAAO50apKrV2jcGzTuOiQAAAAAjMXYt81NfwW6r+5p0MLcTOvGHT6m9347yUeT/Gb6K9qdu4bYd7TWTh3yuUdTX1UdluS96TfuvSXJUa21xyY5Osn5SR6a5O0rxO1I8v70G/fOTfKgLu6oJB9IcmSS91bVRvy7AAAAAMBWMlIdMr3FcdchAQAAAGAsNqJJ7FtJHj49O7/qqn7Ts/M7kzw8/aa7vdZae01r7emttd9urf1lkhvHkXeIn09y3yRfTPLy1trt3RyuSfKCJHckmamqkwbinpXk+CTXJHlha+27XdxNSc7s7v9gkmds4NwBAAAAYCv4VpKHpze1+u4ivamx1iEBAAAAYFw2onnvk+n/ivX1exj3+m7c32zAHDbas7rjOa21XcsfdCv1nddd/vSQuPe11m4YiLsh/VX5kuSMMc4VAAAAALaiT2br1yEBAAAA2MJW/1Xq+vxO+k1rL5uenf/RJH+Y5OL0fwl7v/RXnvvPSf5VktuSzG3AHNbqKVX1qPS3rf1Okn9I8s7W2jcHB1bVgUke212ePyTf+UmeluTxA/d/eIS4n18hDgAAAAC4uzvrkOlN7S91SAAAAAC409ib9xbmZi6enp1/bpJ3JjkpydtWGFZJrk/y7xfmZi4e9xzW4UcGrp+dpFdVv9BaO2fg2XSSnd35ZUPyLd0/ZulGVR2U5OgR46araufSdrwAAAAAwIDe4sXpTY1ch0xvcV+oQwIAAADAnTZi29wszM18JMlxSV6X5LPpF8h2d8fPJnlNkuMW5mb++0a8fw2+kf4cT05/1b17JTklyceSHJrkHVX19IGYI5adXzsk79L95WOnctffe09xByS5z54mDwAAAADbWm9xpDpkeoubXYcEAAAAgHvY65X3pmfnj16Ym7l88P7C3Mw3kryy++yTWmt/tMLtT1fVTJJzkzwzyf9dVR9trbXu+SHLxt42JPWt3fHQZffWEjcYCwAAAADbW2/q6PQW71GHTG9xn69DAgAAAMBKxrFt7lemZ+evSPL3Sf4uyacW5ma+OIa8m6a11qpqNv3mvYcl+cEkn+8e37Js6EED10sO7o43L7s3GLeSg5ed3zxkDAAAAABsR19Jb+pudcj0FvfrOiQAAAAA29s4mvcqydFJXpDk+UkyPTt/TfpFtE+lX0j7x4W5md1jeNfEtNb+paq+k+R7kzw8dzXvLd/y9oj0t94ddMQKYxfT37LjgNx9O92V4pa29gAAAAAA+u5Rh0xv6h51yPQW96s6JAAAAADb1zia945K8qQkp3bHRyf5viT/NskzujE3Ts/O/8/0i2ifSnLBwtzMrfdMtc+5vTsu/zstdPd3JnloVm7ee2h3vHTpRmvttqq6PMl09/x/rhK30Fq7fYXnAAAAALBdjVSHTG/qbnXI9Bb3hzokAAAAANvQXjfvLczNfCPJ+7pPpmfnD0vyxNxVSPuhJIclOT3Jj3dht03Pzn82d22z+5d7O49xq6rvS3K/7vJrS/dba3dU1YVJHp/klCTnrxB+Sne8YOD+Bek3752S5M/WEAcAAAAA21tv8W51yPSmRqpDpjd1Zx0yvcV9rg4JAAAAwPY1jpX37mZhbuaGJH/VfTI9O78zyePSL6D9SJInpL8V7RO7z69txDzG4OXpb8WxmOQzA88+kH7z3plV9buttV1LD6rq6CSndZfnrhD33CTPqapfa63dsCzusCRndJd/PrZvAQAAAABbUW/xbnXI9Kb21zokAAAAANvUhherFuZmbk9/i9j/meSN07Pzj07y80lemOSQjX7/MFX1qCT/Kckftta+sOz+Iek37v1ad+v1rbXbBsLfmuSsJMcleXNV/ZfW2u1VdWSSd6X/d/1Ya+1zA3HnJrkkybFJzq6qn22tfbeqvifJ2UmOTHJRkg+N8asCAAAAwNbXW7xbHTK9qX2iDgkAAAAAw2xo89707PyBSU5O/9euT0p/W9jDu8eV5Joknx7Hu6rqlCQfXnbr3t3x16vqZcvuP6a1dkWSnUn+Y5L/WFVXJ7m8e35cknt1529PMjf4rtba9VX1vCQfTfJLSZ5fVZcvi11I8qIV4nZV1Rnpb9Px7CSnVdWXkjw8yVSS7yR5bmtt99q+PQAAAABsY72pidUhAQAAAGBcxtq8Nz07f+/0t6B4UvqFsh9K/1et1Q35UvoNducnOX9hbuaSMb5+Z/or1w26V+5qxkuSHd1xIcmruvkem+SRSQ5K8q0kf5Hkba21vxr2stbaJ6rqcUlemeSpSR6d5MokH0zymtbatUPiLqqqE5P8ZpKf6OKuTvK+JK9urX1tlC8LAAAAANtWb2pNdcj0FsdZhwQAAACAsdjr5r3p2flnp18ke1KSH0xyQPpFstuTXJilAlny9wtzM1fv7fuGaa19MncV50YZf12S1+zlO7+Q5PnriLsiyUv25t0AAAAAsK30pkauQ6a3uGF1SAAAAAAYl3GsvPf+JC3JdUk+nqUCWfIPC3Mzt4whPwAAAADA0DpkeovqkAAAAADsdw4YU56lFe92J9nVfXaPKTcAAAAAQKIOCQAAAMAWMo6V985Mcmr3mek+Lclt07Pzn03/169/n+T8hbmZ68bwPgAAAABg+zkzQ+qQ6U3drQ6Z3uJ1mzRHAAAAABjZXjfvLczNvDPJO5Nkenb+yNxVQHtSkh9KckqSVyRp07PzX8xdRbS/X5ib+erevh8AAAAA2AZ6i3fWIdObWrUOmd7U3eqQ6S2qQwIAAACwzxnHynt3WpibuSbJh7tPpmfnD03yw7mriPbDSR6V5KXd868n+dTC3MwLxjkPAAAAAGAL6y3erQ6Z3tSqdcj0pr6e5FPpLapDAgAAALDPGGvz3qCFuZmbk/yP7pPp2fkDkvyrJC9O8sIkRyV5bhJFMwAAAABgfXqLd6tDpjelDgkAAADAPm9Dm/eSZHp2vtIvlD2p+5ya5H4b/V4AAAAAYBvpTalDAgAAALBfGXvz3vTs/CFJHp+7tqh4QpJ7d4+rO+5K8vkkn+o+AAAAAACj602pQwIAAACwX9vr5r3p2fkjkpySu37N+tgkO7vHS0WyW5P8Q/oFsr9L8umFuZkb9/bdAAAAAMA20ZtaVx0yvUV1SAAAAAD2SeNYee/q3FUcWzouJvl07vpF62cW5mZuG8O7AAAAAIDtaaQ6ZHqL6pAAAAAA7BfG0bx3QJKrcleB7FNJPr8wN9PGkBsAAAAAIBlSh0xvUR0SAAAAgP3SOJr3HrkwN3PpGPIAAAAAAAzzyPQW1SEBAAAA2DL2unlP4x4AAAAAsOE07gEA7Ht6UxuQc3H8OQEA9lEHbPYEAAAAAAAAAAAAYLvRvAcAAAAAAAAAAAATpnkPAAAAAAAAAAAAJkzzHgAAAAAAAAAAAEyY5j0AAAAAAAAAAACYMM17AAAAAAAAAAAAMGGa9wAAAAAAAAAAAGDCNO8BAAAAAAAAAADAhB242RMAYN81PTs/9pwLczNjzwkAAAAAAAAAsL+x8h4AAAAAAAAAAABMmOY9AAAAAAAAAAAAmDDNewAAAAAAAAAAADBhmvcAAAAAAAAAAABgwjTvAQAAAAAAAAAAwIQduNkTAAAAAAAAAADGrDe1ATkXx58TALYxK+8BAAAAAAAAAADAhGneAwAAAAAAAAAAgAnTvAcAAAAAAAAAAAATpnkPAAAAAAAAAAAAJkzzHgAAAAAAAAAAAEyY5j0AAAAAAAAAAACYMM17AAAAAAAAAAAAMGGa9wAAAAAAAAAAAGDCNO8BAAAAAAAAAADAhGneAwAAAAAAAAAAgAk7cLMnAOzfzrv4qs2ewj3szZxOO/7+Y5wJAAAAAAAAAACszMp7AAAAAAAAAAAAMGFW3gMAAAAAAAAAmKTe1AbkXBx/TgA2lJX3AAAAAKBTVf+mqs6rqu9U1U1VdWFV/WJVrauOVlVPqKoPV9XVVXVzVV1cVa+qqkOGjD+8qp5bVb9bVX9fVd+tqlZV5434vqOq6o+r6oqqurWqLq+qP6qqo9YzfwAAAABYD3W20Vh5DwAAAACSVNVskt/pLi9LcmOSE5O8JclpVfXM1truNeT7mSR/mmRHkiuTXJHkhCSvTvL0qnpya+27A2FPTvKedc7/+CSfSvK9SRaTXJTkYUlemuTZVXVqa+2S9eQGAAAAgFGps43OynsAAAAAbHtV9YQkr0uyO8kLWmsPa62dmOSkJFcl+akkL19Dvukkb0+/oPiKJD/QWjspyTFJ/jnJyUnesELozUn+LsmbkjwnyW+M+L4dSd6ffkHx3CQPaq09NslRST6Q5Mgk713vL5sBAAAAYBTqbGujWAcAAAAAySuTVJK3tdbevXSztfb53FVMnK2qnSPmOyvJwUk+3lp7Y2utdfm+muRF3ZiXVtX9lwe11v6qtfajrbWzWmvvT/KNEd/3rCTHJ7kmyQuXfmncWrspyZnd/R9M8owR8wEAAADAeqizrYHmPQAAAAC2taq6T5LTusu3rzDk/UmuT/9XtU8ZIV8leeawfK21Tye5JMnOjK+Z7lnd8X2ttRsG3ndD+t8hSc4Y0/sAAAAA4G7U2dZO8x4AAAAA291jkhyU5JYkFw4+bK3dnuQz3eXjR8h3dJIHdufnDxmzdH+UfKP44Qm/DwAAAAAGqbOt0YHjSAIAAAAAm2RHVX1t2MPW2vePkOOY7nh5a+2OIWMuS/Jjy8aOku/WJF9fJd/ysetWVQelX8hcnnfY+6aramdXKAUAAACAJepsm1Bns/IeAAAAANvdEd3x2lXGLD07YpUxg/mua621MeTbk6ncVecb9h2W7h+Q5D5jeCcAAAAADFJnWyMr7wEAAACwP9s14q9+V3NId7xtlTG3dsdDNyHfqO9b7Z23LjsfxzsBAAAA2FrU2TahzmblPQAAAAC2u1u640GrjDm4O968CflGfd9q7zx42fk43gkAAAAAg9TZ1kjzHgAAAADb3Shba4yy5cdgvsOrqsaQb08Wk+weyDvsfbuTXD+GdwIAAADAIHW2NdK8BwAAAMB2d2l3PLqqDhwy5qEDY0fJd3CSB40h36paa7cluXwg77D3LbTWbt/bdwIAAADACtTZ1kjzHgAAAADb3T8muT3JIUlOGnxYVTuTnNxdXjBCvsuTfLM7P2XImKX7o+QbxVKeSb0PAAAAAAaps62R5j0AAAAAtrXW2vVJzusuX7zCkDOS3CfJNUk+OUK+luSDw/JV1ROTHJt+IfMja5/xij7QHZ9TVYcNvO+w9L9Dkvz5mN4HAAAAAHejzrZ2mvcAAAAAIHltkpbk56rq+Us3q+rEJG/uLt/QbZ2x9OxlVbVQVe9ZId8bk9yW5PSqOquqqot5cJJ3dGPe1lr75gqx63FukkuSHJnk7Kq6V/e+70lydnf/oiQfGtP7AAAAAGAl6mxroHkPAAAAgG2vtXZ+klelXy97V1V9uao+n+TCJPdPMp/kdwfCDk/y4CQPWCHfV5K8JMnuJG9IckVVXZjk0iSPTPK5JGetNJeq+vbSJ8l/627/yPL7VfW8gfftSv9Xv9cmeXaSr1fVZ5Nc2V1/J8lzW2u71/BnAQAAAIA1UWdbG817AAAAAJCktfbaJE9P8jfp/4L24Un+KcnLkjyjK9ytJd87kzwpyUeTHJrk+CSXJeklObW1dtOQ0COXfe7d3ds5cP+QFd53UZITk7wtyY1JHt0d/yTJia21i9cyfwAAAABYD3W20R04rkQAAAAAsL9rrX00/SLgKGN76RcIVxvz6fQLlWuZQ61l/EDsFen/EhkAAAAANo0622isvAcAAAAAAAAAAAATZuU9ANhP/dw7Pzv2nG/72ceNPScAAAAAAAAAcE9W3gMAAAAAAAAAAIAJ07wHAAAAAAAAAAAAE6Z5DwAAAAAAAAAAACbswM2eAADAVjQ9Oz/2nAtzM2PPCQAAAAAAAMDm0LwHAAAAAAAAAABLelMbkHNx/DmB/Z5tcwEAAAAAAAAAAGDCNO8BAAAAAAAAAADAhGneAwAAAAAAAAAAgAnTvAcAAAAAAAAAAAATpnkPAAAAAAAAAAAAJmzLNO9V1UOq6iVV9SdV9fmquqOqWlW9coTYJ1TVh6vq6qq6uaourqpXVdUhe4g7rqr+rKq+UVW3VNWXq+pNVXX4HuKOqqo/rqorqurWqrq8qv6oqo5a49cGAAAAAAAAAABgP7RlmveS/HKSP07yc0l+MMmOUYKq6meSfCrJTyW5NckXkzw8yauT/F1V3WtI3FOSfC7JC7p3fSHJA5L8apLPVdX9h8Qdn+T/JHlJksOSXJTkPklemuTzVXXsKPMGAAAAAAAAAABg/7WVmve+neSjSX4zyU8kOXdPAVU1neTt6TffvSLJD7TWTkpyTJJ/TnJykjesEHdYkvcmOTTJW5Ic1Vp7bJKjk5yf5KFd3sG4HUnen+R7u/k9qIs7KskHkhyZ5L1VtZX+XQAAAAAAAAAAABiwZZrEWmuvaa09vbX22621v0xy4whhZyU5OMnHW2tvbK21LtdXk7yoG/PSFVbR+/kk901/lb6Xt9Zu7+KuSX8lvjuSzFTVSQNxz0pyfJJrkrywtfbdLu6mJGd2938wyTNG/+YAAAAAAAAAAADsbw7c7AlslqqqJM/sLu+xSl5r7dNVdUmSY9NvpvvjZY+f1R3Paa3tGoi7vKrOS/K0JD+d5MIV4t7XWrthIO6Gqnp/+o2BZyT54Lq+GAAAezQ9Oz/2nAtzM2PPCQAAAAAAAGxdW2blvXU4OskDu/Pzh4xZuv/4pRtVdWCSx641rvPD64wDAAAAAAAAAABgC9nOzXvHdMdbk3x9yJjLBsYmyXSSnQPP9xhXVQel3zA4Stx0Ve0cMgYAAAAAAAAAAID93HZu3juiO17XWmtDxlw7MHbw/NqsbKW4qdz1995T3AFJ7jNkDAAAAAAAAAAAAPu57dy8d0h3vG2VMbd2x0NXiFstdm/jBmMBAAAAAAAAAADYQrZz894t3fGgVcYc3B1vXiFutdi9jRuMBQAAAAAAAAAAYAvZzs17S1vUHl5VNWTMEQNjB8+Xb4u7p7jFJLtHjNud5PohYwAAAAAAAAAAANjPbefmvUu748FJHjRkzEMHxibJQpLbB57vMa61dluSy0eMW2it3T5kDAAAAAAAAAAAAPu57dy8d3mSb3bnpwwZs3T/gqUbrbU7kly41riB67XGAQAAAAAAAAAAsIVs2+a91lpL8sHu8sWDz6vqiUmOTX+VvY8MPP5AdzyzqnYMxB2d5LTu8twhcc+pqsMG4g5LckZ3+ecjfg0AAAAAAAAAAAD2Q9u2ea/zxiS3JTm9qs6qqkqSqnpwknd0Y97WWvvmQNxbk3w7yXFJ3lxVO7u4I5O8K8mBST7WWvvcQNy5SS5JcmSSs6vqXl3c9yQ5u7t/UZIPjfNLAgAAAAAAAAAAsG/ZMs17VXVKVX176ZPked2jX19+v6p+YCmmtfaVJC9JsjvJG5JcUVUXJrk0ySOTfC7JWYPvaq1d3+W/JckvJbmyqj6b/la8pyRZSPKiFeJ2pb+63rVJnp3k613cld31d5I8t7W2e6//IAAAAAAAAAAAAOyztkzzXpKd6a9ct/Q5uLt/r4H7d9vmtrX2ziRPSvLRJIcmOT7JZUl6SU5trd200staa59I8rgk70nSkjw6yVVJ3pzkpBVW61uKuyjJiUneluTGLu7GJH+S5MTW2sVr/uYAAAAAAAAAAADsVw7c7AmMS2vtk0lqnbGfTvL0dcR9Icnz1xF3Rfor/gEAAAAATM4/f2yzZ3B3ezufR/7EeOYBAAAAsAm20sp7AAAAAAAAAAAAsF/QvAcAAAAAAAAAAAATpnkPAAAAAAAAAAAAJkzzHgAAAAAAAAAAAEyY5j0AAAAAAAAAAACYsAM3ewIAAAAAAAAAAAAj6U1tQM7F8eeEEVh5DwAAAAAAAAAAACZM8x4AAAAAAAAAAABMmOY9AAAAAAAAAAAAmDDNewAAAAAAAAAAADBhmvcAAAAAAAAAAABgwjTvAQAAAAAAAAAAwIRp3gMAAAAAAAAAAIAJ07wHAAAAAAAAAAAAE6Z5DwAAAAAAAAAAACZM8x4AAAAAAAAAAABMmOY9AAAAAAAAAAAAmDDNewAAAAAAAAAAADBhmvcAAAAAAAAAAABgwjTvAQAAAAAAAAAAwIRp3gMAAAAAAAAAAIAJO3CzJwAAALDc9Oz82HMuzM2MPScAAAAAAADsDSvvAQAAAAAAAAAAwIRp3gMAAAAAAAAAAIAJ07wHAAAAAAAAAAAAE6Z5DwAAAAAAAAAAACZM8x4AAAAAAAAAAABMmOY9AAAAAAAAAAAAmDDNewAAAAAAAAAAADBhmvcAAAAAAAAAAABgwjTvAQAAAAAAAAAAwIRp3gMAAAAAAAAAAIAJ07wHAAAAAAAAAAAAE6Z5DwAAAAAAAAAAACZM8x4AAAAAAAAAAABMmOY9AAAAAAAAAAAAmDDNewAAAAAAAAAAADBhmvcAAAAAAAAAAABgwg7c7AkAAACw/5ienR97zoW5mbHn3K78+wAAAAAAwP7DynsAAAAAAAAAAAAwYVbeAwAAAJgAKyMCAAAAALCclfcAAAAAAAAAAABgwjTvAQAAAAAAAAAAwIRp3gMAAAAAAAAAAIAJ07wHAAAAAAAAAAAAE6Z5DwAAAAAAAAAAACZM8x4AAAAAAAAAAABMmOY9AAAAAAAAAAAAmDDNewAAAAAAAAAAADBhB272BAAAAAAAAPZ5//yxzZ7B3e3tfB75E+OZBwAAAOtm5T0AAAAAAAAAAACYMM17AAAAAAAAAAAAMGGa9wAAAAAAAAAAAGDCNO8BAAAAAAAAAADAhGneAwAAAAAAAAAAgAnTvAcAAAAAAAAAAAATpnkPAAAAADpV9W+q6ryq+k5V3VRVF1bVL1bVuupoVfWEqvpwVV1dVTdX1cVV9aqqOmQPccdV1Z9V1Teq6paq+nJVvamqDh8y/slV1fbw+fn1fAcAAAAAWCt1ttEcOK5EAAAAALA/q6rZJL/TXV6W5MYkJyZ5S5LTquqZrbXda8j3M0n+NMmOJFcmuSLJCUleneTpVfXk1tp3V4h7SpL5JIcmuTrJF5Icm+RXkzyzqp7YWrtqyGuvT/JPQ559Y9S5AwAAAMB6qbONzsp7AAAAAGx7VfWEJK9LsjvJC1prD2utnZjkpCRXJfmpJC9fQ77pJG9Pv6D4iiQ/0Fo7KckxSf45yclJ3rBC3GFJ3pt+QfEtSY5qrT02ydFJzk/y0C7vMP/YWjt1yOfDo84fAAAAANZDnW1tNO8BAAAAQPLKJJXkba21dy/dbK19PncVE2eraueI+c5KcnCSj7fW3thaa12+ryZ5UTfmpVV1/4G4n09y3yRfTPLy1trtXdw1SV6Q5I4kM1V10lq/IAAAAABMgDrbGmjeAwAAAGBbq6r7JDmtu1zp17bvT3+bjCOTPGWEfJXkmcPytdY+neSSJDuTPGPg8bO64zmttV0DcZcnOa+7/Ok9zQMAAAAAJkmdbe007wEAAACw3T0myUFJbkly4eDD7le5n+kuHz9CvqOTPLA7P3/ImKX7d+arqgOTPHatcYPvrqpzquoTVfXfq+p3qupfjTBnAAAAANhb6mxrdOC4EwIAAADABO2oqq8Ne9ha+/4RchzTHS9vrd0xZMxlSX5s2dhR8t2a5Our5Fs+Nkmm0/+V8PLno8Qt95Dus+Qn09+G5A+T/PLgr4wBAAAAoKPOdncTqbNZeQ8AAACA7e6I7njtKmOWnh2xypjBfNe11toa8h2xwvNR53FzkrPTL3weleTgJMcl+b0kLcl/SvL6PU0cAAAAAPaCOtsaWXkPAAAAgP3ZrhF/9buaQ7rjbauMubU7HrqB+Q5Zdj4sdsV5tNYuSHLBwNhLkvxKVS2kX1x8WVX9YWvtK6vMCwAAAIDtSZ0tk6+zWXkPAAAAgO3ulu540CpjDu6ON29gvluWnQ+LXcs8lvxBkq8l2ZHkp9YQBwAAAABroc62Rpr3AAAAANjuRtmqY5QtPwbzHV5VtYZ8167wfG/mkSRpre1K8g/d5cNHjQMAAACANVJnWyPNewAAAABsd5d2x6Or6sAhYx46MHaUfAcnedAa8i0kuX3g+d7MY7mlvMO+HwAAAADsLXW2NdK8BwAAAMB294/pF90OSXLS4MOq2pnk5O7yghHyXZ7km935KUPGLN2/M19r7Y4kF641bkSP6o5fW2McAAAAAIxKnW2NNO8BAAAAsK211q5Pcl53+eIVhpyR5D5JrknyyRHytSQfHJavqp6Y5Nj0C5kfGXj8ge54ZlXtGIg7Oslp3eW5e5rHsrjTk5zQXZ632lgAAAAAWC91trWzTQYAAAAAJK9N8rQkP1dVn2ytvTtJqurEJG/uxryhtXbbUkBVvSzJy5L8r9ba8wbyvTH9guLpVXVWkje11lpVPTjJO7oxb2utfXMg7q1JzkpyXJI3V9V/aa3dXlVHJnlX+vW8j7XWPrc8qKrek+SPk3yytba7u1dJ/m2St3fDPt5aW+sviYFJ+uePbfYM7m5v5/PInxjPPAAAANifqLOtgZX3klTVOVXV9vA5ZEjsE6rqw1V1dVXdXFUXV9Wrho1fFndcVf1ZVX2jqm6pqi9X1Zuq6vAN+ZIAAAAADNVaOz/Jq9Kvl72rq9V8Pv3tNe6fZD7J7w6EHZ7kwUkesEK+ryR5SZLdSd6Q5IqqujDJpUkemeRz6RcPB+OuT/K8JLck+aUkV1bVZ9PfIuSUJAtJXrTCV3hakk8kub6q/ndVXZDkqvR/YXxEks8k+ZnR/hoAAAAAsD7qbGtj5b27uzTJt4Y82z14o6p+JsmfJtmR5MokV6S/NOKrkzy9qp7cWvvuCnFPSf8/4qFJrk7yhfSXcPzVJM+sqie21q7a+68DAAAAwKhaa6/tCom/kuSx6RcL/ynJ2Un+oLW2a4353llVX0ry60memOT4JJcleXeS17fWbhkS94mqelySVyZ5apJHp197+mCS17TWrl0hbDbJk5OcmOToJIcluS79QuN7kvxpa+32tcwfAGBsrCwKALCtqLONTvPe3b2utXbOKAOrajr9pRB3JHlF7r4k418lOTn9bs//PBB3WJL3pt+495Yky5dk/HD6nZ1vT/KT4/hCAAAAAIyutfbRJB8dcWwvSW8PYz6d5OnrmMcXkjx/DePfmv5WIAAAAACw6dTZRmPb3PU7K8nB6e9h/MbWWkuS1tpXc9eSii+tqvsPxP18kvsm+WKSly91YrbWrknygiR3JJmpqpMm8B0AAAAAAAAAAADYBJr31qGqKskzu8u3Dz7vOj0vSbIzyTMGHj+rO54zuARka+3yJOd1lz89tgkDAAAAAAAAAACwT9G8d3c/XVUfqqq/qar3VNUvVtXUCuOOTvLA7vz8IbmW7j9+6UZVHZj+Ps5rigMAAAAAAAAAAGBrOXCzJ7CPmRm4fm6S/1pVL2it/eWy+8d0x1uTfH1IrssGxibJdPqr8S1/PkocAAAAAAAAAAAAW4iV9/q+nOQ3kpyY5D5JDktyepILkhyR5ENV9bhl44/ojte11tqQnNcOjB08vzYrWykOAAAAAAAAAACALcTKe0laa7+9wu2/rqq/TfKpJD+U5PVJfqx7dkh3vG2VtLd2x0OX3Ttk2fmw2JXiAAAAAAAAAAAA2EKsvLeK1tptSV7VXT65qpZWw7ulOx60SvjB3fHmZfduWXY+LHalOAAAAAAAAAAAALYQzXt79j+74wFJHtqdL21te3hV1ZC4IwbGDp4P2xZ3pTgAAAAAAAAAAAC2EM17e3b7svOlbYYv7Y4HJ3nQkLiHDoxNkoVl+R6ala0UBwAAAAAAAAAAwBaieW/PHrXs/Gvd8fIk3+zOTxkSt3T/gqUbrbU7kly41jgAAAAAAAAAAAC2Fs17e/ar3fGS1tqVSdJaa0k+2N1/8WBAVT0xybHpr7L3kYHHH+iOZ1bVjoG4o5Oc1l2eu/dTBwAAAAAAAAAAYF+07Zv3qurHq+p3quohA/enquotSZ7f3Xr1QOgbk9yW5PSqOquqqot7cJJ3dGPe1lr75kDcW5N8O8lxSd5cVTu7uCOTvCv9rXk/1lr73Hi+IQAAAAAAAAAAAPuaAzd7AvuA70kym2S2qq5M8vUkO5Mcn+SgJC3Jq1tr714e1Fr7SlW9JMnZSd6Q5Jer6ltJTujiP5fkrMGXtdaur6rnJflokl9K8vyqujz9Zr57JVlI8qIN+J4AAFvGeRdftdlTuIe9mdNpx99/jDMBAAAAAAAA9gfbfuW99JvsXpvkb5LsSr/57tgkVyZ5Z5IntNZ6KwW21t6Z5EnpN+Idmn7D32VJeklOba3dNCTuE0kel/8/e/cdJklRPnD8+17iyBkkZwmKAQQEAQVBAUUlGVARc84/syhizjnnnLMYMWOOGFBUFDGBgShBuNv6/fFWM7V9s3d7aWf39vt5nnp2p7tntqdrZ7q76q234ENkcODewMXAK4B9hmTrkyRJkiRJkiRJkiRJkiStQWZ95r1Syl+AZ67E878LHLsCz/s1gyl5JUmSJEmSJEmSJEmSJEmziJn3JEmSJEmSJEmSJEmSJEmaYgbvSZIkSZIkSZIkSZIkSZI0xQzekyRJkiRJkiRJkiRJkiRpihm8J0mSJEmSJEmSJEmSJEnSFDN4T5IkSZIkSZIkSZIkSZKkKWbwniRJkiRJkiRJkiRJkiRJU8zgPUmSJEmSJEmSJEmSJEmSpti8Ue+AJEmSJEnSTHDWuRePeheWsDL7dMReW67CPZEkSZIkSZIkLS8z70mSJEmSJEmSJEmSJEmSNMUM3pMkSZIkSZIkSZIkSZIkaYo5ba4krcGc1kuSJEmSJEmSJEmSJGl6MnhPkiRJkiRJkiRJM9t5Xxj1Hoy3svuz+9GrZj8kSZIkTWtOmytJkiRJkiRJkiRJkiRJ0hQz856mPaf9lCRJkiRJkiRJkiRJWoOYOVkCzLwnSZIkSZIkSZIkSZIkSdKUM3hPkiRJkiRJkiRJkiRJkqQpZvCeJEmSJEmSJEmSJEmSJElTbN6od0CSJEmSJEmSJEmSJElapc77wqj3YLyV3Z/dj141+yFpWjF4T5IkSdIqdda5F496F5awMvt0xF5brsI9kSRJkiRJkiRJkpLT5kqSJEmSJEmSJEmSJEmSNMUM3pMkSZIkSZIkSZIkSZIkaYoZvCdJkiRJkiRJkiRJkiRJ0hQzeE+SJEmSJEmSJEmSJEmSpClm8J4kSZIkSZIkSZIkSZIkSVPM4D1JkiRJkiRJkiRJkiRJkqaYwXuSJEmSJEmSJEmSJEmSJE0xg/ckSZIkSZIkSZIkSZIkSZpi80a9A5IkSdPRWedePOpdWMLK7NMRe225CvdEkiRJkiRJ0hrjvC+Meg/GW9n92f3oVbMfkiRJU8DMe5IkSZIkSZIkSZIkSZIkTTGD9yRJkiRJkiRJkiRJkiRJmmIG70mSJEmSJEmSJEmSJEmSNMUM3pMkSZIkSZIkSZIkSZIkaYoZvCdJkiRJkiRJkiRJkiRJ0hQzeE+SJEmSJEmSJEmSJEmSpClm8J4kSZIkSZIkSZIkSZIkSVPM4D1JkiRJkiRJkiRJkiRJkqaYwXuSJEmSJEmSJEmSJEmSJE0xg/ckSZIkSZIkSZIkSZIkSZpiBu9JkiRJkiRJkiRJkiRJkjTFDN6TJEmSJEmSJEmSJEmSJGmKGbwnSZIkSZIkSZIkSZIkSdIUM3hPkiRJkiRJkiRJkiRJkqQpZvCeJEmSJEmSJEmSJEmSJElTzOA9SZIkSZIkSZIkSZIkSZKmmMF7kiRJkiRJkiRJkiRJkiRNMYP3JEmSJEmSJEmSJEmSJEmaYgbvSZIkSZIkSZIkSZIkSZI0xQzekyRJkiRJkiRJkiRJkiRpihm8J0mSJEmSJEmSJEmSJEnSFDN4T5IkSZIkSZIkSZIkSZKkKWbwniRJkiRJkiRJkiRJkiRJU8zgPUmSJEmSJEmSJEmSJEmSppjBe5IkSZIkSZIkSZIkSZIkTbF5o94BSZIkSZIkSZIkSZKkGee8L4x6D8Zb2f3Z/ehVsx+SpEkz854kSZIkSZIkSZIkSZIkSVPMzHuSJEmSNIucde7Fo96FJazMPh2x15arcE8kSZIkSZIkSZKmjsF7kiRJkiRJkiRJkiRNR07LKknSGs1pcyVJkiRJkiRJkiRJkiRJmmIG70mSJEmSJEmSJEmSJEmSNMUM3pMkSZIkSZIkSZIkSZIkaYoZvCdJkiRJkiRJkiRJkiRJ0hQzeE+SJEmSJEmSJEmSJEmSpClm8J4kSZIkSZIkSZIkSZIkSVPM4D1JkiRJkiRJkiRJkiRJkqaYwXuSJEmSJEmSJEmSJEmSJE0xg/ckSZIkSZIkSZIkSZIkSZpiBu9JkiRJkiRJkiRJkiRJkjTFDN6TJEmSJEmSJEmSJEmSJGmKzRv1DkiSJEmSpHTWuRePeheWsDL7dMReW67CPZEkSZIkSZIkac1i5j1JkiRJkiRJkiRJkiRJkqaYwXsjFBHHRMRZEXFJRFwVET+NiEdHhPUiSZIkSZI0Aqu6vSYiDoyIT0fEvyLimog4NyJOi4iFy3jenhHx/oj4R0RcGxHnR8TLImKjZTxvm4h4S0T8JSL+FxEXRsSbI2KbFdl/SZIkSZIkaUXYzjY5BomNSEQ8FTgTuD1wKfAH4ObAa4BPGsAnSZIkSZI0tVZ1e01E3Bv4NnAX4H/Ab4BdgTOAb0XEOhM87zDgJ8DJwFzg18CNgCcCP4mIoXNSR8RewC+ABwPrA78CNgAeApwTEXssz/5LkiRJkiRJK8J2tskzQGwEIuJA4AXAGHByKWWXUsrNgX2Ai8l/tCeMcBclSZIkSZJmlVXdXhMROwJvJxsFnwxsV0rZB9gNOA/YD3jJkOetD3wYWJtszNymlLIvsD3wHWDn+rr9580FPgpsAnwc2Lo+bxvgE8CmwIcdMCpJkiRJkqTVyXa25WNj3Wg8EwjgbaWUD3YLSynnMPjnfGpEzB/FzkmSJEmSJM1Cq7q95knAWsCXSykvLaWU+np/Bh5Qt3nIkNG9DwM2J0cPP6GUcn193n/IEcKLgDtFxD695x0P7AX8B7h/KeXq+ryrgFPr8psBd53k/kuSJEmSJEkrwna25WDw3hSLiA2AI+rDJaI3ycjNK8gozcOmar8kSZIkSZJmq1XdXhMRARw30euVUr4L/BaYz5KNfMfXn+8qpSzuPe9C4Kz68MQJnveRUsqVveddWd8DwEnL2n9JkiRJkiRpRdjOtvwM3pt6twQWANcCP+2vrFGeP6oPD5jC/ZIkSZIkSZqtVnV7zfbAVvX370ywTbf8hteLiHnAvsv7vOrWK/g8SZIkSZIkaVWxnW05Rc0kqCkSEQ8C3gr8rpSy+wTbvAV4MPDeUsopK/G3CsCcObM7RjPW2XiVv2a5+tJV/pqzlfUzvVk/05v1M71ZP9Ob9TO9WT/Tm/UzvVk/05v1s+qNjY11v/5tom1KKdsu63VWdXtNRBwBfAX4H7B2GdIAFxFPB54PfLuUcmhdtivw+7rJ1qWUfwx53snA+4G/lFK2r8sWANeQA3UPKqV8b8jzDiIbFseAhd00IZoc29nSVuuu+rbkf1wVq/w1ZyvrZ3qzfqY362d6s36mN+tnerN+pjfrZ3qzfqY362fVs51tdO1s81bmyVohXUv90lrXu3WrpFV/bGxs8bK3WoP99z+T2Wpu/Tm7j9UoWD/Tm/UzvVk/05v1M71ZP9Ob9TO9WT/Tm/UzvVk/q8PcZW8yKau6vabb5rJhDYpLeb2Nh6yfzPM2ZDDDxrKeNwfYAJjUP6TGm+3tbH+7ctnbVMvxXebg8lXF+pnerJ/pzfqZ3qyf6c36md6sn+nN+pnerJ/pzfpZLWxnS1Pezmbw3tRbWH9et5Rt/ld/rr0yf6iUMrvDgpdDRPwVJhclrKln/Uxv1s/0Zv1Mb9bP9Gb9TG/Wz/Rm/Uxv1s/0Zv2MzKpur1nR11vY/D7Rc1f2ef3nahJsZ1s+fpdNb9bP9Gb9TG/Wz/Rm/Uxv1s/0Zv1Mb9bP9Gb9TG/Wz0jYzracZvc8D6Nxbf25YCnbrFV/XrOa90WSJEmSJEmrvr1mRV/v2ub3iZ67ss/rP1eSJEmSJElaVWxnW04G7029yaR+nEwKSUmSJEmSJK0aq7q9pttmo4iYKGPbsNe7dMj6yTzvcmBsks8bA66YYBtJkiRJkiRpZdjOtpwM3pt6v68/t4+IiaYt3rm3rSRJkiRJklafVd1e022zFrD1crzeBcD1vfXLfF4p5Trgwkk+74JSyvUTbCNJkiRJkiStDNvZlpPBe1PvZ+Q/x0Jgn/7KiJgP7Fcf/mAK90uSJEmSJGm2WtXtNRcCF9XfbzPBNt3yG16vlLII+OnyPq/3eHmfJ0mSJEmSJK0qtrMtJ4P3plgp5QrgrPrwgUM2OQnYAPgP8I0p2i1JkiRJkqRZa1W315RSCvDJiV4vIg4C9iAbMj/TW/2J+vPUiJjbe972wBH14ccneN7dI2L93vPWr+8B4GPL2n9JkiRJkiRpRdjOtvwM3huN5wMFeFBE3KtbGBE3B15RH76kpmKUJEmSJEnS6rfc7TUR8biIuCAiPjTk9V4KXAfcISKeFBFRn7MD8I66zdtKKRf1nvcm4N/AnsAr6mhkImJT4APAPOALpZSf9J73ceC3wKbAOyNinfq8dYF31uW/Aj41yeMhSZIkSZIkrQjb2ZZDZICiplpEPAN4Xn34R+C/wE3JgMozgbuWUhaPaPckSZIkSZJmneVtr4mI04FnA98spdxuyOudQjbozQH+Bvyzvt584CfAbUspVw153u2Bz5HTi/yLnB5kT2Ad4ALgwCGNkUTETYFvARsDlwN/AHYFNgQuAQ4ppZw7+SMiSZIkSZIkLT/b2SbPzHsjUkp5PnAs8DUyInNX4JfA4zBwT5IkSZIkacqt6vaaUsp7gEPIBsK1gb3IxsrTgYOHNSjW530VuBXwIXKU8t7AxeTI5H2GNSjW5/0KuDnwNrJBdO/6863AzQ3ckyRJkiRJ0lSwnW3yzLwnSZIkSZIkSZIkSZIkSdIUM/OeJEmSJEmSJEmSJEmSJElTzOA9SZIkSZIkSZIkSZIkSZKmmMF7kiRJkiRJkiRJkiRJkiRNMYP3JEmSJEmSJEmSJEmSJEmaYgbvSZIkSZIkSZIkSZIkSZI0xQzekyRJkiRJkiRJkiRJkiRpihm8J0mSJEmSJEmSJEmatIhYd9T7IEmStCYweE+SJEmSJEmSJEmSNCkR8QTgnxFx71HviyStKhFxRERsUX+PUe+PpNnD4D1JkiRJkiRJkiRJ0lJFxF4R8V3gZcAVwDoj3iVJWmkRsXFEfAr4MnA0QCmljHSnJM0qBu9JkiStIhHhtZW0EvwMSVpTRMS8+nNO+1OSJEmSZppe9qlHAbcGPgUcWUp560h2SpJWrauAXwDXAMdHxI3B7HuSpo6Nx1ojdR0lkpYuIuYOWTbHzkVpuIjYqv5c4jwTEXNLKWP1dz9D0nKKiGg+QzaKSJqRImL9On3UqXXRnPb7rW7jdYIkaZWyLXR6s36mJ+87Zw4/Q6MVEWt12aciYmvgUOAi4NGllF+NdOc0oWF9P5KGq+021wEfBr4LHAncOSLmmH1P0lSxwVgzUkScHhHHTrS+lLKobnd0RCycuj3T0kQ16v2Y7SLiwIj4dkTcqJSyuH8TV0oZK6WMRcRBEXHnUe2nxms/P36WplY93HNryvS/RcRWpZRFQz47iyNi84j4BHDCSHZ2louI3evP6C2fM2y5ppdSSqmft7cBzwMDXCTNSLsBTwJeFBG3LqUsqt9vR0XER/qBfJI0nfXvebw2m77qPeraEbEbWFfTTdNWfaeI2HnU+zPbde08dsZPf107Tv2Om9NlQdLUiYiHANdExHO6RcBawBbAes12d42IW0z9HmoipZTFABGxxaj3RROzvXp66K4JSim/Bj4IXAvcE9h/lPslaXbxJl4zTkQ8EHgW8NyIWG+CbfaOiEuAJwDehE8DETGvVL3lXphOvScCtwGeXx+PywJSG7CeCpwNbDCC/VNP+/mJiAXtZ8nP0OpXD/fiZtESnx2AiNgEOBO4G/C5qdk7AUTEphHxfeDrEbFr/ax032c3ZERsz0F2Zk1bhwAPAA6oI7sNcJE00/wR+DywCXCfiNgxIj5Tl50I3H6UOydJk9ENGGs6fW9SB8faxjZNRcR+5FRfr4YcmDnaPVIrIubVAYGfJQNebM8ZkS6DTh2AuU5E3CciToqIm1kn00fXZtO0fx4H/A349ij3azaJiO0i4gvAm4AryIzic0spfwO+TPYv/19E3DIifg18Ejg8ItYa3V6rHXgREZvUe9F3Gzg+/UTEljC+vVqj1VwHfJlsw9mXnD53/dHtlYYJEzdpDWWnpWaM5qT5buAHwM3Izt1h7gxsBLy2lPK/1b93WpZmhOmpEXFaRJwSEZsZgDR1mhu3RwOLgPtHxH41yGUe3NC4O4fMGnY5BiCNVNNQ1Y0ufTTw5oh4c0S8ICJ2GvEuzgrNZ+ehZMDeqTWTTqkN8N33147A7sAnSinX9LNUaLWaC1wJ3Ah4INyQRbRrkN80Ip4Zmbn3MQaFTWtXkVOvFGC+1wfTQ0RsFJlZdMMYZLL0XnKaiIg9I2LriJjfLPOzMyKllMuA04G/Ag8mg/nuDHwVuFsp5ayR7ZwkTVIzeOygiPgG8HXgx8BbI2Kb0e6dJrABeb96UUR4HT2N1EDYRcC/6qIDwM761SUmmF61+0x0bQE1QcCfgfeQU+SdDZwx0fM1dWqAZTvY/FjgHcBC4DsRsdXIdm52uQdwR+CbwGGllNO6oP5SyiPJc84DgZ+Q2cc/BXzF/rjR6Nqhu5mWapvNbsBWZCKHI0e5fxqIiH0i4uPAFyLi7Ih4aERsPur90rjse38lrw0uJPtKbzvK/dJARGwWEa8APhgR74yII7trN+9/tCaww0UzRm00nFsbO15YFz8tIrZvt6sje+4IXE02LmoE+h26EXGHiPgdeaP9HOBdwMci4kiwwWoqdDdupZR/kHUA8Kq6blGz6QHALYCzSilXTOlOzjIRcUxE7F1/X+Kc3DQo3hX4EzmC/n5kR/BTyU7gR0zZDs9SzWfnYuC0uviVdd0iBtdThwHrA1/rnjfV+zpblVL+CbyAHAl8akTcBm7IGPJwskH+DDJz76uAj0bEUd02I9npWWoSHSH/IhvkDwHW7qbSXf17pmFq4Pgzge8C3wPOIYPId2y2sX5GpGY4+CLwHeAXwPsj4s7d6tHt2ezVXM8dCWxOBpdfRU6je4dSymfqdtaPpGmr+46KiHsBZwGHAouBPclBtK+NiFu122pa+B95b3pgKeV629mm3iQG8P28/ly7bm/fzCoUEYdGZuQ/Ysi6Ob1M/PcC3kjee34W+Dg5/eczgCdHzqygESmljNXO+ddGxAFkENl1wImllONr27ZWo/p9dlh9eEYp5WfNugUR8TTynLOIHEx711o3v5z6vRWMmyL3VOBbwI+A1wOXkN9vd4mIfUe2g7NcbaOeExGPJwfEHAfcGDgIeAXw4ojYdJT7OBsNu5dpln0T+BiZsOHu3QAm739GJyJOBs4DHkcOkr0feR33QjDOQGsGbxA1ozQjez5D3lRvSU4B2jZ47E5m5ftGKeVKMx9NvTqitB0dtz3wZmAbcgTWM8gT7KHACyLikO55U7+3s1Mp5fnAX4AD6wVPm2b4SLKj8RN1ufWyitVR8KeTmQ0f1o0oneBm4d7AB4HtyODX/cnPzunkjcNrI2KJhkmtct20qy8kA8EOiIj71HXd+ecuZIfJZ6d+90Q2Sr2DvDZ4ZF12MPAiMqjvdWTwxG/Jm7sXRMSOBodNrSYTb9fg0U7nEaWUC8kgsQXAgfU53niPQETcDvgVGfi6O5kRcT45sv4zwClg/YxKRBxPNiTeAbgGmEdOyfqxiLil2UVHo17PzSMbEK8C/gmsC1xWzzfz63Z+biRNG/12s/p9tRbwBHJgxb2B7YG7kgOV7gY8MTKbtd9nU2BYkFd/WSnlbOB8YMca7KIpVO9lFjePb6if5nNyZf3Z3ed4vbZq3ZNsM3tARGzWrqjXaDtFxHMip5h+PNk2cEQp5a6llJPImUr+AzycTAygEYmIBeTA80eSg2jvADyglPLVut5+zdVvLbKNE+CGz1NEHEO2rT0P+B3Z3rY+sE5d7zSGIxIR20TEx8i20T3INpzzyD4FyEGyd7aORmZLsm3gaeRn5+Fk8N4zyL6GU4H/G9XOzTY1kDKG3ct0fQU1sckngJ+SfQl37NZP7d6qBo1vQl4TXA88HzgGeCnZh/DEiLiH1wdaE/hPrBmnaVR8LnAt8KiIOKBp8DiInDLXzEcjUi9u1o2IN0bEY8jO3c2B+9QRWC8kR8y9H9gXeHxELPCiZ/WKiHm9z8OT68+XR2YVu7Y+PpicMvdH/ZGpWjVKKdcDPyMDKO9INkItISLWBx5FBo6dVEp5UCnlx6WUs0spZ5ABFQAviog9pmDXZ612emmyEwvyszO/lHJ9RNwYuCnw/VLKX8JpVqZcKeW/ZFbX84GTIuIeZOP9pcCdSimPKaW8nDz/fIbMMPrM+ly/56ZIRBwYEX8BPhcRWzUjg+fUz9kCMtMo1HsVb7ynXkRsSY5a3AN4J7B7KeVg4PbA08kGxmfXji/raApFxG3qOeYJZHDYg0sp25CB/e8iG61eGb3s5Fr1hp3r63fZIrLz92jgMXXV4yJi13rN4OdF0rRQM4BEcz12s4jYpH5P3YScZu24UsoHaya3z5H3oOcCJ1ED+R0Is/o1WfmPq/c54wK/alWuR2ZJvg7b/KdcvZc5MCI+GxF7NHU2p/mMfJWcKWa3iNh2ZDu7hmmurV5OZqPeA9iwt80mwLvJTt+7AduS19E/aPoa3k5m49sCOLm282g1muj8UUq5jrwP/TPZOT8H+Huz3sDX1aheG1xNDhYDeHhE3C4ifkAORN8AeAiwH9nGBpmhf2Ep5Vrvd0bmWOB44JfAsaWUO5VS7k22f36ADBw7npxCV1MkIm4cEReTyWieAvybbKd+cynl7+S566lkFsvHd+1sWn1qX+hYvXbbPSIeUgO/DoiIdepm3bXBD8npcxcC94yIm9TX8P5nCkTEdhHxK+AN5HfcLsDdSk7j/pVSylMY9HM/g2yvlmY0L6I049TpC6OU8gvgteSUUM9obrS7qaI+P5IdVNdock/goWR93B94ZSnlk3V9V3+vIG8m7grct1s3kp2eBZpsR8fXxx8Gvk2O+nlWXbcDGQD7m1LKH2wMWfWa//FvAR8CdgZOiYiNhmQAuxU5jfEnSikfb9dFxLHA4fXhPmQ9ajXqPkP1u+xrZFByNwX1AcDG5NSSmiJDzhm/JW/m5pKBrycATy2l/KwLsqhTeJxOjg5+QEQcXl/L6+KpsS6ZzeDmwIci4kQYNL7XRvp/1m1v267T6td8ph5Efq+dUUp5YCnlDwCllN8C7wHOBnYgO7esoykQERtHxPnktds9yIzW9y6lvB2gXls/FvgBGch378isSVrFus9Jc219QkQcExH7Nt9lvyil/Ijs8PokGQTz0LrOz4ukaaFUEXGLiPgC+Z31czKT+IlkVoM/wriA5e8BryTblB8aEduYyXr1qwFgTyI7fj8YEfePmjmnGwRTBzNdTWZAumldZ71MkYhYmxxofifg/RFxf8jzfjNYbAHw+/rzupHs6BqoZtWLUsr5wMOAQ+vv7TaXAO8lM1E9jQyS6AYtd30N1wIfIdvrbk9mqLKdYDWoAcdzhw2kbI75r6j3m+SUn5f01mv16e53Xg38Grgd2Q66H3Am8LFSyttLKVfWbIhfBTYBnt0+X1MnIjYk20EBHltK+W79nC2o7WxPJwOQbgqcEL3spFqtgsy8uycZ9PqjUsr59dpuTinlupIzzb2SvD44bYT7ukZr2nIW1wFLbyG/495Eznz1PeDjEbFh0w+0mLw3+jrZTn1sZDIHEwFMjU2AvcgYg8cCby+lfD9yZrP5dZtXk4kabgrctwnAlGYkL3Q1rcXEU952y18CXEAGiJ0YEVuRNxFnl1J+23x5awrVDqmvAx8FjgB2IjsSb2hUrJv+kpzGMMipQ7e20XfV6Ub3dsczIvatI+Q+FhFPr5s9vv48rd60HQSsTTYID80oopXT/f+XUi4lj/M5ZGaW49r11aH15y+6dRGxf0S8D/g0mSXxo8COpZRvolVionNP/Tj1s+89tTaQHEBOJ9FlfV3kd9nq09VR/0a5Nkh9nAwsug05zcef67pFzXY/J68hoDaKGEyx6izt3FFKOQs4imwUORB4Tx3d2D7na2TG0R0iM5BqitTzzFpkVtjryIb5G9QBAO9nEDz+hbrc77vVrF43dOf615EZyL/ZNfjWzq8ryanCryKnYLnpaPZ2zdQ09Jb6+K4R8QfyWuzjwPci4kkxmBY8yFH1rycb6+8TEbep6ya6z5Wk1ap/nRYRRwBfIc/9V5PT3h1NZjD4bSnlsnqO6TqwrievDz5PDiLrApPtwFpFunNEF6BS29HGyMCjLqPra4DnRcTGZTBlO8CX6s9bTBQYo5XTDxzqHpdSriEHWLwR2B14e0Q8NMZPT/g3YDE5iHOP+nyvo1eN7jrt+/V76/CIOLV3/D9OtldfRw4qu3ET+Ne11f2KvFe9lhyY7hTUq1j33VSDJ9aNiHtHZhU9OiLWawbDXEtOV3g2GdByv/oSfq+tZvVzMSciHkkOQlpMtnk+upRybB2k1E1vDPC4+vMpEbFzrVvvd1ahSQStBtnffxk10LV+zq6rv19IZrP8PZlI44jVtrMCxp3f/0AG929ETkH947q8u77rvJqcpenOEXHSVO3nbNK05dwJ+D45cPlPwIvJ4NdPk/dEb4omQ3Ip5TwyCcfl5LXerad2z2enen12Dlk/QWYRvRbynrTkzBZz6/3pa8nZlx5C3qNKM5bBe5qWYjDffDd1x24RsVVkivsuKGJuKeU/ZAcVwP+RncEbAddGxNbkjcW415zSN7IGW1pwC0Ap5Y9kY8eFddUS00HUxt/PkR2/+5InVht9V5FudG/TEf9a4JZk9o/v1s/YT4G31Ke8jgwGGwPWrh2P44JZ/Aytcr8kp+1Yn+zQ3RmgCTzusk9dERE7RcQLyc/MyfW5h5dS7lFvwLWSmoCwxXX0zmE16PUmdXlpzj+/IEdlQXZeHUleVx0ZmX1nm5G8iTXA0r5nmgCV7vpg74i4T0S0mSX+SjZ4jJFT5cyv6/rnrTcDvwFuGxEP7F5/Vb+f2aTpuOqyUd0pIu4VEcdHxKbddqWUi8iOx2eS0w68iZyCde3upchAl81rMJJWk8jpIfZrHs8hO+03A37fNMp3geMfJUeafgLYvpTSBb967baKRcR6EbFv/b3rkH828A/yu+0yYMN6vTfWfS+WUj4NfIy89n5QRGww5Tu/BorxA5CIiLuRQRTbk53AXwbmkZldnxyZ4aDU5/yQnIZtS2o2hK5Dy/OOpKnWXKedUhc9jLweexB57rgDGXQ8B7hjRGxZv7Pa76uL6zbXAKc25yu/01ZCez9aFy2oj7tAlotKKa8DHkkOZH4COU3hNs1Apf+SgUnrGzyxasUgQ043He5CGDelcddO/RQGA2VfCbyiuxeqQRRfrev2rsu8jl5J9di300jvD5xFBrnu1S0vmX3vg+QAvyDbSNvO/K4t4stkO8++wHHhgLJVqmnPeQSZ3fW9ZGDlmcA5NZCvCwq7kGy7AbhHROxU27k936x+W5DtNn8iA77WImcgueH+tJRyXf1e/DU5CwbAy+q6xUu8opZbpLnNuWbt3vrus7ApWWfzyNku2kEA3Xfbd8h7162A4yNit9X/DmaXiNi4+70JCl9MDq74WF11eF2+qH1uySl0X1AfPiOcSWG1iIgDgJeS06++HLhtKeVppZQ3kP2jF5MBevfsnf+/TGbguxmZSGjj+nr2l64+XVvoS6nZ4IFF7WejaQv9Kjk9+KZkdvhNpnJHpVWqlGKxTNtCBhJ9Cfg7edF5DvAk4Ea97b5FdtJfWn9eS6ZW/zh5k3FzYN1Rv581oQBzm98XkJmN9ga26W9D3jC8vNbJ58jGQ4Botg1ySomrycbHffrbWFa4ruaQDVVvBe5NjpB7xJB62qR+ZsbIaXHGarmAHFHyMHJUw/qjfk9rYiFHZH+hHvun99adWuviHDL7Xvc999BmmyCDk+aQAcwLR/2eZnoh03D/ptbJ1WSAxLOAnev6terPDev6MTLQ6E/N5+fP9fPz4HoOWm/U72smFDIDwbr197m9dXOa33chp+7szvs/6m27KfCOuu59S/l796rb/AHYuC7z/LPy9Xg4OeXaGDmQYowMOHoOsE5v20fVz9sY8C5y+ul1yWxVY8Duo34/a2IhR8+/j8z+MQY8qlm3ARkEO0YG6j2LDCbvzke3G/J6C0b9ntakQk6nMlY/B5vWZd1125Pqut9056Xmed02+5IdXVeT2ZP8Xls19bIxGUB5C7Lh/W/AHZr1DyYbFP8LPLAui/pzb7LT61rgnr3XXae7TrCuLBbLVBQyeGgMeGH9/cTe+m3INpwx4BV1WfS22YDsqB8D3jnq9zTTC+Pbye5Mtmd+nsw49RBgl2b9XDJr23n1+H8TOKKuu0Vd9levz1a8Doasa9tCb0wGp3yAzEh9KkPuJYH7AD+q9fFJYKe6/P/qsqf2X9uy0nX4COr9JtleMEZ2xG/QbDMHeEVd935g2wle69h6XXc+cKdRv7c1qZABYG9n0Mb5LvIe56N12b/IrK7z6vZb1mvvMeAlo97/NamQbcpLfAc19zCHkv07u5OB4f8DbtXbdk79uQF5HzQG3L4umzfq97imFLL/5oVkW/MLgDsP2eYr9fg/qa3HXp3eg0Eb3eOWdu6zLFf9HMYgU+gvyYQzBzbr55AD/y8n+xBuU5f3277XBr7dXidYVnldvbEe3zs2y3aodda1fY4BvyUD+9rnHkVef/8FOH7U72VNKfX4P5NsbzsDOKBZ1313Pbipl617z+/OQ3vW+lkEnEjTl2SxzKQy8h2wWIYVYL16suxOlL8hR8xdUx9/hfENV0fVm4fryI7hj9cL0O75/yVHlryEHEW8C7DRqN/ndCzAzerPpTYe1ZPlbxgEff29nljn97Y7mAyk/A9wrwlea0My684Y8JZRH4OZWIbVF5keeIzsWPwN8Jn+9gwaQp7c3LgdQ2aD+3vzGVpMZg15IZlWfR9qAJNlUvUzp/e4vXmeQ07FcRkZoHfrZt2W9bPT1cPLaYLz2jogA8R+DTxx1O93phayMeqT9Vj/jwwefzvw07rsU822C+rPJ9Z155ENWieRjfgXNPW2iJw6/A3Aff3sTHj870sTbNf/3NRl84CnNcf2/Pr4ZGqAS7PtIWSj73/ILJXDPovzyE6xMeCMusyGqxWrvy6Q+PFN/XyBzAjyFgaBli8Btuo992YMOh+/DOxPjq7/L01gjGWV1NNaZDBeV0e/JwP9H1PrsGvw6K7LuuvpS4GH9ep7Yf391uQURgb5r9q6+m499k+vj7trt/nAT+q6xy3l+WcwGEBzo9W9v2t6ITujPliP6VvJRt1D67quMXE94NF1mx/TdAbXentsXfdDBsF6x5KBM+8e9Xu0WCxrfmnOJccxGPh6FbBbXT6/2fYAsh3gKuDm7fObbfYl73suoXZg9a+3LctVPzuQHb/dddq/mt/PIYPG2raEfes1c9cmd2Q9F32rXrvdalTvZSYVMoj+VeQ0gksL4FtIZv5o7/O7nx8EtqvbLWieswuD9oTvA7cig2HGgK+P+r2vSQX4VD2u96iPb012rl8FHNXbdt9aL1eS7RBtcGZ3XbcBOU3bdfVzud2o3+OaUsjA1jHgZzRtoHXdA+t19s/a8wo5QPBy8v50aNCLZbnrof2/X6ce41sAN51g+9fUevtY/7uSQf/CI+s2v2zW2cY2cR3ceNh105DrrXvXa62xXrk/TTsMmUV5jAwc37ou69p4uu+27er32li9Xth31MdhJhfGByN312Nd++d/gOOBteu2GzWfo/c0r9H/PN2BQZ/eTqN+jzOtNP/z/f/97vG21H5qsl/gHuQ12lg9zzyObPPpBgDcqHntdYDnkwkf3g/sMKwOLZOuq/nA8xgM/O9+jpFZ3m/W2/4bdd3TlvKaXT/3WeSMMSN/nxbL8paR74DFMqwApzQXOyfXZXPJztx3dzcKvee8vy5/ZX28Cdko8px6wdoFmY2R2ZG8MB1//DZh0HG+fV027OZhLwYjsK8Hvshg6sExcvRi21G1LjllxBiZ/n67Ya9NNpz8sW530qiPx0wqjG+8bW+8F5IjFrr/++f1j33vub+v251SH28FHEiOCv4GgwxjY/VzaDbLZdfNnF6dLOivrz+3ZnCj91rGd5o8ty7/RVtvjG8QPqR+fv5FHd1oWe662oUM1hsjg7lu26zbisyk1wZRtMe/+/57cH08j5xy8gAysOzrDBpGHLG99DrovmP2nGCb7nxyCXkzPeH3EHlD/YK6/ccZNCb2G0UOYnBzuPeoj8N0Kf3jNGT9sGuEm5IduJcB9+mtO5jsILkIeHL/dchrvHfUeriYQZaKrsHehvlVU69dcOU/ySwuQzOykAFFl9dtP9xb1waOzycbRH5MLwucZYXrqPuuuh2DxsM9euvuxqAxd7ve87vP1DZkkNgYmUXZrAeTO/5L67Q/jsxk9D+yM3j7/nchcCNyKpUx4LlD1n2hrvsuOSq/y3r9cTK41kZfi8Wy0qV/3TTsOorBvc85wK4TvM6rGNL+1qxfC3h63eZTnmtWqs62AD5Tj+V36rXYuuRsFx+vy7/IkLZMsnPr2nqd/RpyMNkiBjNbGFC59GP/VAYDxbeaYJubMBj09av6nG3IQZTvneCauQuWvSmDoL+LyUD/K8igiW1W53tb0wpDsoQ1x/mh9Ri/hUFH/fPrss8CW/ae96R6TXcWsNcEf+9gsg/ha8AWo37/M6kMOx/U+tuEzEp1DUOy7JODyi5mkBmxy6S4LoOMiR9sX3PU73WmF3I2hD/Wz8PVZHvbW4FbtHVJ3sv8pdbB3fp12/z+y7rNwyb6X5jtBdiVzJT/S5YSXEJmYduo1s8/6rnk+HreH6v1cd9m+5uR95hjwAua5Tf0T5CDzi8jg5IXk+3WDjJfsXpciwzu6q4N7l6/53Yng78vJ/vb7t4855b1vHIVcEJXP0Neu7u2eOOo3+dMKRNdH/SWRe/n7YDf1WP9ZmqmXjILdtfmdgJLDp7psiM+ctTve6YWcmaLLkvyH4DTyBmSXstgcMxnaQJYgdszGGC+e+/1urbQTRgE+f3fsP8Di2W6l5HvgMXSL2SmqQvqiXGJznvgLuTIuDGajuF6UXRZXX673nPWAnasF7cvxcaRiY5919H0qgnW70Y2anSBeIc2625fLzwvopfSmWzk+jrZmPiECV57IZnV7WLqCDrLctXdJsBHgGcNqbMuc8ub67IlMk/Vn8c0Fz/9aQ0X1Nc6gXpjYVmu+tkJeCXwtvoddFd6N8b1M/RHslP4rs3yOQymzP0gcHCzbmsys84lZHDYk3Da3BWto2506GnNsiCDybsL/m4E0I3q+i7r1FF13RUMnx58LRwpt6zj3zUiPbOeL3boHcMgR4f+qZ4n9m6fywSNgWS69F+TwRH3q8uGNYq8GzgXQMH1RAABAABJREFUR2S1x6Sb+mleb3mwZABk1+jRBd+dOuT1jiIDvMbIBspdJvi7b2PQWD8GvG3Ux2JNKeT12B/Ja7VbNMu7z1/7mduenL5oaR32+zG4xji9/39hmVSdzKfe7wz7Hms+U+8YUkefqOteMeR53WeyG3n/4+4zbZmwLoZOGVXXdZ+Rzclp8sbIxvYt6/I5vdc5uq6/kJr1iEFD4i5kw2SXWfkH1KkOLRaLZWVL/3uMXrBKXTa//uymaB9j4qm7dmCQkf8uE2yzC5lpeZ2V3f81rQy7Nhpy/LpzzMPJe833Msjy3p3PtyEDva4nA5M27T13Q7LD+KrmHDVGnTbPMmH9dOfmrRgEOywx4IEMnnhnXf8+xnci7kHev3TB+MfV5cOu614M/Lv53P3D67MVrrt1gM179Xjzeky/DuxYl23HIGP1Axg/uHZ7MiB2MdmWtsTAQLKt4Sajfr8zuZABEDs3j3fq6qm33e2BTzefj3fQTHdct7kZGQhzLTUYBoOTV6Zudm6O+WVkX89XybbNMXJqwn0Yfw/aZhnv10/Xv3BkU48bTNX7mUmFHPDdfTc9kiWvDbYl++BeTN5/XkEzjWTd5mVkEOy3gP3qsrXrd103e9nxjL9X3RH4Hpll7H5kf8I36U1BaVlm/XXXZ0eR11xf75/PyYH9byMDkL5HDRIn+wieVOvnqwyCxfr9dXuTQZpeJ0yuTtr/80PI2UTeAXyY7M/sktW01wHdNcIi4P5DXrMLRP4wNUt5V/9kcoFPYVbelamzu5D9md+jXrc16+7NYDDyW3vr3sUE/QUMrglPJQfl7DHq92mxrEgZ+Q5YLP0C3LY5KbY3BzuTI6y6aSN+RW8UKdlx2I2WHJpJpHk9I66XPCZ71wuWh7THtfudQUrgNrhlbj2Zfo/BjdnPaALw6sXq/cjp734E3LL/+vXxRqM+BjO1ACfWY39ee1FSj/0pdd2/GTRgDW3cYDCS+KVd/Y76vc200rsJmEOmau6mU2nLe2kClMmRdF2WvY9RGyLrutsyCJD4F3lT+GkGHb8XA/ce9XufzmXI903/8WE0N2pk5tb3ML7h8CP19/f0X4NBloSXtf8HLBnk5IjTSdRPXdZNK9B1MO5BNqx/g6ZzkPEjq7burVtAdsCM1fPUEoEW9bGdjeWGBogdycannyxj28PJjC071u+6ueSUt/+habyo9fZ6BgMvzmZIhsPmM7MJOdLusrr9W8kAJwPDVr5+u2wUH611PWfYZ6/Z/gAyqLX7DjyS7Nzcicxq+TcGo1Nt7F3++titHr8rm2VdI3D3edilOdffvi7rOkVuSTbKL6I21g95nbXIDpZNRv1+p3Nh/LXbQjLD3hE0A5Wa9YcwCEQeOsqanGbtDXWbdzbLu7rbvn6+jphoPywWi2V5C+PvTW5H3lN+jwwSfiW9doL6s8tidOZSXrfrqP9R8zyDJSY+XsdSs+As4zrrVr3zz5frOf3g3na3qNdaXXDYW6lTrw95zeMYZAL5H/ASvP9cVn21nXyLyI7aPXrbbE8Omnh+s2xL4Fnk4MsuM8sYcH6zTX+atvXq/8elDNqIzMy//HV2GpnN6NU0AcpksPHZZJBL+333kHqsf0rT+V7X3YdsK/0lcOCo39uaVMj26E/VY39gs/yguuys+vjGjG8v+CZ1qvYhr7mAnIGhCx7bdNTvcyYX4Bn1WH6DQR/bWuSsCF3QxKep/Th1/RwG00s+fimv/c26zZ7YltM/Nt054R5kW/9dhmxzYj1PnEdex72xOf5r1d93Jdt2FpH9CevW5Rsx6F/4F9nHenyt718xCOpbl0F/3r71udbV8tXlK+vxu39v+R5k9ur/MkiC0k69uiODfp7HLevY43X3ZOtjKzLxRZuAYYxsN/sRzWxxdfsui9sPGQxg79pK5zFIdHM12Z7azkKy9qjf70wuZB/Cx+rxvV9dNo9BH9BajO8bOLJ57q4MphE/vPe6fodZ1ogy8h2wzK7CxJlx2kbGLvvXU+rjjciU6b+ty//ZfaE3z+k6uNZn0Ml46lL2wwueiY/NEhcezfE9kRrYVx8fwGC64jEysOV99fc39i5otm+2fTGMT1FsmVTdLK3hdxMGI4Ff11u3JYPsLC+c4PldHe/e1GeXCcY6WrH6WkCm0b6GHBn6dDLY5ZXA+fUYf4fxgUb7kI0gV1KnF2jW7VQ/V39gMEr7D2SHy4aT+T+ZjYVeJh2WzHjYNZosYJBJ75ZkEHjXwHtoXb4zgxu/A+uy7jldEMYYcNNRv++ZWprvorcCF/bW7U+msv81NcMucAey8fYDZCfIn8gOq7ZxeFsG04I9bdTvcbqX+lnoOpPuWpf1s0/ctq7/fLNsIzJz8tVkx9RCcjqpP9ZtLwROXI79OLk+7+ejPiZrQqnfhd3UKg+ty5YZKAQcymDa8DEy+073PXgJzXWhZfJ10fz+63osn9Cvk+b89My6zdebc053Hd1lgftU//zPksHjBoYtu24ezKATvpvu/muMbyhcnxwpv5gMtOhGcPeP/z71s/NfBtmqJroXNrDCYrGskkJ2WnXTbI2R2XYvZXBfc1jdruv4XZcMghkDjq7L+td96zHoqH9SXeY95/Djf0A9TldSp18dcn7YnOwM/BOwab1Gu1F9/I9eXbbBYecBx0xiH27MYJrdD9VltulMfLy6a6r5wCfrcXs+Tdso2cG4J7BZfXwwg8F71wL/V5d3n5OuPXuijL5HkhmVrmcpbdeWoceum62nG8T69t76t9R1T26WLQQ+V5c/m2a2ivr99o56XfcWmkG0lpWqp+5z9Vaa4JS6bAOybeBP5P1p1z56IXBSs13XNrQOTcAyGaR5LnlfeuNRv9fpXvrn9Gb5rvVcdSV1IB4ZsNLV3b7Ab+r31At6ddBNJ3kRS2ZL6oL8Nxz1e5+uhfHtAQua3+e1y4HXMAj+elxXR73XOp6cOvc84KjeutfWz1k/mcBzGFwHvonm+s6yXPW4sLkW2KYu2wR4IoO+m78B9+zXff2s3bOee37efZf163eiZZah9XEjMkhyjOwXuC85+8hzGMxo9VlqoHJ9zglk+/d7mnNOFzy2fv38/LCeby6gCWRuXsN2tsnVzwbN70EG6n211stJEzxnQwbt2B/orTutLv8STvttWQPLyHfAMjvKkAvL25GNHQcM2fY+DDJPHU52mHQXly8adkJkfEfXfeu25zMk5b1lUvW1D9mZ+MD6eH6zrhvFcwsGo6h+DOxflx9Ljlq8oH/iJaeQuoAc9bPEqKLZXFhGYyrjb+y6i8n+5+pgMrj1Pwyys3Q3BXckb8j/2n3u+p8lBp3E3UXREtOwWSZVlzerF/b/R97E/ZXe9JBkI8iF9Tg/l9oIQt74PZwcJf9t6mjh3nfcOmSD/N7UDoFum2X9H822wvjA8E3qhf07yQbEJzJkCnWy0b7r7Hgpg5u2ufU1ugb9HzXP6Rqn3kyTHcmyxLEddv4emvmLQUNH2+i+Fhn8ejWD6Qi764PL63dfl/Hgu8Btm7o7tj7nUobcbFtuOMbd/3J3LfXHZl00659S19+797yPkwEvb2GQ9WMR8MwJ/t4S2cAYf747j8yccLNRH5uZUshA4q1optZgcC3wnFonk5qKuHneLsCjyE6vb5DntmcyvvHFBqtlH8/N6jF8aLPsYAaBYl2H8LjrPPK8fx7N4KTmM7c5gwb5oQ1ebV1aJjw+WzIYBHMl8CHghQwaEy8mB5h1x/2mdd0NHfZDXnMtMvvyGJnRwCmjLBbLai1kG803aDqt6vJ1GUzP9avmPNN13HaZeX/TvFY/APzYus0F2M62tDoIBtnaXzXBNt119vN6z/t5Pd8cSraLdller6YG+S/HfuxQn/sXhkydbFnieHXXXLcn2zP/SS8DYrPtAjKLUdduvXWz7oEM7n+2qMsmCuDrMl49q90Hyw3Hpx9E3NXRRsDbGQS0jtVjuUldfzsGgy/ae5Wjyewtfwdu3XvtO9Trv29Rr8ctk66nif6/u/vIR9IEtNZlmzM+M9L1wNN7z28DLF/L+OC/OTSzmFgmXVf96YtvQ7a1fJecanXYVN+PqJ+Nn1P7fZp13ffgq5bxPzB/Vez/mlTq/3A0x+j2ZFawfvDdwQyCwl/H+EC/7rkbk1lIF5Nt3W020oXAXsDzyEF/LwR2bdbPJ6cOH8N+uqXV17ZMMFsLmflwjJz16i4M2kEXA6cv43U3I9sd7INbvvro92d2n4UHkQk0zgTW722zF4N2s9czCFg+lOwr+AfZ19afIvwK8j7ps+S1x8LV9b7W1EJeY72OTEiyb7N8QzKpyRh1cFK/buuyE8j+nh/SBOyTgy+6aY0dVG5Z48rId8AyuwpwJ+AcBg1QXWPHXZttNiM7QtqMB5+mGclDdobMJW8uHgTcrfd3nk1zQ2JZ7nrqphj8RXdxyvggmHUYjCx5ae/CZtf6vEW1btvgok3JDv1/0kyra7nh+Cxob6LqsnbU1frkFFyPneD5a5MjhMfIAKP5vee+tq57b7O8rbu2k9gpWFe8Hh9Tj/OPyACkF3XHlxxV0h3nu9TtLmP8NNO7kBl0FgNntHVFc3PfW25D79Lr5GHkDVd/tOEv6GUvqMf/WvKmbheWzNz3zeb5p9RlXSakeRjA0j/2B5KNFzeqjydq3D2IbEzsPh/7M2jwaKcW2JYMjD2fbKz/GjkNzu3I4MqbkqOuFpFBE20j/8fIG7udRn1cZkIhp+ZoM6y0n4OvkEHGbePvPOBpdXn3GXkP4zu01mLQYfxgsnFxicaP+lrrkA2J/6I3dZVlaH0dXP/3/042bJxDdtS3n5/jycb3s4Hd67Ilzin1ZzdYo73+W9Cu6/4v+q9hmbCOTqyfiz9SO3Tr8g/U5W8Zcszbz8sYmcl3y966h9d1P8cRpytaNw9ikJXqNr11p5H3rWcxCAqfTzbQXwn8hME0U/2BNbvU89WfPPdYLJbVWeo11jvrd9krGJ+Z/XCyk72bdvW5dXnbXvCzuu6x9fGwzpOH4hSFk6mLW9br4eup09q310vkYJfrGZ/5Yx3g3WQbaJcdZAx4G7BRs12bKf62w+qKbHdYp17vne/5Z7nrr2s3ew/NYJhm/bPq+jMZDMKcW4/7Hcn2zhva3frXyQzuTw+t230Og1smqov1qG0uveXPrJ+xd5GZRq+r9bIumdXtV2RbwS16z+sGW76dXlYwnDJ3Repn6P92b9kp9Zh/qrf8UeR965XA3ZvlCxnf7nD/+vxPTHBeMnv1sutpoumLu+x55zbnp/5U3zdicH1wn7qsC/y/KYPpDG876vc5EwuDgWFvrMfxQ/QCiMl70WvIwRlDZ3mp55Nz6vnnPs3y9rO0RJsNmRTgX2Tg0k1GfTymWyGDhn5Yzyd/r/V0QG+bx5Htz39kcO32Icb3h3bXbjuSbXLt9fcRZLvoFqv7/awJZdj/cbOu66vuktHMpenTqeejv9fSnne6QOQv1XPOfrVOFgNfq9sMDd60LLWu9iHb0LrPxR+AR/e26a65PzpRXZPZE68hZ37pgi67784HkQmIbjHq92uxrOoy8h2wzI5C3jy/uPmy/go5KqTrGP4f2aDY3QB0F62XAoc0r7Ogd4FzF7KD8kVkJ0q/0cogionrpLsRG3bxvhY5DdQYcFq7ff391gw6uLZiyeCW7sT8d+CRvdfedmkXWrO11GP+f2Rmjlv364YMau06br/DICNbv5NwT7KhahGD7Czdxc4tyc7Dq4ATJni+dTO5+lri89Ms24wcRdp1jpw87FjXZR+r27yhrQPyZu7fZKDRoRM93zKpuno6g8xsLyanhj4aeBWDbDp7NtufVJef1SybyyBo5WwGI7yv652THFm65PHv/sff3h6j+ns32vSpvc9Kdxy7Dsh3D3nuAoZkTqzrumkkX9Bbbmfjsusrmv/1g+hljqjLb0zNTDDk+YeT1wZjwEua5WsxfpTw/mTmlotpGrWG1HN3nWjA/8R1th55HdxdY59LXoddw+Cae9fmuP+ofh8+pjlvdT+7Rq255LX4pu36If8rnpeWXT/HAe8nO4Cf3pw/nttss21Tf/vWZV1jVPd9uD15XX3Ddxvjr81Pn+g70bLMOtq8fh9dSm/ap7r+sWRD4Vg9v6zd1Nv76vKXM/zacC6w16jfo8ViWfMLeQ/6Mpppz+o122vqddsYGWzcnW+2q9t0HYqHMRhku1FdZnvaitdH1/75mWbZArJt9E9kJ/tajB+s+UQGgRA/pulIr89tt31HPW8t6P3d7rphIYMgQDNUjT9GEw0m666D96zXa4vIgRf96+X3km09N7SpNeva+6cxBm17c4f8nQPJQYMfbevOcsNxWhv4cz2OpzF+QNiudfk7yHbOr9XHz67ru6xuXSaXrq/hZsDvyPuku3vMV0k9HUhmJNqjWdZOvboNOe3nucC2zTbbkllKF5ODz/fqve6uDKbc/RlNth7LctXP0qYv3p6czeIS4A7t9l091p+n1+d+eMjrvp7s07O9ZvnqZS45Xe2r6+PdGQRJ3pvx9/m71u+468k2nDYrZVcPC8i2hv/Vz9PQgZpt3QIPIKc9HgOeM+pjMl1KPTbrktfP3TXznxi0r/2FzCjatZseC/yWQXDSAc1rzWd8n8EzyX6Evft12P3tUb//6Vp6n4lhM1pszCAL263a5/Q+J++t27yGmp2PDETuMly25Zfdd1vzGt4bLbuu5pF93N1x/CrZz7kpgzbm7lr4ls1n68Du+c1rRf0c/aF+v92krQ+LZU0uI98By5pXhp3EyCC7q+sFznG9dd10QmczGJW6H4Op7+425PUWkp39i8iRpMPmm/dLfHj9DJ2isFvX/H54Pf6XUKf8ZNCReERd9/lm+3kMLnDPITuHryRv0J3ubnJ1c3o9rl9slh1Ljpx6dr2Y/HD9vz9jgteYx2Dam+8zPuPOgubi6cvUkaYT/T9Yhh7fGxqhJlpffx5PBlGOMST1eXORum/d5qpeXW1BppQeI28sDAZbsfraleyQ/wvDp2nvGnU/QQ16ALZmMC3rrXrbH0reaN+RDFC6HtjZ883QY9/9j2/FIItuN716eyM2t54vLqVOa9M8d0uyMbft+Fjis0Av0xSD0Xb3r4+tn+Wos/p7913WZQR7Z7OuO8cMy8gX5JQcV5MdxCf0/sb65JS719Q6H5rltdlujAzgc5TjxPXWZTP4O02wOBmo9+667uPN9mfU4/8z4NgJXvNZ9Br3LctdL9szmIL9GvJ+pc3c+l+akfPkdd4Y8M3e63SfxYPr6/yPzCR7y7rcgUvLroulXucCNyeDJT7TW35b8vqgq7P302Q/qtscTV5jXECd5miicw5mBrFYLCtRJvoOYXwbzrYMAu8OZxDQ8rfmGuEtNJ3wjJ+2rZvu9a3dulG/75layHvKC+rxPKlZfpu67G1d/TXHfwdyMOcY2Qk/vy5fu3n+Zs313fuYYPouciqq88jAjHHTgM3WMuSaaYlp8Jq66Nqpv0ENdG226a4NHj+kfh5NtsN107qevZT96a6332z9THiM7kW2q11BDpTo2gnmAV8n257XrZ+dX9fjeTyD6+r3tPVaf39uXffi/v+EZbnrZ20Gg/d/Sm1/6W2zE3nf+QcGU0l3n7NDyUxH3QC05wP3JJM9/IVBu/YhU/WeZmqZ6H+5Odbd9MVPbdZtTd6vLiIHAy7sPae7D+3aG95PBlFEs84pJFesvm7GoA2ny+D62Lrse/Qy5pKBdpfVz1l/+uI2O1X3eXpq/7xCzkbyIHJ2ht8wuMd9Aba3dcdoEzLAaPd6bL4JHFnPOfuQM4NcR2YrfGR9zsZkluTrySl0u1ln2sHL65HnsDHy2nyJ6dmxb26iOhkWZzDRjBZn0lyfDTu+wF3rNhf06mg3clrpM8mkKf836vc+UwuZ0fOvZPvlQ1lKnybZ9v+mWic/7K3rvtu6e6c/0cwC025jsayJZeQ7YFlzSv8ig0Gg1zpkpPo11OC83nYn1i/0Lup9nXoj0E1f9F/gOcAhZEf+PRhkhTufzJLkF/Xk6qhtsNiDbKx4Kr0b7Obk2DU4vaO3/iCyEfBn/TplMPXD04EvkFN4OU3HJOql/n//rh6/J9abgu5m6oX1s3EceZPwWwbTpPQ/ezuQDVk3jDxt1u0IfKuue8ao3/tMKowPULlJ/R9/Qv2uuklv2/lk8N319fvqxm1dd/VG3hT+mAySPbD3GkeSWcscYbridfao+r/+zN7ydYH7kA2E3Xmmq6O5DNJ2f4MMsNyYbOz6B3lzuBZ1hJZlqce/a1x/BhN0XtTzySLgIxM892n1ud+bxN/bH/h83f499DJRWCZdb08Gnl9/bzOCdSMOP0Fe0x3Se153LtuFHIHdBS29gmxsfHK9Jhirn6X7M+T6rX5/dtOAXg88eNTHZLoW8rrhArJTfomsKuTgmS7bzv3qst3JaTzGyOvvO1KzjZFZd7rg1+/TjAi2LHfddB2DPweOqMsWkvctXcf8e5rvumAwcGmJwGNyypbvMZjy6K1D/qb3Q73jwVI6ZZvvrG5Q0sfq413ITsPL6/Lv0LsWY9D4uwl5jb6IzHKwyajft8ViWbMKS97rH1vPJXelmdKzd85YCHy6foe9nvHT3d+BwcCaw7rt688dGFz3bTnq9z5TykTnGgYDXn7eHONugF5/UHN3TjqlXg9cTgZ1rUsOwpxT13VZqb/ABFPc1fNal2XxQxg83j8+7TR4f2P4NHibMGg3eyzjM+fcrS7/DeOnxbttrbdP1zp7Lb3Av7rdRmTGuK4d4ohRH5PpXMg20C5z9el12Twy0GsMOLguO4K8f/kb8EpyEOBvgZ2759Sfm2Ew2PLWQf881AaNb1rPM/+t9fFQxmcGW0C2eY4xmFWkbVvdmsyg9O/m/DNWP0vP623rvc7w+lnZ6YuvINtGu2yiUc853X1q91l7/UR/2/PM8HoZdlyaY/ZVctD4XevjDRgEwz6FZpAy2SbdDT5/EfX6b0jdP4psE73xBPv0SQbtdJ8Gbj7q4zRdCoNr4F+RiS9+wyDpRVdn2zKY9eIvDGa4uB2Da4avkYP8N63/AycxGEzzA88/K1w/S53RguzLeQZ57v8U9T6mqbvu57pkPMEYcNAEf6sdlOF32/LX1SsZEkQ50TmcDPb7U33O62gClIEDyKDl64AHjPq9WSxTWUa+A5Y1r5A3zN8F7kzeUO9EBqac3dtubzJt99UMgiR26W3zYgaBfWOMv5n7DPUm3LLMOmlvdtdi/PRqXXk7gyweXaPG7gym7Ti8eY0tyaCixeRo333Jkb2PIQPLflEvhpZoqLJMWEddJ+CjevXyeWomj7q+zcj2NuroKMY31q9NjjTtGqv2bf8OGURxJXX0vWW56mkjBtkK2nIZGQi7SbPtAWSA6xVkkMq4KfDq71uTU4Espk4T0fwvjEsTPer3Pt0KS2lAbJZ1o+Lv1Cw7ikGA1xg5fW5/xP3uDAJpL2/OPVcyCKroGrLMijhxHbXnngvrMeyyfnQdWM+uy+9VH4+7sa6/dzdx96mPu8/SpuQIrDuSN/GXMLg+2H3U73+6F3qZeMmsHF+tx/AqYIe6vAu+/EZ9/Bfy5nnt3mu1dbYWObK0C0bqymIyq8t2zbbDAviOIqd+23HUx2k6F7KTcIzMytse/53JoMl/MWiAbK8F9mJ8RrH/MH709Rdopj6yLHe9bEfe31zBkIZzcgBAFzjRXuPdoy67uH4GuuuBk+rrvY7MZvoszz3LVR9bkBknn1aPZZfdoDu+u9Rj/gPgpcDvGWRCuFfzOt32/WuGA8j71d/igCWLxbKaCplNquuo6soPgScM2fbRdf1XGHQ8dtfP+zfXZ79sntNleTsJ23EmWyf9a+ktaAZ4kYMvz67H+ul12fm1Hjerj/udigvItoNuKrt/kIEv3fShY2RQ2MZL2a9nkwNg3rO07WZDaf7vJzsNXhukdy9yWtvfMX6Kuy0ZDKb4PhnE/0GyTei/9DJbs2TGvw1r3fyOXgYly4T12M0MM0a2mc4H7lQfv67Z7pb189X1M/yBOnWuZYWOe/87bmFvfdcmth7wYAbtCG9gfNvoS+q6R/Zfv/7ckMxE9vj6/XcK42cmMUPisutqVUxf/EN6MyeR7Qa/Je+VDh71+5yJhbx/P5Zmukiyv/R0cgDYY5pz1d1qPV0A7NN7nWPIa4ELadoQurquPyfKxtt9VncATmZIchVLgcF19jXAu+uy/kwvu9EMkGmWH8hg6uNryWuMC5pz13tpAv4tk66T7ZnkjBbk4OULyWu6e/Vep/su3K1+n/11afUBS595yzJh/808sr96DDiyWb4B2Qd6KzI49mhqn0Ndf2z93HTtoW8nr7WvqMs+CGw96vdssUxlGfkOWGZ2oRd9DjyCvFEbA15Ql920Pv5afbwpcBqDFOh/YMnGja7hcD6wJ9n49GVy+ra3UEcI1208mS5fnT2MvCn7DZnR8AXNxeRnmmPfXdg/va77eu917sxg1O9lDIL8Lqdmd7Esd93szSDLxxjZsT4uU1v9eQh58/xP4B4TvNZj6mtcDbylt25dejcflknVz45kkPEYeUP21Pqd93lyGrsx4I295zy9rvsBcIe6rA3K26N+dv7EBMHIDAlKm82FXiYdelPYtceYDMy7Frg9cIt6/uga6L/EUoJTyIbf95GN6heSN4tDRy9ahh6//vVBF5Ty9179fYWcPnXX/v96U4/HM7iBaz8/xzHInjhGNrQ8dNTvfaYVagctg6mb3kGdprjZpgu+/Gj9Tvsd2TF8G2qncLNtdwM/n2wcfDjwwFpu0Ww3lyVHCi9x829Zor7aDpRjar08pT7eqJ7/f1uX/5Pmmozx1xQbkFOmfItsBP4VeY6757DtLctVR7chg/O+Ux+303F019fdtNBnU4PJ6vL3MmiE/DI5rXhXl4f1/o4dWcuuiwczaPBrB8bs0myzA4OM1V05nSGdlfV76529z9Xa/e9Mi8ViWRWFvO9ZjwwOGiMDsj5Vz/UfY5Bd93G953SDze5Xl7UZdG5cz1FdlqRu2i+DwpevbtpzxM3rMf8OmS1v92bdHZrz+DFkMN5XaAJTJnjNg8mOqwvJjspfkoM19h+2ffuY7Ojca9THaLoUBtPg7VHroj8N3pcYTIP3sOZ5wSBb9csZH5i5M4PBfl35G3D3ieq0t3yJKfMsE9Zfd3/4MLIt4RKy4zfq5+nbjA9G2pe8t7m+1stjRv0epmthKfd6jG+zuTE5sO4D5KDJUxmS+Yuc3aK7d/kkdVALec85Rp2ylSUDWifKxjN3os+QZdxxWtnpiw9jMMPV78hBTweSfXd/qstfQ3PPapl03ZxUj98V1Myhzbp713Wf7i1/F4MMVBs0y+eQAzTHyPvRbZfyd20nWLH62oXB9fabJ9hmDtm+fTXZ7rZX7/nPIAP7zyMDYj9Grx971O9zJhUyA+sYS5/R4r11+QZke/biem1wq7q87UfopmD9GXl9aH2sWL3MY8lBrd055fH1GH+bnHHx8WQ7508Zf938Y5qAcTKA7xO9bS7Afh7LLC0j3wHLzC9k5+y+ZGPIBfXC5aRm/R7kNIM/JjuquoCva4EnDXm9cdHay/jbXoxOro6OIDtnjyI7p75BE61ONgz+otbLE9pjW+u1C454YHvsa71/k+zwvYgcrbXrqN/vTC1kI+v7GYwouYRB5qNoLoLWYxBU+VkGgRcLqB3EZHaR88jGrTHg+FG/v5leyKmMu/Tb7SjSbpRpF8B3t2bdLmTj/OJ6Y9BmPtqfbOAfA84Y9fubaYVsfHoj2Uj1WfIGuT99cXeTdzaDbAXjAsbJG445ZGaEfiD5PGBzxo8GMmB8+erp+Ob3bnTcc+rjHciA/+9O4nW6xsjnN8vmkw3BzyZHjxqUvHx1E8255Hn1OuAlvW26gP4u+PL6el7pgmC7Ro/XkEGWOzCJaQXw+m156ul25HXaAUPW3afWwcfIjBRfa+rlRcOOc39ZPYdtUL9TY6LtLMtVZwcyyOgyLkMyg471BQyCYh/aPHf7+nlczCBryE+A2/b+hueh8cdjWPbdvcmO+AvJqTtewmDq7i/1tn0u2anyb+COzfKFjO+8vH99/icm2A+nVbFYLJMq9Tpsi96yYdOrHVy/m/5Ok028rus6oC6p1wFdG04X7Pfm+rjNJvbQeu3WBVOc7zl/hetwAwazInSd82+nl52IQWB+1zazmGwXfTk5GGmHpfyNG5GDM7bv/e/Y2Ti5OtqhHvPlmQZv5+b5h5BtnZcxmGa6e97OZKfkk8lBnc6csHrqsB0Ydn9yQN8YcN/6GbqY2g7E4Dr77mQn8e+ZYHrp2VzItq9XkdOvLy2AbyGZlbr7jlvU/PwgTVt085xdGHTQf4/MsnMoTVKHSda3n6Elj81qmb64nlN2JQONuvvPrlxPDvL0nLP0uhl6HcVguuLryGuExzXrtmAwe8huzfL96rnoKpbMsLcPgwDZB1ovq6Uu31GP73uY4N6ezEj5g3r+6QLK2ra0Dcmg2i0n839imbAulmdGi2PqskMZ9D38gMzq2rVrH0fGLizG2chWpl7uR/bDfYnMQnl3xs/Ms7CuH+uVH5ODYl7GYMD522myhJPXegfUerwj9vNYZnEZ+Q5YZlbpX2SQDSHX1hPlI8jGqL1622xGBo61X9ZvY3zwy1oMbrKfwyCDSP/GJIYttyy1ztZm0Fj4FbLhqWvYaG+w71a3+QeDG/Au69E9GQS9bNxbtzbZaLnbVLyfNb00x/et3UXMBNvtTQZiLgJe1Fu3BXmj93rg+bXOzQiycvWyPtnhex21A50mg0F9/CwGDcNtI8kDGIxWvIJsEPkGg5v0r+AU4Ms6/uOmHCYbotrgoXa0+x2a53UdWovrueqJvdddq/n9zuRN3J2Wsh/eaE98bOYwPsh4XwbB+t00Ubds6mpzciqisa5eGN5h2TUo3qx57g7t/8aw51mGH8fesnlkUPIYGaT/P2qA2AR18e267avIdPePJTNYXdXUzX+Az5GBMrdpnmsj/PLX2Z2Ac+px7RrRPwbctdlmMwZTC3SNVp+mmW6YvMaeS16vPYgmwHzY/4bfc6uk7nYiG6MuAG43ZH13TntarbML6Y2cr995h9Gb6svP0BLHsp+Nt200fxsZvNeOht+aQfDEw3t11g2oeBVNZr5m/Zvq+h/RTJ9nsVgsy1vqefkxZGDDreuy9vtro+b3r9TvnqOGvM7tyTaasXr9tWFdfkvyvvNK4PbN9ifV5V+tj0+haROyLFcdbs5g0OU51ED8YceT7Fzsrpc/S2bVae9l/1vr71Fkx/w69LJZtP87o37vM62w/NPgvba3rgte+ijLyJiH96Wrqw5v6AsgB+11CQG+Wn+/b13fDWaex1KCYmd7IWcR6doih04bWL+3Ps+gjfOp5NSrN2fQx/Dh3nO6tpubNp+bi8mM/VeQfUPbjPr9z7TC6p++uJ1a91gyk+yryTbuNqulfXHD62dpAbCHk9dpF5HtadeTGfc2qOu7QLGH957XDUT/LEsGgD2HvH40MHn11Od6zfXZnnXZsIGCP2OCZBn9/wmv3Va4LpZnRovvUq/tyAHQv6zLLyMzIXZJa8bq+Wn9qXwva0IBbs0gCHyMzCre9bm9gvFBeDci4wnOIAeV7QtsSc3gWl/rGrKte8u6zHOMxdKUke+AZeYUxjcmtr9/qbkx+FZdNr/drjmRXsH4LDxrMX4U8DHk9HlnY2T18tZPF/y4xE1DPUH+sdbBeWTH1bDtPlC3eX1v+TwGN+1nLOvvWVZJfe5RPwtjjE+v3X2m5pGN7902Z5Cj8h9cL0gvJaecXnfU72UmlGXdSNXPzKJ6Ubm01PRd58mDmmUbk9OvXkeO/vksOSXB12myWVomVU9bkMHC/yCDHf6P7FB/ADktR5c94i7Nd9Sn6vKPNa+zgPGd/fcgO7d+zVKm0rVMup7WIm+cryM7tW7XfHd1wQ8fIgOMFwHPJDMeTBSw392Uv5ZJjti2TFg3u/Uebw2cWY/r74FNhzynCzRqgy9vCPInB3IcSzaAdA0k52DD/IrW0QbAi5tj/RWy8fz79fH/yEbgrmHqjXX5pcAhzessYPw19l3I4MoX4dR4q7sO55Od8GNkdst16/J+I+5DGARmvrwum2h6NTuDl37MNyA7mF5ITqu2F/AZanYDMlCm+8ycwCDgv81kdAKZ5XCMHGjxeDJr+QvJa4tu+W1H/X4tFsvML+T03GPAF5tlx5KBDi8gg+43JztGfkcNzKvb7QO8m0Hg/meo0xPW9eswyL53EXmf1E0tdRnNQADLCtffA8hOp68DmzfLJzqPn9HVNxl4vg2Zte01DLLCduVKmjYgy0rX1YpMg7dH7/m/qJ+3U5g4w5Jto1NXp6czGIwxRi+jsmXC49a1kW1F9ruM1evmeb3t1ian5Rwj2zLb88se5ACZblri4+vyYYP/Xkxmju3q6R80nfuWG47TtJu+uPe70xcvuw43JKd7fHjv2K1NtpH9HngkGcB6CfDouv7+9bP0Spp2ajLjWHdfemrv/8B+ntVfnw+px/6DveVzGLQpdFNNHznq/V1TC8s/o0U7OPNmZHDsJeS91aX183f7qXwPa0Kp54B713N4159zOHk/c3Oyr3MR8IJlvE773bgZ2R53KTVI1mKxjC8j3wHL9C+MH92zGdkZ1U7vtB9wOYMRIQv7zyUbD7sbhxf2v5TJaSCeU9f/kd40E5al1s9cJrjRay5oFpJTOXSjejft1219fDOysWoxcGBd1nXaH1SXj2G2idVdp93n5ln1eH+VIcGsZIDMYxk0hFzb/H4ajuyZzLHuN1Ys0ZBUb862JhvV/0UTHNF/HTID6Vi9IWinTTmm3mz8iZrZrffdal0tvZ62I6fe+BI5NdFFNFMQ123mMwhC+jKDLBY7M8hy+DrGT0dwEzLw5bpatydP9H1qWWYdzSE7n95K3tT9D3hEs777jGzSfFd1Db5jZIaqD5GNx7dgyCi4+tzLqdPuWparfhaSU9tcR80ERs2USGZ46wKIxk2h0tZv/dkFX364e43eduvTy1hlWe66ukutj78Ax/XWdddyZwP71WX7kY0eY/Sy6jV1/1SyMeV84Jajfo+zoQBH1O+4XwKHN8vnMBjk9Bzyuvyyuu0e3Taj3v/pXIZ8P92Lwajfrvy8/s+fULfpf1d12ZJe2b4uGaT8XZbM7nsV2QFp4KvFYlmpwqCNZksyKG+MzIT8xeY75yXkvf569Xrgx+S9zlZkEFjXeXIuTdbx3t+ZS2YKazMk/wwDkFdFHS5gEAx517psTv9c03vO5gwywJ3SW7chOUXU48hp2o4d9Xtc0worPg1edw/Utbt9DbO1jLIeu/rYkBxk0fVFnIuzwSzvMTy1Xiv/kt4AVmB7MhDp+c2yLck26r8yGAQzBvyx2aYfVLEeGZR+KYMpdyec6WK2FWbG9MXel06uLrvBYZeT/QLrNOvOIO8tTyDboC8m2+WOqfVyCZndsj94+UFkP9yFDJ8y1H6E1Vefc5rzywOpmRKb9XvWerwcZ1JanfWwKma02LG+Tr8Pye+2ydfDjckA5CsZn6wkyH60XzEYUN61U3d1032fLei9ZpcJ9lWjfn8Wy3QtI98By/Qtwy4CyZGhXYDdFs3y19Tl3wFuNOx1yMwF59btfkpmCDuUbKDqUq7+jtrJYplUHbXBP/vWG4KnkiN9du5tuyuD6Yu7UVbDsu91qbk/3/875Ojuc2myVFhWS712N2zrNZ+ZU7u6YMlRkSfUuvky2UBvx/xyHOf6+2Fk49TZZOPVi6gBrHX9pmRn7hjw4KW85lFkJ/y3yaDk7rMzhxwhOUaOkNyhLjeTzpLHcNi5Z/96o/A34M/AWe32zU3BPmSD+3VkAGuXjvsUBjcTf6yflS+RQRNjdZ2jr1aujvZh0Ij7G+Az/e2beuoCkP5BNli9m/Ej5xeT2Y1eSAbA7NPUpVl5V6zO1mMwHfv7eus2IqdUWWLdkDpsgy8PqcuGTrfm99ty1U/32VinnoOuoTZ69LY7kUGHyWvq9kE27HYDNJ4DHEJ2sNyDwYjg88mMvQYoT02dzmEQIPZp4Fa99dvW78rnkYHlY9RsMNbRpI/xOmR24/PJoP5Xk/eVXQDMNeQ0XW2mgu677BZ1/WJg//a4kwEWBwPPra/3MMZPGWVHicViWanC4B7xUc317xg528FRzXY7kAF3/yIzTXUd8VdSs7bU7drs/Fs2yzcgMyIcR28adsuk6mfobBMMsvL/i1775zJe95Raf7+lBoAxQVC41wKrvE5XaBq85rphg3pNsd6o34vlhrqaT2a4/jNw0Kj3Z6aU5nwxn8HsFc8H1m62mUsGp2xWHx9MZnjtBo3/X13eZYYfmsmteb0jgbPIwUqnjvoYTJeC0xevUYXMrHchOdvBk5rlh5D3nafXx3clB2ZcDNyZwewVR9X1XdvQwlpXXwQ2GvX7m22FnLK1a+N+T/3MbUgGPl9Q1y0105hlpetgdcxoYVvO8tfDkfV64TbNsq4ftbu2Pqf+/MwyXusoBok3zgFuPqxOLRaLwXuWSRSyoe/99ULl6QxGi57RbHMjBilqT1rKax1Wb9jGhpT3Mj4g0C/tydXPFs0NW1uuqBeUXaPgAjIb0li9Mdi5Lu9n39uSwdSf96zLbuhUHvX7nS2FQUPxfWpd/IHmZp4MtjiaZtQvvZFAlkkd582Btzefm78zmIr4P8Dxzc3B0+vy79K7cW7q63Z1m983z+vW3ZIMVP4v2XBvYMv4Y9jPpHNzBg3r6zD+ZuwVw55Tlz2hbvNNBtNDBNno9SkGI4QvIhu/ntJ7vueepdfTuOkzmt8XktPfdp+l59XlcyZ47u9pMk+QmUQOJKdC/kZT12NkcJ9TQyy7bpY1/fdNyWu4a4F7tXVCBsj+jbx2WCI7aPv6DDJPXDDq9zzTCxmc+l2y0XYeOSL0UuDs3nZ7k8GX3efiG/QyHJJZwbrAvjHGT1H0GRwRPIr63ZEM5u8GKD2Q7Ah7MJkZ7n/k4JsN6zb/BHYc9X5P91LPF18CXkF2SP2XZsBF3eYb9Zi+A9ikt6773us6sz7VO59N1NA7Z6J1FovFsrylntu7rB5jZAfIElPWAR9mMLhljBxwsV6z3cJm24cDHxj1e5upZVnX0l291Ou135PB4zee7LmBbJPrBlWcXpctca/kuWa11e8KTYPHkp3EdvxaZnRh0EZ5+3rP+E8mmAGpfm9156GPAVs36x7IIAPcFnXZRAF8z6jbPqvdh9lYmuPv9MVrUCGDxE9hkBnxrnX5zmRbwG+abU8kA49/yiChyUua9V0/3Kajfl+zuTBI4jDGILi/K6/GgP6pqANntBjdse/6ANYm73fmk/1zD2cQwHo2dfYkBu3Rd6/Pm1fLaWRCk24q8DEygM+MyRbLUsrId8AyfQuZJr3LGHEN2TD1zeZL9r/ATZvtH80gq14/nXDbCLkBcAfgtcCzyVFDN2vWTzgNrGX88SSndeguJH9UT553I9Ou/69etDyuuZi5EXmzPe6mYMjrn8qgE9GAidHXdzfK5A21zk9g0Cl5ghejK3xc12KQ7eZXwN3JxvjdycaNy8kb7Hs2219Utz+N2thBkwkMeEBd/yGGZKMiA5OuJadC3mvUx2A6lHrM23PEXclG83+Qo3C2qct3Az5Qj+/3h7xO1wC2DYOppPrpuueQ07/vRGZz26B5vsGUk6+zTYCPUBtem+W7NeekLoNUPwCsq4tjGKRVX6e3zYL6WidgNt4VqZ9tJ1g+n0Hg3TdpAlrIjt/TGGR9WbsuX6ITuf7+H7KxcRO8ZlvRenoEg6nsXlCX3bQ+/lp9vGmtl78wCOQ/tvc63TXefDIw7Nn1O/QDwFuAw5ptlzqlm2W11PMtGXTKjDF++sLTyYawBfUz+U9603lYhh7TY8n7nD+S00C9pS6fAyysv9+aHFh2FXB07/nd9cLmwJ9oOryG/K2hWZcsFotlZQvZ3vZ+Bm1ulzDIzh4MOky6zB+LqPeldfnaNPcv5MC+f5HX4puP+v3NtML4ILrbAK8kO2ZfSw7Q27hZvzmDTqvb1mUTBnQxfirDQ5rrgKHX7JbVV8es5DR4Xg9Mr2J9rJJj+Nr6mXgPQwK6yKlyu472bjaEufXzdMd6/zIGvHdYnTTX0ofW7T7HBBlHZ1NpjsupOH3xGlXIfrixWkfdoNmP1GWH18fzgcPJ/tbumuDDTJBhb2nXGJbVWpfbMsh4fSwZZPsMxvdj2ye3euvAGS2m5jhvWv/HD2PILDDNdrcmBzBdCjy8Wb5Rcz3xC2q7XF33fAaB42dRA5stFsvSy8h3wDJ9C4PpU38OHFGXLSSn3Poeg2w4N3RqMOi0f8JSXnfoiZOmgdIy6Tp6LoOsEhv31p1C3kSfwyDifQ45su7yesI8qC7vZ7xaSAYDfo46Jduo3+tsLM1naz8yiKwLmu1u7L5IncbAslzHtWvIOIrs1P36kM/PPHIU46L6fXezuvxkBp0rL2H81BJHkMEsl9EES/Tqcjvgs+RIoDNwlFZ7jPYkgxq7/+8f1wv8G6azIzMh/pVs4FgiOxiDTq731dd44kT139aN33HLXVcn1uN7Hk0DY/3cnMIg69eO/TrqvU43/cdL2/qzTHjc1yI7Zrvvo6Bp+K7n7reSASvdlLb94MntGAR/P7m3blcGo34f1v2N3jZd8OWkpwizjDt+88lMa5uSnb6/pclYTY6g/2Oth6eQ04CPkUHfTxryem1A5VIDkP18jbTetyA7Zr5Mdny9H7hls35rcpDUGM3AqNlcJjpv1HVzgZeTjehjDKbq6n/fdfdJn+1/ZzXXCw+t2/wFpyOyWCxTXBgMBntr/S56e299d9/67ub77Da9bTYn2+4Wk1nk7zjq9zVTSz0fdx3sbbmMzNLaZjx8cV33lQleq7tmvjHZhtpmeH0ecOKo3+9sLDgNnmWWlYnuAZtr4T3Jdp1FZDtPf9rw95Ltlyd0y5t1BzEILh8Dbt3/m83fOZC8p/1ofTyr2+Ca87vTF6+BhWzvv5TsezsauG2to0czvg3nQYzv79liVPtsmbAuX0GTNbRZblb+qauDHXFGi9V5fJ9ODgDr7nuuJQeC36au7875c8mpvMf1tzXn+Rc2r/HMZv2cev651VS8H4tlTSkj3wHL9Cxk5+7V5PRpNx6y/ibAdfXL+Khm+Z2ak+ROk/g7424KLctVRzuRwRF/ZsnpoLYFXt+cMF/IIDPLes2F5wea5/Q76J2CdRoVMlvlu8kO/U/Ta7S3rNAxfWX9HJzaW74Hmb2yC5Q8k/FTQ7yCHJE9Rgb2vZEMQrphSleWkrESuB+Dka1ORV1uaETvpuv+Ar0sOc12WwKvaY5fNy14d6Mwh8xg9Nm6TdfAOKsbBlewTpYWOLEJg+k7Xjekjj7RnXsmeH5XX7s356luimTrauLjvn/9nPyY3vQZ9UZ4TzLr51j9nCzoH9P6GTmRbGA/rzvuXb0wyLz7M2D7SfwvmLFy8vW3A9kIch2Zde/v9DKwkplBu8aQrryN8VkS12Jw/fwc6tTf/XoCp16bjmXY9QGDqUB+RmbJnrXfg/QGc/WvkxgEQxzAIKPhmxk/srf7fGzLYGqOB/Zet/1e/HU99k5LZLFYRlLI+89L6/dVmzG3u2beAvgOg6CjF5P3lM8is/V0nVlDs4haJlUHOzIY4PItMqP+oWTn1R/r8ndS2wXIjEj/qcvv07xOm2UvyECLbzJBJjfLSOraafAsa3xhyUH62w65ru7uF59c//+/AWzX26Zr23l8fdwGlz2aDBx7e93m7KXsT5fB782z+V6nd0ycvngNK81najPgifVYX0cOcv478I66vuujC3Iw2XuBW4x6/y1D63QhOUBmDNi1LltipiXLaq8HZ7RY9cd0dzIxzFi9p3kH8CIyc143wLX7n496HfGv+l22WbO863t4an3eYjJweZdRv0eLZSaXke+AZXoWMpDiOuA79XHbANU1ID6luzlj/AjUD9blrx/1+5jJZaIbrWb9wWT2qXc1y9YDHkNmchkjp/g8dchzb0amuL2GmvHFG7aZUYCtRr0PM6FM4vOzkMGIxW5a1k3qzXUXRPY3xk9NNLfZ7kQycLZt6P0tSxlBz+Amfh2WkoJ6NhYy28TiepPQdqh3NwBtdr1DgXPrOerJQ15rYV1/PXVKAssSx2ipjaW9OrghMLK3zcH1hvg/wO3b55HTp1xJZkk8oH2d5vldQ2UXaP6KUR+X6V7IwLvuJvqBddk9GXQcHkROvfGH+v113LD6rt9hXXbK1/bWbUFmFhkDnjfq97wmlN7n6UsMGpq+VZfNb7djcH19BU0nPBm012ZaPIbs6D+bZvp2y8wqZEbf/9Rz4INGvT/TpQDbkIMsPkAGqY47z9Tfn1I/S98Bbt57fvd5egiDzvndett0gYBmOLBYLCMrzTVxF9jw1fa83qzfh8Hgs7ZcS95LLTHdoWW56uEJZOaOj9IEuNTr74PIe8uxeu7ZsK57FIN2t8cxvt30DgyCxF5LLyCsf31umdK6dho8y6wpwAnAD8mBe38jBx8f0NtmEwYDyB7bu+e8W13+G5r2aDKT2OXk4PIF9XtuuyF/fyMyIKDLLHbEqI/JdCw4ffEaWYCX1eN9cf3/v6y5hujuRdvPm+eeaViAe9V6/MSo92U2F5zRYlUfzzMYzOy2V7N8DoN7zs/TDNon+9vGgGPq43YQ7dfJvoYu6P/po36PFstMLiPfAcv0LGQ68zHgT9SGK3oZPOrN2YV1u4c2z71JvYG7njptm2W5jn0/wGGt3uPu+N+hHvsP18d3Ab7GoBH3Rf3Xal5jAXlDPkaO1Lah17JGlCGfnyVGlzbrPlo/A6fUz0+XgnsxcPok/tbmZIPVEcCdl7YflqUex/nkFDUXM0Fac8Z3oGwIPK35rnswdTQPOcX0mXX5B0f93qZzqeeBXXvL2huy9YE3AI+d4Plrk9N6jJHTfMzvPbdrfHxvs3xcBriuboF7j/p4TPfCIIjycAaj4ropbi8hG8Q3q8f+OXX5xxmMvO4HX96JDPy6CDiyrR8yi183Qvgmo37vM7XU+vgc46+R9yOvkcfIDKHDsoWtA/yIQebkPXuvu1FTx39kgtH5lulZgI3J7Ar3JEcFd+eyFzNLM730r5nIzJTXNMemK8f1rgd2IANiFwP/11vXfZ8tZJCN9zSabCFD9sNMohaLZcpL8321HoMOkVPrsjn0OtfJ9rZHkZlaHsaQmTJme+mfVyb5nC7Q7tjuNWiywdbzTBfAcmDzvPcxyNj/AzLo/DsMgv3eTZMhyTI9Ck6DZ1kDC4NgoDnAugxmrej6d7rr678Aj2R8G869yGDw3wF7N8u3ZDC47/v1/vSDZBDSf7vvzGb7/nX9hmRA2u+A/Ud9jEZYN05fPIsK49t2Xscgu/L/aNqHhj3HMv1KvR78R63Dw+sy2w5GWyfOaLFyx28Xsh3tJwzJyksOSupmXbxvXb4AeG5d9gnqzBVkm1sXYP5wYLfuORaLZcXLHKThLiJvrIKcpo1SSqk/xyJiXinlOnLEFsAzImLbuv7XZIf/XODxERFTvfMzWSllMUBEHBMRXwI+FBHPjoib1U264/lrsp72j4jPkcETtyOzie1cSnlqKWVxRCyor7djRGxU/8Z1dbtfkDfwi6bkzUmrWfP5OSEifkhmLvh9RLwxIg7obf4doJDptT9FZhz9CLBtKeX0+joL688dI+L4iJjX/K1/lVK+WUo5q5TyubrdvHY/NCkLyFGi84ENACJio4g4PCJOjYhPAZ+OiA9GxJ6llMvJ+jqrPv8NwDcj4udkAPPRZKPiC+preQ7qiYi1yCyt742IW9dlUUpZVH/fjAwseRhw94jYoy6/4bqxlHIN2Vl1Lpmx4N7N61xJBpP9GTg+Ik7o/nTz/LG67dWllPev1je8Bmi+U75NZjRcj8zA8imyAfcBpZR/12P/KXJ0/R3IkfaUUsZ6L/kHsvFpE+CRETG/u84jOx5fAjyqXtNpxdyOzI73lIjYAqCU8iOyExcyiGujbuP6mZhbSrmaDDL6LZnd5X0R8eCIODQiHkd+951G1uGTSilnT83b0SqyKfBMsnP/EDJz4qGllKeUUv470j0bkebabUFEbE8Gp15ENgyeRHZWQQ5MumPzvD+T56HLyIEYN2/WlYiYU0q5lszwein5udlnKfvh/ZCkKdd8X/2Xev8CPDMitiqljJVSro+IjSPiqIjYuJTy61LK60opby6lvKmU8rtR7v90ERHbRcQrIM8r7T1gRMxdxnO3JKcuBjin/hyr18bd9fHryfaD3ckM5J0nkvdMfyYHaZxItqGeC9y9lHK/UsrfV+a9abV4OrUtKCJ2hbwOqZ+5/n2TNCOUUhZFxCbkfeZ2ZKD3t8nr593INs+vkAF5p5PTrXY+RLYj7AqcGhHr19e8mMxM+gfyu+0pwD3I7NcPKKV8tnuBei4b1xZa2++eUEq5cSnlh6v4LU973fmnud/ZNiLW6dZ356tSym/I6YfnkPW2TV3ffR+tS/azbV8fr9Ws25ds/+naGV7W/s3e70eSbbCX1L/bneO0CtW2nTm1bedlZAAfZLv3tRM9Z6r2T8unfk6Oqg8/WJfZdjBCpZSr2scRcTI5tfgccjbAi/x+G6jXBq19yD6a79fvqW67u5Btzq8A5pGJGbr/+evITHw/JbPyfjoi3kAmFjid7Iv7TCnl96WU9yJp5Yw6etAyPQt5Mfk5aopTajQ7S6bdfghwdd3u5c3yjYFnM0szSKzksV+PwTSCbfkbzZRQ5I3cx5v1vyY7/7r18xhMObkOeYP+f836ADYf9fu1WFa2sPyjS7vPxbEMppj+A83UEfU7sB2F+kxyxMneU/W+ZlOp9TJGBo1/kkxz/p+mHq+qP78DHFafc39yWslzySCIV5PZFB8w6vczEwp5YzUGfLFZdiwZSPls4Kbkje8i4IwJXmMemfWjG4V9o2bdAgYZKr7MYGoIR5OueJ2tDbyLQVa8MZqsawymX11AdiL+j2ys33PYsWcw9fd/gPvXZY5MXLk6Oo6cuuE95PXzefUYP7fZ5kbNsT9pKa91GNlo0r8eHCODmbZotrXeZkip35u3JwPJ7jDq/RnRMbghk1F9vDuZ8egZZOD3P1hy2o43k6Ooz6TJRklmG313/Vy8gsHo3/496wfJgIydRv3+LRaLZWmFQTvcG4C9yIEY36jLTmi289w//rh9pB6jx9fHc1kyA9ROwPq9ZVG37aaMPHnIa3cZdO5Xt/llvx7IARn7A7eiZmVptjEr/zQsOA2eZQ0rZFbqMeBXZFvMbxi0w3TfVduSA2K6NtKdm+cfQg6guYxBu1v3vJ3J4OQnk1my21kbPB8tu26cvniWFzJr5YGj3g/LStXhl8nBg3P83ht5XTijxeSO06H1fPNp4Lhm+Yn1eD2mPt6P7G/oMod/hiFtZ/V//0AGszF25SPANqN+vxbLmlRGvgOW6VsYpJr9Zdv4RDN1B5kZ4b/1xu56YI8hr2ND1cTHeIljQ46C+h+ZQep4skHpk/VEeDaZFazb9nH1xvofwG2b+mmnYVsAvKk+//mjfs8Wy+ootZFjU3LE/Fi9cD+S7CTfh5xW7TrgX8Aj6nM2Jkc2Xk8Gfd2oLl/QvO56wMvra34N2GzU73VNLPV76nkMAvUWkSm4H00GlN0S+F5d/7L6nJ3qzcG1wAuHvKYp7Icf667xdUsyWHKMzBjxxeam64Vk0Pdx9TPz2/Yc03u9HYCv1+c9u7duRwaNj88Y9XtfEwrZOPtABtMSj5t6tdlu5/oZWtx+PhgEO+9MBr52wc6/BTYa9r9imVS9bM9gQMU1ZABy24D0X+CmzfaPrst/Cmww0XEns5Heodb3s4GnAjdr1s+1niwzqbTnEDLwbj5wcvN5OAd4TrctgwEXNyOv5a4hOw3bDsMj62fu78Cde3+vmyJqo1G/d4vFYllaYRAgtl9zjd5NxzpWr9W9F534+G3cXIdt3Ft3Qj3HnE9msH4iNWClnmvWB95K3oO+srs2Y3Df1P3coZ5r/sGQts8h+2Rb6DQuOA2eZQ0sDAaPXQO8uy5bq7fNbmRH/hjw2t66l9blH13WOcfPy9KPC05fbClD21AN/Jqhxeu66VPILLFdX8QY2fdw8Kj3a7qUep7/bHN8/kHNplfXdwOSziQTlnTXw+fSDDJm0J62Ye9ctSeZjfIR9ALRLRbLqikj3wHL9C31YrLriPw0cKve+m3JET/PI9M/jwFvruvGNXJZljy2vccbNL9/ipyyru3cWkCO0BojsyWtV5dvR2acWkSOxr5F73XvRGaqGgM+xpDRVxbLTC+s2OjSXevy2zEILvoaGdCyKdmQe1JdNlY/k4eM+r2u6aXefO0P7NDWX/39/rUuzmqW3ZnsQPkTcFRdNn8q9nUmFwadg49qbuTGyPTnRzXbbdGc398GrDOkXtYmg4oWkwFg+7Z/B3gAcCVDslhYVqru1iI7IMeAe0yw7V3JAP8rgHs1y7clR9FdTHYQvwW446jf20wu5PSeY8DPqaPYgYX1PNIFHr+nqb8gM42NAU9cyusOvY6ml7nMYpnupf+/TE659df6cx7wTnLw0hhwz7pN/37pfsC/gZ8At+mt667x3t9dQ0ywH3YyWiyWaV/IwP13k9MQfbr/nWeZ8Lg9kfHtkmszCEQZY3yWiK/0nvsQMmDiHJoZLeq67vrt1uSAwPMwq8caUYCb1/+Hi0e9LxbLqijALvV/+vruu3DINnPIqW+vrm04e/Se/4v6XXfKRPecE92nWm44PsszwPxh7XElpzAeIweSr9+s25lBcH87S9Pd+/U7wT45AGD0/xd+biyWVVBwRothx6TrA70fmZG1O/fcp94TbdZse6N639OdS64AHte+FjVRAJm59eXAg0b9Hi2W2VTmIE2glNJl4/kOmfnoAxHxwIjYMyIeTE7nsTOZFe4Z9WnHRcSOpZRSX6OMYNenvXpsiYjDIuILwMcj4k0RcTKZgeKNpZSxiJgXEfNLzin/bHJE1cOAvSMiSil/IbOxfI5Mg3tmRHw8Ip4TEd8mI+wPJLOLPbpuL61RSil/Bn5PTiv0XOCHpZTLI2Kt5rvor+Tn4LPklNOPr8u/QXYcn0MG8p1LdpL8iZwy9HZkR/DdSinfnrI3NUuVUv5QSvlhKeXPETEXxl2ndL//IyIW1N+/R4423QE4OSI2KKVcHxExhbs949Tzy97A85vFnwLuVEr5IkBEzCml/JP8HPwOuAt5LTDu3F5KuQa4lLyx256cRveGv1Ofv1kp5QOr8z3NFrXu5pRS/kcGqwCcFhGbdNs0///fJKeTXg94U0S8MyJeRY5OvDPwolLKj0opDymlfGnq3sWaJSK2I6+X/0s2nJ8FUEq5tpTyUeBB5CCL+5Cd8d1nqPv8PSUidhr22u1nLSLmdD9LWrya3pK0SnX/s83jl5PZItYiGxgXkYOMflM32bPe53T3S9132lfIe55bAMdHxIbNn/kAmYXiXsAx9RpiCfVvSdK0Vkr5cinlfmQmnbuWUr4z6n2aIV5NBkM8OCL2ADYDHgN8m8wOsTtwb+CPwO0j4qnNcz9GDqzYG3hoROwOEBELuvMRObBpHhkEWLprM81cpZRzgLOAr0TEHNsRNNOVUs4np76bC6wdEfOGbDNGzrL0SzJr6bZwwzX7+WTb6TzgVHJGhmF/x/6eCUTEDuSAo2+S7S7nAXcppXwFWFxK+Sk5m8IryAC/Z0TEznDDcX098M+6za3qa0Yp5Y/kuezuZEb+R5GDlj7SbVNfoztnjVNK+fdqecOaND830qpRSllUSvlqKeW5pZQvj3p/poNSSomI7t5nffI8cXQp5X217+Y/ABExr5RyETlTH2QQ+IallFfV9WvX17u2rn9ifc3NvU6Wpo4NDVqqUsoF5Jfzd8mMSG8lA1veTE5f9EIy2OUaskEM8sZDPe0Nc0TMj4gXAl8F7kgG3j2EPL5HkyOvIG/qrgcopXyBDILYom67SV3+PfKG+p1kx/FxZLrb/YAfkdNHPbiU8o/V/BalUTqm/pxHjhyhBre0zic7d68lG+v3qtt9DziRHK3zc7LB/5/klJO3L6Xct5TyDxvnp1YpZXEpZXFEzI2Ih5GdMX8mpwC9rm7zH7Kj5VdkptG71OU2iCzb5WQQxCfr49uRwXddo193DH9GZgzbDLhPDVQiIhY0QZTrkgG0lwEPiojjuz9SSrlqyGdRK6FrjC2lvJW89tqL8UGTpTbuXlZKeSHZ+L6AHH33GHI0/UuAN3TP8fttpWxPnnt+WUr5XfO5ICLmllJ+TZ5fAJ4ZEesBlFLOpAa3klljl6qp96GN8dJ0VYOObxoRD4qI/cn7li+RU9R1QcifJ4PzFgO3JAeIdc/vBmL8HfgIOcDiBPK81W3zC/Kc9mPgewa3SloT2IazfGqA9p3rwzeSbWu/Bo6pAZHXlFI+SA6IhRwAc9P63EvIgbHnk5mTXx4Rm3f3nfX+5g1kpqpX1Xscr8nWDEeXUu5TShmzHUFriMfUn/chp85b4n6/lHIu2UawObBBXdx1yr8TeCwZcHblat/bNczKDDCv674NvJesl0dExGbN8/5YSvlYKeUlpZQ3lFIWdf1Nfn9J0qx3PNme9vZ6nrgabggA784j3YDWl5H9n9sAD6uBf9T7pRIRe0fEx8ikTV8F3ud5Rpo6dtRpmUopPyO/+B9Ajkj8BpnpaN9Syuk1cnszcqTWZuSUR+rpbqhqdpVtgUeSU+HeEziMHFm1Npmd5SZtloome8QbyFHC9wYO6W6+SymXkQ2Qh5GNlYeTQUcHlFI+P0VvURqZFRxdujXccAF7finl+WQw7S3ILAcnllK+XreZa+P81ImI7SNio4g4geyMfwMZVPlS4Lyo6ubnkHW/PvDoiTJYabxSyoXAo0opJ5CNhhsBz6rrSnNT91+yQfGbZAfYI+vy60op10XEFsAjyOuDd5I3fn+f2ncz+zSN78+tP58cETeu6+b2bqgfSV4fPAJ4OjktzlNLKf9b1uhsTcoYGby3dUSsUz8X3fdTVw+vJKcIPYi8hus8j5xW+iERcchU7bA0lSLiFuQ55FnAo8lBFMeVUn5ZT+fz6nfW+8mA8duT9zntwKfuM/UtMmh/W+CELqC8elUpZf9Sys9X93uSJE1PJTMg/xK4LfAq4NullKvqwKNotnkz2f72tKZd7ZPAC8gBY8cAP4qIL0bEj8lzz9bkgLJvTOmb0mplwL/WNLUNpwtS7tp4uozWcyJirbquSxxwZd1mcW0fvaKU8tpSyn8nymatZVreAeZH1oyxnTeRg5TvylKyitf6MrO4JAmyDXqMjB8AICLWB7aPiFtFxGkRcUpE7FeDyB9RN3sZ8O6IeFhEHBURrwW+QMaEfAF4cnFGP2lKRTFYVsspItYtpVzVW3YE+UX+K7Jz/+LZHoldb6xuGLlZM02cCXyNPJHuDRxYSrmiec67gfuSwSqPK5kSvf+6TyOnWvs6cL96oh0XQS/NRjWbUfd5ukkp5Tc1CHast93PgJsDJ5ZSPtFbN+5zVINgbMydQvWm4vPATtQAS7LT/3Elp7UZ9pybAO8GrgLuUTL9tyapNhJ+D9iQDPzuglajjraaR2Z1fUvd5nnAl4E9yUCM7cigpAv71wda/SLiXcApZBDrQ0tOHb0ZmaX3AuDj/YbippPSoL2VVAOGvwAsBE4tOR17u35eHcDRXb/9FTiouX57ITl9+6eAE7yW00w10b1I5LTezya/k+aT30n3iJyK8Lreto8nAyd+QAaY/6r/+hGxHxk8cWvgEaWUN/Vew2s3SZrFImIXMuvRdcDpZZDl9YZzRERsT85UsTlwp5IzXXTB4rcBnkPOkHEVOc37z4DTSilfndI3I0kroN7vX0oOcn0w8NFe/8OeZCDyQuCWE/Q/2M+wEiLiHWTG8fcBDxgWZBc5I8w7gR2Be5dSzurasSPiseQgwG8Ady1mQZQkLUVE7EbORvEfMgv5YuAA4MZkX2jnErIt7SMRcQrZt7Nv7+UuIWe/evlq33FJSzDznpbbkMC9k8lpv+YAry+lXDTbb+7qjdbi2sF0i4jYisxIeCVwCNkY+NlSyhU1G9/8+tRXkNn4jgAOa5a3WXbeRgZZHAYc220z24+5tKKjS3uvUXqP7fydYrVB6kPkFMZvAo4qpRxWSjmnZugZdu3yGzLo5bYG7i2fer76LdkoCDmt51owbqrCRcBngNO7bchMe28Gbkqeu35n4N7UajJRPY/Mdngq8PwaJPbpuvyJwHq9580pOS2UgXurxl+BP5DT5x4UEevCoH6aRvr/kKPqt6WZFoecwvg5wCley2kmqtdYc9r/3+5cXTv9LgE+QTYiziGzH9MG7jXn9o+QA50OJe9zbvj+al7/J+RAp0/Xn+N47SZJs1sZZOVfQF53tQNXFtdz1oVklgnI6XPXbZ5/dinl9mQn18HkNO8HdYF7E9yPStK0Ue/1u+xvZwCvi4ibR8SGEXEqOfhsc7IfZ4nAvfoa3puuHKcvliRNmVLK78nBsJsCLybvdU4ig/jeTc7e82VgE+AJEbFnKeU95ExkR5P9CE8GHgrsYuCeNDpm3tNyi4iNgX3IG4uHk8FokNMZPrcG0MxKbZaviNiIPCYPJDNMnBQRTySnrNuYzCL1mn5msIh4DPAismPqkaWUX/RfvwZMvg+4DLh1KeV3U/MOpeltVYwu1ejVety4lPKfZpmZdFaDJpPRemTw+B7kqOB31XqY044QjpzK+C7AVsDlwAtKKT8bxb5rXP09GHgGGUDWeTfwpFLKv0ezd7NHk4H6t8BjSylfq8vnAHNrNsTnkMGUi4B1gb1r4Gz7On7PaUZp/2frYKV9yOnTL6nBE91288n//6eRwcb3LqX8dFhGj4i4J/AaMuD1IaWUbzfruu+8dUopV6/u9ydJmpl6Wfl3LKVc2GTd69rVFpCZXm9Otr29sRl8MSyTrNdpkmaUiPguma0a4BzGZ955LfCM2dyPs7pFxEPIQckfLqXcq1k+B5hfSvlfRHyZTOJwx1LKV+p6Z4WRJC23en45iMyktzE5u9XvyBkCr4iIbYHPktcDh5VSvmmmXWn6cbSgVsSmZNadD5CBe2cDh5ZSnjLbb/h6WWyeRwbu/QToptb4Ehk4BLBfRKzVZgaryz8KfIXMzneXyCkkb/gT9eeHyQwWbzRwTxpYFaNLNXo1K9h/YHyWhNHu1ZqpBkHMqefvF9TFz4yIrWo9LIqIjSLi6IhYv5Ty8VLK/chpp08ycG+0mpvrdwL3Ak4j6/EWpZT7l1L+HRFzR7aDs8fXyOyUNwEeGxG3ghu+y66vjSN3B15FDr6YS82+13US18YSv+c0o9QgiAUR8SLgXPJz8APgGxHxqsgpcymlXA+cCXwX2Bk4onZCtZ1SXZaJz9bX2R04ISK2aP5elxH26vocv98kSUso47PyP6/+HKvrxuo56Lpm3ZMjYrtSTfCaXqdJmmnuXn9eRc5Q8giyzeAWpZTHllL+azbR1ept5Kwv94iIB0bEBnBDO8H/6gDzm9dtbhj41L9H8vwjSZqMen45u5Ty6lLK6aWUHwKXd8lNSil/BbqBsBvWZQbuSdOMmfe03CJiHnBbMoL7B6WUL494l6aNiLgHcGcyuO4dZCfV40splzXb3I9MW3sJ8PBSyjebdV02iZPIEXBXAA/ubdONFp5fO8Ik9Ti6VFoxEfE5MgD2TcDrgD2BR5NTGJ4EfLI43eqM0AS+Wl9TICJ2BN5LDr74A3mt911yurVHkp+lg+q6S4F/A/uXUi4Ywe5KK6W5Z7kV8HpgP+AiclTvesABwA7ktLYPLaX8oz7vAWRm8j+SWSq/O8Hr3pY8D+0O3L2U8rEpemuSpDVELyv/waWU70bEvDareN3uTHKqqGeWUl4w5KUkacaKiFcAjwNOL6Wc0Sy3vWAKRMRtgG8D/yCTO7wcuAA4DjidnD3hRaWUp49oFyVJa5iJYggi4gnkdLqfAO5lfIE0PRm8J60iEbEzmSliVzIDy97A7qWUq7qsEPWEuRWZFecU4NXAc0opl7fTc0TE2nXdg8gOseeXUi6a8jclzVA1y9GF5OjSk4FtyKyhny11Kur+lNXSbNZMH7Uf8H7yXHY1sE7d5MvAfYpTsE5rTeCL328jEBG3JAPED6qLrgHWrr+fQQb0LSYzLO8JHF1K+clU76e0qkTEO4H7AR8CTit1qtyaOfxMMnj1uWS28Ivq9dkLgHsDrwTOqFN3DJs+91Xk4ItTSyl/nqr3JElac0TEQeRsIT8qpRzQW9d1au1DThv18pHspCStRhGxkGwbDeDGpZQ/RMSCmn1UU8AB5pKkUYqI25HZd08E/g48sJTyJafMlaYng/ek5dTvEG86yueTHVGvAjYAvlBKudMEI3uPBl4DLAAeV0r5ZP/1I+Jgchq8XYC7llI+u9rfnLQGcXSptGIi4g7k+ewmwN+Al5RSvjPavZJmhjrF5zFk4Pj1wGXAy7oppiNia3Lk/U7AzUopvxrRrkqTMlG273o/cybwpVLK0b11AbwFeCAZsHpsKeWLdd2dyUFKc8jse5/pPbe7F1q/lHLlanlTkqRZIyK+TWZGvn8p5d3D2uiabR0AI2mNExH3IgdpfqqUcvyo92e2cYC5JGmqRcSpwK3ImTH2rYu/Bzyqa6OWND0ZvCdNUjcqdxnb7AQ8m8yq9xvgpjWwL3o/1wWeCTwJ+Cjw5FLKX/qR7hHxPGAeOQJrqX9b0niOLpVWTkRs1U11KGn5RcS6pZSresuOAL4A/Iqcou1iRzlquqvBeAeUUr7fBfNFxNOB55ENf29otj2ZHNF7ELAIeGEp5dnN+vWB04AnAh8EnlJK+dtEI34ncw8mSdJE6sCJv5LTu+9YSrlugoyvZp6QtEaq1/J/B7YEjiilfG1pgcxa9RxgLkmaShGxF/AtclaY84C3lVI+NNq9kjQZc0a9A9J0F2lO12kUEYdHxFsj4h0R8dKIOLLbtpTyJ+DjwJ/JjHl3aV+rCeC7ipxX/kdkx+3R3fr6N7rP5umllKfaYSUtv1LKtcB96sOX1GUG7kmTZOCetHKGBO6dDHyYvAd7fSnlIjuJNd1FxHZk9rzP1k6+Lgvf5vXnpXW7gyPiw8D7yMC9DwLb9QL3ombT+wTwA+Ao4G4wuA/q8z5IkrQySil/J6clvBEZOD70nOM1maQ1Vf1+O6o+/GBdZuDe1Ho6UIDTI2JXgDrAfMzAPUnSqlZKORc4nIxRuKOBe9LMYfCetAwljUXEThHxKeAscgqoe5ENf1+KiEdFRNeB9UMygG8BcGJEbNAF7XWvV7f7MfAhYG7d7hZwQ6fWWN3WG2lp5XwIuBi4W0QcDhAR80a7S5Kk2SAiNo6I20fEPSPim2RQ08bAy8jzkzQTXE5m6vgXsFuz/E/1560j4tXAZ4CTyHuc25RS7l1KuTgi5gJExIbNfdAPgU8DmwB7RsTaU/A+JEmz11OAF5dSXjjqHZGkUSilnEP2aXwlIuZ0/RSaGg4wlyRNtVLKL0opP3NQrDSzGLwnTUJE3An4Ehml/k3gfsCuwPHAT4FnUW/ASikXk9kkfgXciSHZJJrpOD4HfB04AjiqZvhztK+0iji6VJI0QpsCzwQ+ABwCnA0cWkp5SinlvyPdM6mxjM67dclAve2ANivE34CrgYcAjyanyL1/KWX/Usr3aqfgwlLK4ojYEXhv/dlNC/UxctquR5VSrlnlb0qSpKqUcm0p5WkwbqYLSZptji6l3Kdme7P/Yeo5wFySJElLZYOFtAwRsRMZnLcr8GzgzqWU95ZS/gZcWTfbDLhnRBxWH/8SeA+wIXCfiNihvtYcGATylVLOBz4CvAh4tWnSpVXP0aWSpBG5AHgeef14VCnl0FLK2aPdJWlgSGbwJYIa6hTqfyeD+A5vVp0JnAusBXwX2K2U8u76Ggtrp+C1ddsnAHcGDmte9/xSytfq9nNX8VuTJGkJ7UwXkjTbmHlntBxgLkmSpGVxZIe0bHsB6wDHllLOBIiImwKPAe5LdlhdBOwHnBwRPyylXBkRXwDuANwWuAfwkraRsMm+9wEbD6XV7mgbqSRJU6k2xH+1Fmna6YL2IuJYYO9Sygt69ytz6uPPk1Pi7hoR84HFpZRrI+LlwPuBnYE7RsTHSymLu6C9iLg1GcB6OPAuMtvesP3wGk2StNqZaUqSNEqllHMi4izgn3XQVPHcJEmSpI7Be9IylFLOjIhLgR/XzqqTgCcBNwf+DDwW+AeZ+vwYchrcDwC/A94N3JrMyvfVUspPuk6wJvuegXvSamansCRJ0pIi4m7AJ+rvC4HXl1Iu7mUnuhYowDallOvr9E5jpZQPR8T+5NS57wMOi4hvkZn6TgZOADYh75OeV0q5EkmSJEmavRxgLkmSpKHCgR3S5EXEHmTn017AS4FnllJKRGwJvAm4C/BZ4DGllAsjYntyqrT7k4F8D/LmTJIkSdJU6gYQDfm5kMwW/n5gIRnI95RSygXNNrsB5wGXA7uUUi6JiHmllEURsQVwPPAyMlt565/AaaWUt07ZG5UkSZIkSZIkaYaZM+odkGaKiFgbeAFwM+D0UsozauDeglLKxcC5QAD7AncHKKVcCHwKuAy4BD9zkiRJkqZIRMyFcdm+o31cSrm2lPIZ4MHAD8gs4++MiN2a5/wR+BYwBtykPm9R/fnPUsqbgNsADwVeDZwBPAjYsQvc6/ZDkiRJkiRJkiSN57S50uStBxxMZpz4NGQGC7ITC+Cv9eeWwHER8Y1Syo/Jjq69Syl/m+L9lSRJkjRL1cx5i+vvhwD3BhZExLrAR4AfllL+Ujf/MPAd4EzgtsB7I+JFpZRPAesC/wY2JrPzERFzSymL6/S6pZRyDnBOXRelpvjvtjP7uCRJkiRJkiRJw5kFTJq8K4G/ANeTAXoAc7usE8AdgZ+QHV8HAkcBlFIuN3BPkiRJ0lSqU95uFREfBL4JPAS4H5ld733AJyJi27ptqYF89wPeCewPvDsi7lhKuQL4aX3ZO9btF3fPG/J3u8C9MGhPkiRJkiRJkqSlM3hPmrzrgZ8DmwF3jIitSynXA0TEw4G7AJ8jg/eeUkp53qh2VJIkSdLsFhE3At4G3IPMqnc/YG/gucDvgX2BN0XEPt1zSik/Ax4OvAVYn5xC9ynA18iM41tHxAaT+fvDAvskSZIkSZIkSdJ4YXu6NHkRcQvgo8CO5HS4nwGOAY4EzgOOLKX8daLnS5IkSdKq1E1N2zyOUkqJiAcBryUD7+5ZSrmy2WYvcorcHYA3As8tpVwUEfNKKYsiYn3gEcBTgQ2BrwIHAL8qpRw0ZW9OkiRJkiRJkqQ1nMF70nKKiHsDzwe2bxb/AHhkKeWnw58lSZIkSatWF6g3wbrPAHcGHlxKeXtEzCWz580ppSyOiFOAF9XNH1tK+Wj/NSPiZOBNwNrA3Lrt7qWU36++dyVJkiRJkiRJ0uzhtLnSciqlvB+4G/BI4CXACaWUAw3ckyRJkjQVImIO5NS0EbFZRHwuIh7arN8Y2Kk+PKf+LDUob6w+/hCZUe9GwMERsXa3EYMnfAB4EPBb4GrgHgbuSZIkSZIkSZK06ph5T5IkSZKkGaA/RW5ddiLwEeAC4NallH/W5WcCRwNPKKW8qvecOaWUsYi4K/BJ4EJgt1LK9c02bQa+bUspf11970ySJEmSJEmSpNnJzHuSJEmSJM0AXeBeRBwXEe+PiPcANwZ+D+wIPLqunwt8FyjA7SJiy7o8upeqP88C/gRsD+zX+1ttBr6/1ufPWy1vTJIkSZIkSZKkWcrgPUmSJEmSZoCI2D4iPg58HDgeuA1wR2C3usnjI+KmNcjvl8DfgH2Bw2F8QF61NbAe8HcyiG+pSimLVsX7kCRJkiRJkiRJyeA9SZIkSZJmhocAxwG/AI4tpexCBu/dA/gBsA7wlLrtN8jMelsDj4iIW0Fmz2uC+LYANgf+BfwvImwjkCRJkiRJkiRpCsWSA+8lSZIkSdJ0EhHbAecBi4BblVJ+11t/E+BnwDzgzqWUz0fEocBzgUOAHwEPBn5TSrk+Io4DXglsB9y3lPKBqXs3kiRJkiRJkiQJzLwnSZIkSdJMsD0ZmPfLUsrvImJBtyIi5pZSfg2cVhc9MyLWKqV8C3g28GtgP+BbwLcj4hfk1LvbA68APjuF70OSJEmSJEmSJFUG70mSJEmSNP2NkcF7W0fEOqWU6yIi6roupf4rgb8CtwYeAFBK+QZwb+Bd9TV2IrPtnQ0cWUp5Uinlyql6E5IkSZIkSZIkacBpcyVJkiRJmuYiYifgC8BC4NQalNeun1dKWRQRTwOeTwbxHVRK+WuzzY5AAJuUUn7SLJ9TShlb/e9CkiRJkiRJkiS1zLwnSZIkSdL091fgD+RUtwdFxLoAXfa9Usqiut1/gGuBbYHH123m1G0uKKX8qQvci4i5dbmBe5IkSZIkSZIkjYDBe5IkSZIkTXOllOuBVwGLgXsBB9TlJSLmRMT8uuk25PS4VwCPiYg9SiljXQBf7zUXT8nOS5IkSZIkSZKkoQzekyRJkiRpZvga8BngJsBjI+JWkJnzSinXR8S2wN3JIL/3AXOp2feAMvW7K0mSJEmSJEmSliZKsf1ekiRJkqSZICJ2BN4L3IacRvfFwHeBg4FHAnsCB9V1lwL/BvYvpVwwgt2VJEmSJEmSJElLYfCeJEmSJEkzSETcEngtGaQHcA2wdv39DDKgbzHwFTKY7+hSyk+mej8lSZIkSZIkSdLSzRv1DkiSJEmSpMkrpfwsIo4HjgFOBq4HLgNeVkr5GUBEbA1sC2wG/G9EuypJkiRJkiRJkpbCzHuSJEmSJM1gEbFuKeWq3rIjgC8AvwKOBi4uNgBIkiRJkiRJkjStzBn1DkiSJEmSpBU3JHDvZODD5D3/60spFxm4J0mSJEmSJEnS9OO0uZIkSZIkzWARsTGwD7A58HDgkLrqpcCHRrVfkiRJkiRJkiRp6Zw2V5IkSZKkGSwidgXeCty2LjobeHop5ezR7ZUkSZIkSZIkSVoWg/ckSZIkSZrBImIeGbh3EPCDUsqXR7xLkiRJkiRJkiRpEgzekyRJkiRJkiRJkiRJkiRpis0Z9Q5IkiRJkiRJkiRJkiRJkjTbGLwnSZIkSZIkSZIkSZIkSdIUM3hPkiRJkiRJkiRJkiRJkqQpZvCeJEmSJEmSJEmSJEmSJElTzOA9SZIkSZIkSZIkSZIkSZKmmMF7kiRJkiRJkiRJkiRJkiRNMYP3JEmSJEmSJEmSJEmSJEmaYgbvSZIkSZIkSZIkSZIkSZI0xQzekyRJkiRJkiRJkiRJkiRpihm8J0mSJEmSJEmSJEn6f/buPM7Oqr4f+OckkIQl7DvIJsJc8IqyKJsacLdVKxbX2sFa1J+1dWlxqwu22tZ9rXWHsRUUd1u14oYFbAFxu8AdlU022bcQIITM+f1x74TJZGYyk0xmy/v9es3r3ud5zjnPeSaYm/vx+zwHAIAppngPAAAAAAAAAAAAppjiPQAAAAAAAAAAAJhiivcAAAAAAAAAAABgiineAwAAAAAAAAAAgCmmeA8AAAAAAAAAAACmmOI9AAAAAAAAAAAAmGKK9wAAAAAAAAAAAGCKKd4DAAAAAAAAAACAKaZ4DwAAAAAAAAAAAKaY4j0AAAAAAAAAAACYYor3AAAAAAAAAAAAYIop3gMAAAAAAAAAAIAppngPAAAAAAAAAAAAppjiPQAAAAAAAAAAAJhim0z3BAAAmJ2afc1Tkry9u/mTVm9ryfTNBgAAAABmr3ZP45QMydoa/e0l0zcbAACmiuI9AID10Oxr7p3kyg0wtGK4adLsa26VZEn351FJ9k+yfZKBJLcnaSc5J8lprd7W76dnlgAAAABzT7unsXc2UNamGG7qtXsai5IcluSIJM0kByR5SJJtkyxIcleS65P8PMl/JvlWo7+9fHpmCwAwPRTvAQBAkmZfsyfJe5I8JZ3wcCSbJdktyROSvK3Z1/y3JG9o9baWTc0sAQAAAGDWODXJ88c4vm3356AkL05yTbun8cpGf/u/pmJyAAAzgeI9AID1c2+S742j3eOTLOq+vz5Jay3tf70+k2KdPDzJM4btq0muSHJDkpVJ9k2yR/fYvCR/leSwZl/zSa3e1tKpmigAAADAHCVrm1vKsO17klyWzuoWA0l2SWfVi/nd4w9J8q12T+MVjf72p6ZslgAA06jUWqd7DgAAc16zr3lVkr26m32t3taJ0zcbRtLsa/5pki+nU6T330k+n+SHrd7WrcPaPSbJR5I8esjuM1q9rRdO1VwBAAAANmbtnsZVGZK1NfrbJ07fbBhNu6fx6STbJflOknOT/LbR367D2myb5OVJ3p4HCzJXJDms0d9WdAkAzHmevAcAAB0rknwuyTtbva0rR2vU6m2d3+xrPi7JD5Ic0939gmZf8z2t3tYvN/w0AQAAAGDma/S3TxpHm9uT/Eu7p/GrdIr8kmTTJK9N8pINOD0AgBlh3nRPAAAAZoJWb+ubrd7WS8cq3BvSdnmSlw3bffyGmRkAAAAAzG2N/vZ3k/xoyK7jpmsuAABTyZP3AABmoGZfc/8kL07y5HSWANkuyR1Jrk0nxPpCq7f1i3GMsyTJjwe3W72t0t2/Z5KTkvxxkock2TzJdd2xP93qbf1sHGOfks5yFknyk1Zva8k4r+2AJM9N8sQk+ybZoXvoliTtJOck+Uart9Uaz3jTpdXbajf7mr9L8rDurp7pnA8AAAAAI2v3NNaatTX622vN2to9jSUZkrU1+tulu3/MrK3R315r1tbuaZySIVlbo7+9ZJzXNq6srdHfntFZW9dFebBob5fpnAgAwFRRvAcAMIM0+5qbJnlPkldlzX+r7dj9eVSS1zX7mv+R5JWt3tbdEzzH85J8JsmWww7t1/35y2Zf8wNJ3tDqbQ1M/CpGPe/WST6UTlA6f4Qme3R/npTkH5p9zde2elsfmqzzbyC35sHiva2mcyIAAAAArK7d0xh31tbuafxHklc2+tsTytraPY21Zm3tnsYHkryh0d+etKyt3dOYUNbW7mm8ttHf/tBknX8DGfpndNe0zQIAYAop3gMAmCGafc2FSb6R5KnDDv0myR/SuWv2wCTzkpR0grkDmn3Np7R6W3eM8xxPS3JGt/9AkouT3JZkz3TuzE13/L9Lpxjt5et8Qaufd88k/52kMezQ1UmuSfJAkp2T7N89f5JsM8pYeycZurTtO1q9rVMmY57rYO8h72+apjkAAAAAMEy7p7FOWVu7p/GURn/7jnGeY1qytu6T/iYla2v3NPbOsKyt0d8+ZTLmuQ6WDHl/3jTNAQBgSineAwCYOd6V1cPE7yd5Vau39dvBHc2+5h5J3p/OUhhJ8ugk/5bkBeM8x+fTCRO/kuQ1rd7WdUPGPiydu4QP7u56WbOv+aNWb+tL63AtqzT7movSCUqHhomnJ/nHVm+rf1jbLdNZXuSkJHV9zruhNfuaR2f15Tv+b7rmAgAAAMAaRszaGv3tVVlbu6cxqVlbo7+9Kmtr9zTWyNraPY0fNfrb65W1tXsao2Ztjf52/7C2syZra/c0XpPOUxCTzlzfP32zAQCYOvPW3gQAgA2t2dc8MMlrh+z6zyRPG1q4lySt3ta1rd7W85J8bsju5zf7mk8c56l2SPLFJM8dWrjXHftnSR6f5NIhuz/Y7GsuGOfYo3lrHgzekuR1rd7Wi4YX7nXncHert/XFVm/rCZn5Ad3fD3l/X5KvT9dEAAAAAHhQu6cxYtY2tHAvSRr97Wsb/e01srZ2T2PCWdvQwr3u2CNmbe2exqRnbY3+9ouGF+5153B3o7/9xUZ/e8Zlbe2exibtnsbO7Z7G09s9ja8l+eCQw29o9LfPma65AQBMJcV7AAAzw6vy4L/N7kpyUqu3tXKM9n+T5Noh268Z53luT/JXrd7WiHfatnpbdyZ5xZBduyb5k3GOvYZmX3OrJH81ZNeXW72tD47Wfthc7l7X825ozb7mS5I8bciuj7R6W3+YrvkAAAAAsJo1srZGf3uDZW2N/vaIWVujvz2pWVu7p7FG1tbob48ra2v0t6c9a2v3NO5r9zRqu6dRk6xIckOSbyd5drfJL9MpsnzvNE0RAGDKWTYXAGBm+JMh709v9bZuHKtxq7e1rNnX/GSSf+zuekqzr7lZq7d171rO8x+t3tZtaxn7nGZf85dJHtnddXySM9cy7mj+KMnWQ7bfsY7jrNLqbV2VznIk06K7vPC/DtnVziRcFwAAAACT5k+GvD+90d8eM2tr9LeXtXsaq2Vt7Z7GZo3+9lqztkZ/e8ysrdHfPqfd0/hlZmjW1uhvX5VpzNqGaCf5aJKzp3keAABTypP3AACmWbOvuVc6d90O+vY4u35ryPtNkhw2jj7fHefYQ9sdPs4+I3n8kPeXtnpbl6zHWNOu2dfcJ51lVjbr7ronyfNava17pm9WAAAAAAxq9zQ2mqyt0d+ebVnbWUm+1/05O50lhQefiNhI8tkkv233NB43LbMDAJgGivcAAKbffsO2fz3OfpcmeWCMcUZy8TjHHtpu32Zfc/44+w3XGPL+onUcY0Zo9jV3TfL9JLt0d92f5PhWb6s1fbMCAAAAYJgZn7W1exobZdbW6G8/s9Hffmr359hGf/ugJNuls8zx4BMMH5Lke+2exjHTNlEAgCmkeA8AYPptO2z7lvF0avW2HkhyxxjjjOTWcc5peLttxtlvuO2GvL9pHceYds2+5o5JfpDkod1dD6TzxL3vTd+sAAAAABjBOmVtjf62rG0aNPrbdzX62/+azhMJb+juXpSkr93T2GT6ZgYAMDUU7wEATL+Fw7bvn0Df5UPeLxpH+/GOvXzY9vA5jtfQfvet4xjTqtnX3C6dJ+4d2N01kOTPW72tb0zbpAAAAAAYjaxtFmr0t69I8ndDdu2b5GnTNB0AgCmjeA8AYPrdMWx78QT6bjXGOCMZ79jD2905zn7D3T7k/dbrOMa0afY1t0mncO/g7q6a5KWt3tYZ0zYpAAAAAMZyx7BtWdvs8bUkK4ZsHzldEwEAmCqK9wAApt/wJS72HU+n7lKuQ4O/8SyVsc845zR0Dstava1l4+w33A1D3u+/jmNMi2Zfc6sk30tySHdXTfKKVm/rtGmbFAAAAABrs05ZW7unMWVZW6O/vdFlbePR6G/fm9WXOd5huuYCADBVFO8BAEy/Vla/o/SIcfY7atj2RePo8+hxjj203S/G2Wck/zvk/WOafc11XRJkSjX7mlsm+e+s/nv461Zv61PTNCUAAAAAxmejydraPY1ZkbVN0NCnH94+aisAgDlC8R4AwDRr9bbuS3LBkF1/Ns6uLx7y/ppWb+vKcfR5wdoaNPuaWyR5xpBd/zPO+YzkrCHvt07y/PUYa0o0+5qbJ/lOVl+W47Wt3ta/TtOUAAAAABinRn97UrK2Rn97UrK2dk9jo87aJqLd0zgsyRZDdl0+XXMBAJgqivcAAGaGTw95f0Szr/mcsRo3+5pHJzl+yK7xPhHucc2+5lPX0ubNWX2JkNPGOfYaWr2tnyc5d8iudzf7mjut63gbWrOvuVmS/0zy2CG7X9/qbX1oemYEAAAAwDpYLWtr9zTGzNraPY11ztraPY0py9oa/e01srZ2T2PGZm0T0e5plCT/OGRXTfLtaZoOAMCUUbwHADAzfDHJb4dsn9rsax4zUsNmX/MRSb6apHR33ZTk3yZwrv9o9jUfOcrYf5bkjUN2fbnV2/rdBMYeyRuTrOy+3znJ2c2+5gFjdWj2NY9p9jX/eJRjezf7mnXIzynrOb/BcRck+VqS44bsflOrt/XeyRgfAAAAgCmzRtbW7mmMmLW1exrrnbW1exqPHGXsNbK2Rn970rO2dk9jzKyt3dM4pt3TGDFra/c09m73NOqQn1PWc36D4/55u6fxlnZPY4dxtN0+yRlJhhZCntbob183GXMBAJjJNpnuCQAAkLR6W8ubfc0XJzknyYJ07sb9SbOveXo6T4K7Icn26QRYJ3bbJJ07UP+y1du6dZyn+mI6y2mc3+xrfi7J95LclmTPJM/N6kt43Jrk1etxWUmSVm/rvGZf801J3tPd1UhycbOv+ZXu+a9OJ3DcJckhSZ6ZpCfJO5L81/qefwJek9UDwmVJljT7mkvGO0Crt7W2O60BAAAA2MAa/e3l7Z7GGllbu6cxrqyt0d+ecNbW7mlMSdbW6G+f1+5prJG1tXsaMy1r2y6dJ+md0u5p/CTJ/ya5OMktSe5NsmWSvZMcleTZWf3phJcmOXkK5woAMG0U7wEAzBCt3tYFzb7mHyX5ejrh1bwkf9b9GcmKJH/e6m395wRO8/J0Ar2Dk7yi+zOSO5I8udXb+sMExh5Vq7f13mZf894kH0oyP51/hz6/+zNTbD5se4skT5mOiQAAAACwfhr97QvaPY0JZ22N/vYGy9oa/e1Jydoa/e33tnsaMz1rGzQ/nZUujltbw64fJHnRBAooAQBmNcvmAgDMIK3e1g+SHJTk35MsH6XZyiTfSnJwq7f1xQmOf1eSI9NZ+uPeEZrUdO7APbjV2/r5RMYex7k/lmRwGZL7x2h6dzrLZHx1Ms8PAAAAwMal0d+eUNbW6G9PKGtr9LfHnbU1+tuTmrU1+tszPWs7K8nHk4xnmeCV6Tw18DmN/vaTGv3tmzbozAAAZpBSa53uOQAAMIJmX3OLJI9PsleSbZPcleTaJD9p9bZuH+cYS5L8eHC71dsqQ45tneTYJA9J56lz1yU5u9XbunaSLmGseW2R5LHpXNv2SR5IcnOSdpKLWr2tFRt6DgAAAABsPNo9jVGztkZ/e1xZW7unsSRDsrZGf7sMOTZi1tbob2/wrK17baNmbY3+9rRmbe2exvZJmkn2SbJDkoVJ7knniYS/SfKrRn/77mmbIADANFK8BwAwh41VvAcAAAAAjN9YxXsAALAuLJsLAAAAAAAAAAAAU0zxHgAAAAAAAAAAAEwxxXsAAAAAAAAAAAAwxRTvAQAAAAAAAAAAwBSbU8V7pZQ/KaV8spRyUSnlD6WU+0spd5RSflpKeXUpZcEIfU4ppdS1/PSMcc5GKeUL3fPdV0q5vJTyvlLKNmuZ6+6llE+VUq4ppSwvpVzdnfvuk/CrAAAAAGAdlFKeXkr5QSnltlLKslLKz0spf11KWaccrZRyZCnlm6WUm0sp95ZSLi2lvLWUsmiU9oeUUt5bSvmfbl50b3ceF3f377yW88mcAAAAAJh2crZxXletdTLHm1allHOTHJ1keZLrk9yaZNckg7+0i5I8sdZ6x5A+pyR5e5Jrklw9ytAvrLWucayUcmySbyfZLMnN3TF6kmye5IokR9Vabxyh34FJzkmyXZI7k1ye5KFJtu7O+Zhaa//4rxwAAACA9VVKeWOSf+5uXpHk7iQPT+cG2G8leXatdWAC470oSV+S+UmuS3JTd7xNk1yYZEmt9Z5hfd6Z5O+TrExyQ/dnmyR7d8e5NcmTaq2/GOF8MicAAAAApp2cbfzm1JP3knwmybFJFtda9621Hl5r3SPJkUmuTXJokneN0vdztdZjRvkZqXBvcZIvpVO495Eku9daD02yZ5Lzkuyb5LMj9Juf5Mvp/OF+Nclu3X67J/laku2TfGldq0wBAAAAmLhSypFJ/inJQDo3cj601npwkkOS3JjkmUleN4Hx9k4nG5qf5PVJHlJrPSTJw5L8JsnhSd4zQtefJDk+yXa11j1qrYfVWvdLJxz8UTrZ0b+PcD6ZEwAAAADTTs42MXPqyXtjKaWckOTMJNfXWncfsv+UdJ68945a6ykTGO/kdP7g20matdaVQ47tmU7F5SZJDq21/nyEedyaZJ9a69IhxxYnuTKdP+Tja61fn/iVAgAAADBRpZRvJ3l6kk/VWl8+7NgLk3wh3VUeaq0rxjHevyZ5ZZKzaq1PGXbsqHRu/lyRTti4xsoNo4y5Uzp3CJck+9dafzfkmMwJAAAAgGknZ5uYjelO28FHFW4+SeMd3309bWjhXpJ0n9T3g+7mn47S78yhf7jdfkvTqdxMkhMmaZ4AAAAAjKGUslWSJ3Y311hJIZ285q50QrljxzFeSfLs0cartf40naxq0yTPGu88a603Jbm9uzk845I5AQAAADCt5GwTtzEV7x3Zff35KMePLaV8uZTyo1LKV0opry+l7DJSw1LKJukswZt0qjdHMrj/McP2H7GO/QAAAADYMB6VZEGS+zJCdtS9A/jC7uZ4Mps9k+zafT9pGVApZf90lutYmuR3ww7LnAAAAACYbnK2CdpkMgaZqbprEO+azlrJ/5JkWZI3jdL8ccO2n5PklFLKK2utpw07tnc6FZtJcsUo4w3uf9iQ+SxI5z+q8fTbu5Sy6XgeDzmaUsrgmsgrx2wIAAAAMDvN775eN1qDWuse4xhnML+5utb6wChtrkjyhCFtxzPe8iTXjzHe0LajKqXskOSoJO/p7npTrfWeIcenNHPaGMnZAAAAgDlOzpbpydnmZPFeKeU1ST44bPc3kry11nrxsP1/SPJPSb6ezi/33nSqQN+S5GlJPldKubXW+p9D+mw75P3tGdng/qFtt86DTztcW795SbZKZ/3k9TJv3rz5a28FAAAAMLsMDAxM1lCD+c1oec3QY9uO0Wb4eHfUWusobcYcr5TyyCS/GLb7l0meUWv9r2H7pyVz2hht7DnbjvMmfyGXmyfvf8cAAADAOpKzrTLlOducLN5Lpwr0vHSejrdXkp3TWSf5BaWUt9VaV90hW2v95Aj9f1pK+aMkX01n3eQPllL+a8h/BIuGtL1/lDks775uNmTfRPoN77suVs6bN2/+ypVuCAYAAADmnvnz52dgYGDlOO/6HctgZjNaXpOMnPVsyPHuTiffKkl2S/KQJA9P8uellJ/WWm8b4XxjnXMyM6eNkZwtSbunMeljNvrbkz4mAAAAMDFytjXON9Y5JzVnm/xbJWeAWuuXa63H1FofU2vdJZ21iK9K8uYkHxvnGDXJG7ubD03yiCGH7xvyfsEoQyzsvt67jv2G9wUAAABgwxjMbEbLa5KRs54NNl6t9bJuvnV0rXWfJPuks3LECUnOLqUMvSlX5gQAAADATCBnm6A5Wbw3XK31/CRPT6fy8WWllL3G2e+3SQarK/cbcmjoYxFHe4TjSI+BvDPJwLDjo/UbSHLXeOYJAAAAwHoZz1Id41nyY/h425RSyiSMl1rrNUmen+RXSZrd94NkTgAAAADMBHK2CdooiveSpNZ6fTrrFc9LcvAEuq7ovg6tsrxqyP59R+k3uP93Q+Zwf5Krx9nvqlrrilHaAAAAADB5BvObPYfdaTvUGlnPOMZbmM5SHOs7XpKk1jqQ5L+7m4cM2S9zAgAAAGAmkLNN0EZTvNe1ybDXMZVSdkiyU3fz2sH9tdYHkvy8u3n0KN0H958/bP/5w46Ptx8AAAAAG8Yv0rlRc1GGhHWDSimbJjm8uzmezObqJDd03092BjRaviVzAgAAAGC6ydkmaKMp3iul7J0Hn7j3q3F2e12Sks4jES8cduxr3dcTSynzh51rzyRP7G5+dZR+zy2lLB7Wb3E66yknyVfGOUcAAAAA1kOt9a4kP+huvnSEJick2SrJrUnOHsd4NcnXRxuvlHJUkp50gsxvjXee3buV/6i7+cthh2VOAAAAAEwrOdvEzZnivVLKoaWUd5RS1nhkYSnlqUm+m06l5HdqrZd39x9USvl4KeWgYe0XlVLenOQN3V3v7j4WcahPJLklSSPJB7qVoSmlbJ/k9O65vltrvWhYv68m6U+yfZJTSymbd/ttkeTU7v6Lk3xjHX4NAAAAAKybdyWpSf6ylPKCwZ2llIOTfKC7+Z6hGVEp5TWllKtKKV8cYbz3Jrk/yZNLKSeXUkq3z15JPtdt85la6w1DO5VSTiulPHqw/ZD9ByX5Zjph5A1ZMxyUOQEAAAAwE8jZJqB0ChRnv1LKkiQ/7m7ekM4ytwuS7Jlkm+7+C5M8vdZ6S7fPI9N5XGOS3JwH1yxuJNm8+/6zSU6qI/yiSilPSPJf6TzqcbD/YN+rkhw5/D+Mbr+HJ/mfJNum81S/y5Lsl2TrJLcleWyt9dKJXP9ISikPzJs3b/7KlSvXdygAAACAGWf+/PkZGBhYWWsdvrTFOiml/H2Sd3Y3r0hyd5KHp3MD7LeTPKvWunJI+1OSvD3JT2qtS0YY78/TCfTmJbkuyU3d8TZNclGSx9dalw3rM5hBLe3O4YEkuyfZOZ0VIm5K8se11uGrRExZ5rQxkrN1tHsakz5mo7896WMCAAAAEyNnW+N8U5azTcovfIb4VZJXJ3lCkoPSqY5ckM5jFv83yZlJ/qPW+sCQPlcleWuSwUcoHtDtc1OS76RTlfm90U5Ya/1hKeWwJG9JclySZjr/gXw9yTtrrbeP0u/ibjXp25I8rdvv5u4c/6HWeu06XP+kqrVm5cqVmSvFnbChlFIyf/78DCvUBgCAWcF3P2aCmfS9qtb6rlLKr5K8NsmhSXZJ0konGPzY0EBxnON9vpRyWZI3pZM/HZhOUHhGOis93DdCtz9PJ986PMlD0llG5K4kP00nr/q32Zw5bYz8XTu2FStWTPcUmCFm0ucBAABMlO9+zAQz6XuVnG385syT91jTRO8IrrXm9ttvz91335177rnHhwqM0/z587N48eLssMMO2XTTTad7OgAAsFYrVqzILbfckqVLl2Zjf4oUM0MpJZtvvnm23HLLbLvttuMOGCf7jmAYjZyt69nHT/6YX//a5I/JrLWunwcAADBd5GzMNHK22ccvnCTJwMBArrvuutx9993TPRWYdVauXJk77rgj99xzT/bcc08FfAAAzGgrVqzI1Vdfnfvvv3+6pwKr1FqzbNmyVT+777575s2bN93TgnUiZ4N15/MAAIDZRM7GTOR71eyjeI8kyW233bYqUNx6662zePHiLFy40J2NsBYDAwNZtmxZbrrpptx///255ZZbsuuuu073tAAAYFS33HJL7r///pRSstNOO2WLLbYQ3jCtaq1Zvnx5li5dmjvvvDN33313brvttuywww7TPTVYJ3M5Z7tsA4y53377bYBRmY18HgAAMNvI2ZhpfK+anRTvsWoZjyTZbrvtsvPOO0/zjGB2WbhwYZLkxhtvzNKlS7PLLrvMiUAeAIC5p9aapUuXJkl22mmnbLfddtM8I+hYsGBBFi9enPnz5+e2227L7bffnu233953K2YdOdvEWcGAoXweAAAwW8jZmKl8r5p9lPySgYGBPPDAA0k6dwMDE7fFFlsk6Syhu3LlymmeDQAAjGzov1cH/w0LM8lgLvHAAw9kYGBgmmcDEydng8nh8wAAgJlOzsZM53vV7KF4j9X+Rzp//vxpnAnMXkMff1xrncaZAADA6Ib+W9USHsxEQ3MJoSKzkZwNJofPAwAAZjo5GzOd71Wzh79BAAAAAAAAAAAAYIop3gMAAAAAAAAAAIAppngPAAAAAAAAAAAAppjiPQAAAAAAAAAAAJhiivcAAAAAAAAAAABgiineg43UiSeemFJKTjvttOmeCgAAACM45ZRTUkrJKaecMinjnX322SmlZMmSJZMyHgAdcjYAAICZT9bGTLXJdE+A2eXsa86e7ilMyJKHLJmUcX7729/mgAMOSCklN998c7bffvs12vT19eXEE09Mkpx55pk54YQT1mhz/fXXZ/fdd0+SXHnlldl7770nZX7TYenSpfn0pz+db3/727n00ktz6623ZrPNNss+++yTxz3ucTnxxBNzyCGHTPc0J+yqq67Kaaedlr333nvVnycAAGxsmn3N6Z7ChLV6W5Myju9/a7rjjjvyoQ99KNtss01e85rXTPd0YM5Y+qMfT/cUZqyN7e9ZORsAAMxt7Z7GdE9hQhr97UkbS9a2Jlkbw3nyHozD/vvvn5133jm11px33nkjtjn33HNXvT/nnHNGbDO4f4899pjVHybf/e53s+++++Zv//Zv86Mf/Sjz58/PwQcfnN133z2/+c1v8tGPfjSHHnpoXvWqV033VCfsqquuyjve8Q53SgMAwEZqJn3/22GHHXLAAQdkhx12WKf+k+WOO+7IO97xjnzoQx+a1nkAGw85m5wNAACYG2Rta5K1MZziPRinxz72sUlG/7A499xzs80222SbbbYZs83QsWaj//zP/8wznvGM3HLLLXn+85+f/v7+XHvttbnwwgtz6aWX5pZbbskXvvCFHHDAAat9yAIAAMwWM+X736te9ar09/fPyoINgPUhZ5OzAQAAc4esDcameA/GafBDYKSg7JZbbkl/f3+OOuqoHHnkkfn1r3+du+66a412gx80j3vc4zbsZDeQm266Kb29vVm5cmVe//rX54wzzsgBBxywWpstttgiL3zhC/OrX/0qL3nJS6ZppgAAAOvO9z+A6bOx/D0rZwMAADYWsjYYm+I9GKfBD5SLLroo99xzz2rHBj9kjjnmmBx99NEZGBjIT3/609Xa3HXXXWm1WquNNeiSSy7Ji1/84uyxxx5ZsGBBdt555zznOc/J//3f/404lxNPPDGllJx22mm58sorc+KJJ2b33XfPJptsklNOOWVVu2XLluVNb3pT9tlnnyxatCh77713/vZv/zZ33333Ov0OPvaxj+X222/PQQcdlHe9611jtl24cGFe/epXr7H/1ltvzetf//occMAB2WyzzbLttttmyZIl+cIXvpBa6xrtTznllJRSVruuoU477bSUUnLiiSeOun/58uU55ZRTst9++2XRokV5yEMekte97nVZtmzZan2WLFmSY489Nknyk5/8JKWUVT+zefkVAABgYjbU97/bbrstf//3f5+HP/zh2WKLLbJ48eIcccQR+fSnP52BgYE15rG270NnnnlmjjjiiGyxxRbZYYcd8sxnPjO/+MUvcvbZZ6eUkiVLlox6jQMDA/nwhz+chz/84Vm0aFF23nnnvPSlL83NN9+8WrsTTzwx++yzT5Lk97///Wrfk0opq9rVWvP5z38+j3vc47LNNttkwYIF2WWXXXLooYfm9a9/fa699tpR5wJs3ORscjYAAGBuk7U9SNbGSDaZ7gnAbHHwwQdn6623zp133pnzzz9/VfiUrP6BMvghcM455+SpT33qqjY//elPMzAwkO233z4HHnjgqv3f+ta38tznPjfLly/PNttsk4MPPji///3v87WvfS3f+MY38olPfCInnXTSiHP6zW9+k9e+9rW59957c9BBB2WrrbZa9Rf6smXLctxxx+WCCy5IKSUHHXRQBgYG8sEPfjBnn3129t9//wn/Dr74xS8mSV72spdlk00m/tfHZZddluOOOy7XXHNNFixYkIc//OG544478pOf/CQ/+clPctZZZ60KAyfLihUr8uQnPznnnHNODjzwwOy999753e9+lw9+8IO5+OKLc9ZZZ61q22w2c+utt+biiy/OVlttlWazuerYrrvuOmlzAgAAZrYN8f3vkksuyVOe8pRcd911WbBgQfbbb78sX748F1xwQc4///ycddZZOfPMM8f9fegf//Ef87a3vS1Jsttuu2W33XbL2WefnaOOOipvfetb19r/xS9+cU4//fQ87GEPy3777Zff/OY3+dznPpfzzz8/F110URYuXJgk2X///XPYYYflZz/7WRYuXJjDDjtsxPFOPvnkvP/970+S7Lnnntl///1zyy235OKLL87Pf/7zHHXUUdljjz3GdW3AxkXOJmcDAADmNlmbrI2xefIejNO8efNy1FFHJVnzca7nnHNOFixYkMMPPzyPfvSjs+mmm47YJul86Ax+QFx//fV58YtfnOXLl+fVr351brzxxlx44YW54YYb8q53vSsDAwP5q7/6q/z6178ecU7vfe9787jHPS7XX399LrroorTb7bzhDW9Ikrz1rW/NBRdckL322iutViutViuXXHJJfvGLX+TGG2/MV7/61Qld/y233JLf/e53SZLHP/7xE+qbdCrDX/CCF+Saa67J4x//+Fx99dW56KKLcvnll+e73/1utthii3z+85/PJz7xiQmPPZYvf/nLqx61e/HFF6e/vz/nnXdettpqq3z/+9/Pf//3f69q+9GPfjQf/ehHkySPetSjcu655676+fKXvzyp8wIAAGauyf7+t2zZsjzrWc/Kddddl7/5m7/JzTffnEsuuSSXXXZZLr744hx00EH5yle+ko9//OPjmt8FF1yw6k7hf/u3f8u111676rvkCSecMOrdw4N++tOf5uyzz87555+f3/72t7n44otzySWXZI899sgll1ySU089dVXbN7/5zau+D+2yyy6rfU8avO6bb745H/zgB7P11lvn3HPPze9///tccMEFueKKK3LnnXfmjDPOyL777juuawM2PnI2ORsAADC3ydpkbYxN8R5MwOAjWAc/HJLO0h6/+MUvcthhh2XRokXZbLPNcsghh+SCCy7I/fffv6rd4F+0Qx/j+vGPfzx33XVXHvnIR+ZDH/pQFixYkKTz4fXmN785T3/607NixYq8733vG3E+O+64Y04//fRst912q/YtWrQoS5cuzSc/+clV5zjooINWHT/44IPz0Y9+NCtWrJjQtV933XWr3g8+xnUifvjDH66qHv/iF7+YnXfeedWxpz71qXn729+eJHn3u9894rIe6+qBBx5IX1/fandAH3HEEfnLv/zLJMl3v/vdSTsXAAAwd0zm97/Pfe5zufzyy/PsZz87H/7wh7PVVlutanvggQfm9NNPTyklH/jAB8Y1tw9+8IMZGBjIS1/60rziFa9YVbiy+eab57Of/Wz22muvMfuvWLEiH/3oR/PoRz961b79998/r3/965NM/HvS5ZdfnoGBgRx33HE5+uijVzu2aNGiPP/5z88jHvGICY0JbDzkbHI2AABg7pO1jZ+sbeOjeA8mYPDD4H//93+zcuXKJMn//d//ZcWKFTnmmGNWtTv66KNz33335cILL0yS3H///bnggguSJI973ONWtRtcSuJVr3rViOd79atfvVq74Z7znOdkiy22WGP/Oeeck3vuuSd77bVXnva0p61x/FnPelZ23333sS92mKVLl656P9I512bwGk444YTssssuaxx/xStekYULF+b3v/99fvOb30x4/NE88pGPHPFRs4cffniS5Iorrpi0cwEAAHPHZH7/+9rXvpYkq4obhnvEIx6RvffeO1dccUWuvfbatc7tBz/4QZLkJS95yRrHNt100/zZn/3ZmP233XbbHH/88WvsX9fvSQ95yEOSdJa+vPrqqyfUF0DOJmcDAADmPlnb+MnaNj6K92ACDj/88CxcuDB33313fvnLXyZZfQ32QYPVz4PHfvazn+W+++7LlltumUc96lGr2v32t79NklXrsg83eCfvjTfemLvuumuN441GY8R+g+P29PSMuIb7vHnzVrtDdjwWL1686v2yZcsm1HfonEa71sWLF6/6EBpsOxke+tCHjrh/p512SpLcfffdk3YuAABg7pjM73+tVitJ8ra3vS3HHHPMiD+33HJLktWfxjSS22+/fVXb0e6wXdudt5P9PWn33XfPCSeckOuvvz777bdfnvKUp+Sf//mfc+655+aBBx6Y0FjAxkfOJmcDAADmPlnb+MnaNj6K92ACFi5cuOpRp4OPcz333HNTSlntcaWDHy5D2yTJkUcemU022WRVu8G/pAf/0h5u6JIXQ+/IHTTanbmD4+64446jXsvQscdj6B3EV1555YT6Dp3TaNc6dE4jXeu6Gu13NG9e56+/yVw6BAAAmDsm8/vfnXfemSS56KKLct555434M/g96N577x1zXoNFHqWUbLnlliO2GVoUMpIN8T3p85//fN7+9rdnp512yllnnZU3v/nNeexjH5vddtst73vf+zIwMDDhMYGNh5xtYuRsAADAbCNrmxhZ28ZF8R5M0NC12FeuXJn//d//TaPRyHbbbbeqzU477ZT99tsv5513Xmqtqz5YBvsOGvzL/6abbhrxXDfeeOOq92v7QBhp3JtvvnnUNqOdczQ77LBDHvawhyVJfvKTn0yo79A5jXXewesdeq2DdzSP9oG2LncnAwAAjMdkff8b/D70u9/9LrXWMX+WLFky5pwGw8Ba66jfhyazUGO8Fi1alFNOOSXXXntt2u12PvnJT+YZz3hGbr311px88sn5wAc+MOVzAmYPOdvEyNkAAIDZSNY2frK2jYviPZigwXXUzz333Pzyl7/M3XffvdpjXAcdc8wxueOOO9JqtfLTn/40yZqh4uCSGpdeeumI57rkkkuSdO6U3WqrrcY9x8Fxf/Ob34wYxg0MDOQ3v/nNuMcb9LznPS9J8qlPfWrVOvQTndNo17p06dJcc801q7VNHvywHC0gveyyyyY0j7UZafkTAABg4zRZ3/8GlzW8+OKL13tO2267bXbYYYckya9//esR2wwuHTJZJvo9qaenJy972cvyrW99Kx//+MeTJJ/+9KcndU7A3CJnk7MBAABzn6ytQ9bGcIr3YIKOOuqozJ8/PzfddFM++9nPJsmIHyiDj3b9xCc+kdtuuy0LFizIYx7zmNXaPOUpT0mSfOxjHxvxXB/5yEdWazdexxxzTDbffPNcddVV+d73vrfG8W9961trXdt9JK961auyzTbb5JJLLsnf//3fj9l2+fLlq+afPHgNX/7yl3PDDTes0f6Tn/xkli9fnr322isHHHDAqv377rtvkuTCCy9co8+yZcvyxS9+ccLXMZbNNtssydofnwsAAMx9k/X97/jjj0/S+Y43GUsKPulJT0qSnHbaaWsce+CBB/KFL3xhvc8x1Pp8TzriiCOSJNdff/2kzgmYO+RscjYAAGDjIGvrkLUxnOI9mKDFixfn4IMPTpKceuqpScb+QBlsc9hhh636S3jQ//t//y9bbbVVfvnLX+a1r31t7r///iSdO3bf85735Nvf/nY23XTT/O3f/u2E5rjVVlvlpJNOSpK88pWvTLvdXnXs17/+df7mb/4mm2666YTGTDp3Jp966qmZP39+3v3ud+eFL3zhGncW33vvvTnzzDPzqEc9Kp/73OdW7T/uuONy+OGHZ/ny5XnBC16w2rIeZ511Vt7xjnckSd74xjeuVml+7LHHZtGiRfnZz36WT33qU6v233HHHTnxxBNz6623Tvg6xrLPPvsk6dy5PNZyKAAAwNw3Wd//Xv7yl2fffffNj3/847zoRS/KH/7wh9X633333TnzzDPzute9blzzes1rXpNSSj7zmc+sdpftvffem5NOOilXXnnlBK5y7XbccccsXrw4N91002rfLwf98Ic/zMknn7zGE6DuvvvuvPe9702SHHLIIZM6J2DukLPJ2QAAgI2DrK1D1sZwivdgHQw+kvW+++7LbrvttiqIGqqnpyfbb7997rvvviQPPgJ2qN122y3//u//ngULFuRDH/pQdtlllzz60Y/Orrvumje84Q2ZN29ePvaxj+URj3jEhOf4zne+M4ceemiuvPLKHHTQQXnEIx6RZrOZRz7ykdlxxx3znOc8Z8JjJsmf/Mmf5Bvf+Ea23377nHHGGenp6cmee+6ZRz/60TnooIOy3Xbb5XnPe176+/vz+Mc/flW/UkpOP/307LHHHjn77LOz55575tBDD83DHvawPOUpT8ndd9+dF7/4xXn5y1++2vm23XbbVXcfv/zlL88ee+yRww47LLvttlvOOeectd6ZPFE77rhjjjvuuNx999156EMfmiOOOCJLlizJ85///Ek9DwAAMDtMxve/LbfcMt/+9rezzz775Iwzzsgee+yRAw88MEcccUQOOOCAbLPNNnne8563ahmQtXn0ox+dU045JQMDA3nZy16WPfbYI49+9KOzyy675Iwzzsgpp5ySpPM0q8lQSskJJ5yQpBMMHn744VmyZEmWLFmSpLM84/ve974cdNBB2WmnnXL44YfnkY98ZHbeeed84QtfyNZbb50PfvCDkzIXYO6Rs8nZAACAjYesTdbGmjaZ7gkwuyx5yJLpnsKM8NjHPjYf/vCHk4xcCZ50/sI96qij8p//+Z+r+ozkmc98Zi666KL8y7/8S370ox/ll7/8ZbbZZps8+9nPzsknn5wjjzxynea45ZZb5uyzz8473/nOfPGLX8xvfvOb7Lrrrnnta1+bd7zjHXnVq161TuMmyR//8R/niiuuyKc+9al85zvfyaWXXppf/vKXWbRoUXp6evL4xz8+f/EXf7FGGLrffvvlF7/4Rd797nfnm9/8Zi655JIsXLgwj3vc43LSSSflRS960Yjru7/lLW/Jdtttl3/913/NZZddlhUrVuRP//RP80//9E/5wQ9+sM7XMZrTTz89b3zjG/P9738/F110UR544IHstddek34eAACYqVq9remewowxWd//enp68qtf/Sof//jH8/Wvfz3tdjtXXHFFdt111zz+8Y/P05/+9AkVf7ztbW9LT09P3v/+96fVauWee+7JMccck3e84x258cYbk3TuZp4sH/7wh7N48eJ885vfzK9+9ausWLFi1bHHPvax+chHPpLvf//7ufjii3PppZdm0003zX777ZenPvWpee1rX5tddtll0uYCc8Xi446d7inMCHI2ORsAAMx1jf41n662sZK1dcjaGKpMxvrPzEyllAfmzZs3f+XKlWO2W7FiRS677LIkndBnXZZ5gI2d/x0BADAb+HfrxuH9739//u7v/i6vfvWr86EPfWi6pzMhE/1vdP78+RkYGFhZa3WDKhuUnK2j3dOY9DH9n1iMZK7/bwkAgNnPv1k3HrM1a5OzzR6WzQUAAACYI1auXJnPf/7zSZKjjz56mmcDAAAAALOXrI2poHgPAAAAYJb57Gc/m3POOWe1fbfddltOPPHE/PrXv85uu+2WZzzjGdM0OwAAAACYPWRtTCePOgQAAACYZc4555z85V/+Zbbccss89KEPTa017XY7K1asyOabb55///d/z6JFi6Z7mgAAAAAw48namE6K9wAAAABmmd7e3qxYsSL/93//l8svvzz3339/dttttzzhCU/I61//+hxwwAHTPUUAAAAAmBVkbUwnxXsAAAAAs8yxxx6bY489drqnAQAAAACznqyN6TRvuicAAAAAAAAAAAAAGxvFewAAAAAAAAAAADDFFO+RefMe/M9g5cqV0zgTmL0GBgZWvS+lTONMAABgdEP/rTr037AwUwzNJYbmFTBbyNlgcvg8AABgppOzMdP5XjV7+NMh8+bNyyabbJIkufPOO6d5NjA7LVu2LEkyf/78zJ8/f5pnAwAAIxv679XBf8PCTDKYS2yyySZCRWYlORtMDp8HAADMdHI2Zjrfq2aPTaZ7Aky/Ukq23Xbb3HzzzbntttuycuXKLF68OAsXLvQEMViLgYGBLFu2LDfddFOSZPHixf53AwDAjFVKyeLFi3PHHXes+jfsFltsIbxhWtVas3z58ixdunRVqLjtttv6bsWsJGebuBUrVkz3FJghfB4AADCbyNmYiXyvmp0U75Ek2W677XLvvffm7rvvzp133unOYFgHCxYsyA477DDd0wAAgDHtsMMOueeee3L//ffnxhtvnO7pwBq23HLLbLfddtM9DVhncraJueyyy6Z7CsxQPg8AAJjp5GzMdL5XzQ6K90jSWdJjjz32yB133JGlS5fmnnvuSa11uqcFs8L8+fOzePHi7LDDDtl0002nezoAADCmTTfdNHvuuWduueWWLF26NCtXrpzuKUFKKdl8882zePHibLPNNu4GZlaTs8G683kAAMBsImdjJvK9avYpgqO5q5TywLx58+avywdErTUrV64ULMJalFIyf/58H3gAAMxKvvsxE6zP96r58+dnYGBgZa3VDapsUHK2jsuaj5j0Mfdr/XrSx2R2krMBADCbzaXvfsxecrbZyS+cEZVSsskm/vMAAACYy3z3A9jw/F07NqsYAAAAc4HvfsC6mjfdEwAAAAAAAAAAAICNje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zanivVLKn5RSPllKuaiU8odSyv2llDtKKT8tpby6lLJgjL5HllK+WUq5uZRybynl0lLKW0spi9ZyzkYp5Qvd891XSrm8lPK+Uso2a+m3eynlU6WUa0opy0spV3fnvvs6Xj4AAAAAAAAAAACzRKm1TvccJk0p5dwkRydZnuT6JLcm2TXJYEHcRUmeWGu9Y1i/FyXpSzI/yXVJbkry8CSbJrkwyZJa6z0jnO/YJN9OslmSm5Nck6QnyeZJrkhyVK31xhH6HZjknCTbJbkzyeVJHppk6+6cj6m19q/jr2HoeR6YN2/e/JUrV67vUAAAAAAzzvz58zMwMLCy1rrJdM+FuU3O1tHuaUz6mI3+9qSPCQAAAEyMnG36zKkn7yX5TJJjkyyute5baz281rpHkiOTXJvk0CTvGtqhlLJ3ks+mU7j3+iQPqbUekuRhSX6T5PAk7xl+olLK4iRfSqdw7yNJdq+1HppkzyTnJdm3O+7wfvOTfDmdwr2vJtmt22/3JF9Lsn2SL5VS5tqfDQAAAAAAAAAAAF1zqkCs1nparfXsWuuKYfv/L8nrupt/MqzbyUkWJjmr1vre2n0UYa3190n+otvmZaWUnYf1e0WSHZO0k7xu8Jy11luTvDDJA0n+qJRyyLB+xyc5MJ0n7L1k8Il+tdZlSU7s7n9EkmdN7OoBAAAAAAAAAACYLeZU8d5aDC5Du/ngjlJKSfLs7uYaT8mrtf6022/TrFlMd3z39bRa68ph/a5O8oPu5p+O0u/MWuvSYf2WpvNUviQ5YayLAQAAAAAAAAAAYPbamIr3juy+/nzIvj2T7Np9f94o/Qb3P2ZwRyllk3SW4J1Qv64j1rEfAAAAAAAAAAAAc8Qm0z2BDamUMj+d4rxnJvmXJMuSvGlIk4d1X5cnuX6UYa4Y1jZJ9k7naXxDj6+1XyllQToFg+Ppt3cpZdPhSwADAAAAAAAAAAAw+83JJ++VUl5TSqlJHkhyTZJ/TfLDJEfUWi8Y0nTb7usdtdY6ynC3D2s7/P3tGdlI/bbOg7/ztfWbl2SrUdoAAAAAAAAAAAAwi83J4r0k16Wz/OwFSW7s7js2yQu6T+MbtKj7ev8YYy3vvm42Qr+x+q5vv+F9AQAAAAAAAAAAmCPmZPFerfXLtdZjaq2PqbXukuSIJFcleXOSjw1pel/3dcEYwy3svt47Qr+x+q5vv+F9AQAAAAAAAAAAmCPmZPHecLXW85M8PZ2n2r2slLJX99DgErXblFLKKN23HdZ2+Puhy+Kurd+dSQbG2W8gyV2jtAEAAAAAAAAAAGAW2yiK95Kk1np9kl+mc80Hd3f/rvu6MMluo3Tdd1jbpPMUvxXDjq+1X631/iRXj7PfVbXWFaO0AQAAAAAAAAAAYBbbaIr3ujYZ9np1khu6748epc/g/vMHd9RaH0jy84n2G7Y90X4AAAAAAAAAAADMERtN8V4pZe88+MS9XyVJrbUm+Xp330tH6HNUkp50nrL3rWGHv9Z9PbGUMn9Yvz2TPLG7+dVR+j23lLJ4WL/FSU7obn5l7CsCAAAAAAAAAABgtpozxXullENLKe8opayxHG0p5alJvpvOE/e+U2u9fMjh9ya5P8mTSyknl1JKt89eST7XbfOZWusNWd0nktySpJHkA6WUTbv9tk9yevdc3621XjSs31eT9CfZPsmppZTNu/22SHJqd//FSb4x8d8CAAAAAAAAAAAAs8GcKd5LsjjJ25JcXkr5QynlwlLKr0opt6dTuNeT5MIkvUM71VqvTHJSkoEk70lyTSnl50l+l+SAJBclOXn4yWqtdyV5fpL7kvxNkutKKT9LZyneo5NcleQvRui3Mp2n692e5DlJru/2u667fVuS59VaB9brtwEAAADAhJVSnl5K+UEp5bZSyrJSys9LKX9dSlmnHK2UcmQp5ZullJtLKfeWUi4tpby1lLJolPb7l1LeVEo5q5RyQyllRXcuPy6lvGS0eZRSlpRS6lp+XrEu1wAAAAAAEyVnG+d1dVaOnf1KKdsmeXGSJyQ5KMnOSRYkuTXJL5OcmeQ/aq0PjNL/qCRvSnJUki3SKb47I8m7a633jXHeg5K8JclxSbZJpwjv60neWWu9fYx+D0mn2PBpSXZMcnOS7yT5h1rrteO76rGVUh6YN2/e/JUrV07GcAAAAAAzyvz58zMwMLCy1rrJZIxXSnljkn/ubl6R5O4kD0/nBthvJXn2RG64LKW8KElfkvnpZEY3dcfbNJ2bTJfUWu8Z0n5+kqHZ1bVJbkiyZ5KduvvOSvKs4XlVKWVJkh8nuStJa5QpvbfW+s3xzp8Hydk62j2NSR+z0d+e9DEBAACAiZGzrXauJZnCnG3OFO+xJqEiAAAAMJdNZqhYSjkyyXlJapI/q7We0d1/cJLvpXOj6Mm11veNc7y9k/QnWZjk9UneV2utpZS9uuMdkORfa62vGtJnk3Ru8PxYklNrrVcMOfbcJKcl2SzJ+2utfzfsfEvSCRV/UmtdMrGrZ23kbB2K9wAAAGBukrOtdr4lmcKcbS4tmwsAAAAA6+otSUqSzwwGiklSa/1Vktd1N99YStl0nOOdnE6geFat9b21ewdtrfX3Sf6i2+ZlpZSdh/RZmWTfWutbhwaK3X5nJnlHd/Mv1nV5EQAAAADYwORsEyDkAwAAAGCjVkrZKskTu5ufHaHJl9NZJmP7JMeOY7yS5NmjjVdr/Wk6dwtvmuRZQ/bXWuvtYwx9Vvd12yQ7rm0eAAAAADCV5GwTp3gPAAAAgI3do5IsSHJfkp8PP1hrXZHkwu7mY8Yx3p5Jdu2+P2+UNoP7xzPeoEVD3t872rlLKaeVUn5YSvnPUso/l1IeOYFzAAAAAMC6krNN0HqvUwwAAAAA02h+KeXa0Q7WWvcYxxgP675eXWt9YJQ2VyR5wpC24xlveZLrxxhvaNvxeG739eJa612jtNmn+zPoj9NZhuRfk7y61rpyAucDAAAAYOMhZ1vdlORsnrwHAAAAwMZu2+7rWEtpDB7bdow2w8e7o9ZaJ2G8lFIenuSV3c33jNDk3iSnphN87p5kYZJGkg8lqUn+Ksm7x3MuAAAAAFhHcrYJ8uQ9AAAAAGazleO863csg8tk3D9Gm+Xd182merxSyjZJvprOkiPfqbX++/A2tdbzk5w/bHd/kteWUq5KJ1x8TSnlX2utV67tnAAAAABsdORsmfqczZP3AAAAANjY3dd9XTBGm4Xd13uncrxSysIk30iyf5JLkvzZOM4/3MeSXJtkfpJnrkN/AAAAABgPOdsEKd4DAAAAYGM3nqU1xrPkx/DxtimllHUdr5SySZIvJXl8kquSPLnWOp7zr6bWujLJBd3N/SbaHwAAAADGSc42QYr3AAAAANjY/a77umc3yBvJvsPajme8hUl2W5fxumHkqUmeleQPSZ5Ya71+HOcezYru62jXBwAAAADrS842QYr3AAAAANjY/SKd0G1RkkOGHyylbJrk8O7m+eMY7+okN3TfHz1Km8H9o433sXSW7rg1yZNqrZeP47xjOaj7eu16jgMAAAAAo5GzTZDiPQAAAAA2arXWu5L8oLv50hGanJBkq3QCvrPHMV5N8vXRxiulHJWkJ50g81sjHH9XklcmWZrkqbXWS9Z6EWMopTw5ycO7mz8Yqy0AAAAArCs528Qp3gMAAACA5F1JapK/LKW8YHBnKeXgJB/obr6n1nr/kGOvKaVcVUr54gjjvTfJ/UmeXEo5ubs8R0opeyX5XLfNZ2qtNwztVEp5XZI3J7k3yR/XWn82nsmXUr5YSjmulDJvyL5SSnl2ksH5nVVrHc8dzQAAAACwruRsE1A6BYrMRaWUB+bNmzd/5cqV0z0VAAAAgEk3f/78DAwMrKy1bjIZ45VS/j7JO7ubVyS5O507aecl+XaSZ9VaVw5pf0qStyf5Sa11yQjj/XmSU7v9r0tyU3e8TZNclOTxtdZlQ9rvls5yG6Xb9ndjTPdPhwaSpZQ7kmydZFmSy5IsT7JPkh27TS5M8vRa6y1r/UWwBjlbR7unMeljNvrbkz4mAAAAMDFytunL2SblFw4AAAAAs12t9V2llF8leW2SQ5PskqSVTjD4saGB4jjH+3wp5bIkb0pyVJID0wkrz0jy7lrrfcO6LEgnUEySnbo/o1k0bPuNSZYkOTjJnkkWJ7kjyQ/TuSO4r9a6YiLzBwAAAIB1IWcbP0/em8PcEQwAAADMZZN9RzCMRs7W4cl7AAAAMDfJ2abPvLU3AQAAAAAAAAAAACaT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m0y3RMAAADmlrOvOXu6pzCpljxkyXRPAQAAgLVY+qMfT/cUJtXi446d7ikAAABTwJP3AAAAAAAAAAAAYIop3gMAAAAAAAAAAIAppngPAAAAAAAAAAAAppjiPQAAAAAAAAAAAJhiivcAAAAAAAAAAABgiineAwAAAAAAAAAAgCmmeA8AAAAAAAAAAACmmOI9AAAAAAAAAAAAmGKK9wAAAAAAAAAAAGCKKd4DAAAAAAAAAACAKaZ4DwAAAAAAAAAAAKaY4j0AAAAAAAAAAACYYptM9wQmSymlJDk6ybOSPDZJT5LNk9yS5H+TfKzW+uMR+p2S5O1rGb5Ra+0f5byNJG9JclySbZNcl+TrSd5Za71jjPnu3j3v05LslOTGJN9N8g+11uvWMh+AcTn7mrOnewqTaslDlkz3FAAAAAAAAAAAJsWcKd5Lp3juB933A0kuS7IsycOSHJ/k+FLKO2utbx2l/zVJrh7l2D0j7SylHJvk20k2S3JzkkvSKRr82yTPLqUcVWu9cYR+ByY5J8l2Se5McnGShyZ5WZLnlFKOGa1YEAAAAAAAAAAAgNlvLi2bW9Ip2Htlkh1qrQfUWg9Jsn2Sf+62eUsp5Y9H6f+5Wusxo/ysUdRXSlmc5EvpFO59JMnutdZDk+yZ5Lwk+yb57Aj95if5cjqFe19Nslu33+5Jvtad75dKKXPpzwYAAAAAAAAAAIAh5lKB2AXpLG/7b7XW2wd31lrvr7W+OZ0laZPkpEk63yuS7JikneR1tdYV3fPdmuSFSR5I8kellEOG9Ts+yYFJbk3yklrrPd1+y5Kc2N3/iHSW/wUAAAAAAAAAAGAOmjPFe7XWu2qtD4zR5Pvd1/0n6ZTHd19Pq7WuHDaXq/PgEr5/Okq/M2utS4f1W5rOU/mS5IRJmicAAAAAAAAAAAAzzJwp3huHRd3Xe0c5fmwp5cullB+VUr5SSnl9KWWXkRqWUjZJcmh387xRxhvc/5hh+49Yx34AAAAAAAAAAADMEZtM9wSmQiml5MEn2Y1WNPe4YdvPSXJKKeWVtdbThh3bO8mm3fdXjDLe4P6HDZnHgiR7jrPf3qWUTQeX4wUAAAAAAAAAAGDu2FievHdSkkcluT/Jh4Yd+0OSf0pyeJLtk2ye5Ogk302yWZLPlVKeMazPtkPe3z7KOQf3D227dR78na+t37wkW43SBgAAAAAAAAAAgFlszj95r5RySJIPdzffUmu9fOjxWusnR+j201LKHyX5apJnJ/lgKeW/aq21e3zRkLb3j3Lq5d3XzYbsm0i/4X0BAAAAAAAAAACYI+b0k/dKKfsk+a90iuZOT/K+8fbtFuq9sbv50CSPGHL4viHvF4wyxMLu673r2G94XwAAAAAAAAAAAOaIOVu8V0rZJcn3k+ya5NtJThzy5LxxqbX+Nslt3c39hhwauuTt0GVxM8L+oW3vTDIwzn4DSe4a30wBAAAAAAAAAACYTeZk8V4pZbt0CvcemuQnSU6ota5Yx+EG+w1dYviqIfv3HaXf4P7fDe6otd6f5Opx9rtqPeYMAAAAAAAAAADADDbnivdKKVsm+U6Shye5MMkzaq3rtPxsKWWHJDt1N68d3F9rfSDJz7ubR4/SfXD/+cP2nz/s+Hj7AQAAAAAAAAAAMEfMqeK9UsrCJN9M8pgklyR5aq116XoM+bokJZ3lbi8cduxr3dcTSynzh81jzyRP7G5+dZR+zy2lLB7Wb3GSE7qbX1mPeQMAAAAAAAAAADCDzZnivW4B3ReTHJfk8iRPqrXetpY+B5VSPl5KOWjY/kWllDcneUN317u7S94O9YkktyRpJPlAKWXTbt/tk5yezjK73621XjSs31eT9CfZPsmppZTNu/22SHJqd//FSb4x3msHAAAAAAAAAABgdtlkuicwiZ6b5E+67weSfLmUMlK7P9RaB59ut2mS/5fk/5VSbk5ydXd/I8nm3fefTfIvwweptd5VSnl+kv9K8jdJXlBKuXpI36uS/MUI/VaWUk5I8j9JnpPkiaWUy5Lsl2TrJLcleV6tdWDcVw4AAAAAAAAAAMCsMpeK9xYOef+w7s9Ifj/k/VVJ3prkqCQ9SQ5IsiDJTUm+k+QztdbvjXbCWusPSymHJXlLOk/8aya5LsnXk7yz1nr7KP0uLqUcnORtSZ7W7XdzkjOT/EOt9doxrxQAAAAAAAAAAIBZbc4U79VaT0ty2gT73JHknet53kuSvGAd+l2T5KT1OTcAAAAAAAAAAACz07zpngAAAAAAAAAAAABsbBTvAQAAAAAAAAAAwBRTvAcAAAAAAAAAAABTTPEeAAAAAAAAAAAATDHFewAAAAAAAAAAADDFFO8BAAAAAAAAAADAFFO8BwAAAAAAAAAAAFNM8R4AAAAAAAAAAABMMcV7AAAAAAAAAAAAMMUU7wEAAAAAAAAAAMAUU7wHAAAAAAAAAAAAU0zxHgAAAAB0lVKeXkr5QSnltlLKslLKz0spf11KWaccrZRyZCnlm6WUm0sp95ZSLi2lvLWUsmiU9vuXUt5USjmrlHJDKWVFdy4/LqW8ZG3zKKXsXkr5VCnlmlLK8lLK1aWUT5ZSdl+X+QMAAADAupCzjY/iPQAAAABIUkp5Y5JvJ3lCktuTXJbk4CQfSfL1iQaLpZQXJTknyTOTLE/STrJfkn9I8j+llM2HtZ+f5DdJ/inJk5KsSPLL7uuSJJ9L8t0xAskDk/w6yUlJFie5OMlWSV6W5FellJ6JzB8AAAAA1oWcbfwU7wEAAACw0SulHJlOmDeQ5IW11ofWWg9OckiSG9MJBl83gfH2TvLZJPOTvD7JQ2qthyR5WDrB4eFJ3jO8W5I7krwzyUNrrQ+ptR5ea905yfOS3Jvkyd3jw883P8mXk2yX5KtJdqu1Hppk9yRfS7J9ki+t653NAAAAADAecraJEdYBAAAAQPKWdEK9z9RazxjcWWv9VR4ME99YStl0nOOdnGRhkrNqre+ttdbueL9P8hfdNi8rpew8pM/KJPvWWt9aa71i6GC11jOTvKO7+RcjhIPHJzkwya1JXlJrvafbb1mSE7v7H5HkWeOcPwAAAACsCznbBCjeAwAAAGCjVkrZKskTu5ufHaHJl5Pclc5dtceOY7yS5NmjjVdr/WmS/iSbZkjIVztuH2Pos7qv2ybZcdix47uvZ9Zalw4739LuNSTJCWubPwAAAACsCznbxG0yGYPAhnT2NWdP9xQm1ZKHLJnuKQAAAACre1SSBUnuS/Lz4QdrrStKKRcmeUKSx+TBcG80eybZtfv+vFHanJekpzvep8Y5z0VD3t877NgR4zjfK7rnAwAAYBIs/dGPp3sKk2rxcWutowFYGznbBCneAwAAAGA2m19KuXa0g7XWPcYxxsO6r1fXWh8Ypc0V6YSKDxvl+EjjLU9y/RjjDW07Hs/tvl5ca71rcGcpZUE6QebQcUc7396llE1rrSsmcF4AAAAA5j452zTkbJbNBQAAAGBjt233daylNAaPbTtGm+Hj3VFrrZMwXkopD0/yyu7me4Yd3joP5nyjXcPg/nlJthrPOQEAAABgguRsE+TJewAAAADMZivHedfvWAaXybh/jDbLu6+bTfV4pZRtknw1nSVHvlNr/fdRzjfWOZcPeT+eawAAAABg4yJnm4aczZP3AAAAANjY3dd9XTBGm4Xd13uncrxSysIk30iyf5JLkvzZGOcb65wLh7wfzzUAAAAAwETJ2SZI8R4AAAAAG7vxLK0xniU/ho+3TSmlrOt4pZRNknwpyeOTXJXkybXWkdrfmWRg2LijnW8gyV2jnRMAAAAA1oOcbYIU7wEAAACwsftd93XPbpA3kn2HtR3PeAuT7LYu43XDyFOTPCvJH5I8sdZ6/Uhta633J7l62Lijne+qWuuK0acOAAAAAOtMzjZBivcAAAAA2Nj9IsmKJIuSHDL8YCll0ySHdzfPH8d4Vye5ofv+6FHaDO4fbbyPpbN0x61JnlRrvXwt5xwcZ13PBwAAAADrS842QYr3AAAAANio1VrvSvKD7uZLR2hyQpKt0gn4zh7HeDXJ10cbr5RyVJKedILMb41w/F1JXplkaZKn1lovWetFJF/rvj63lLJ42HiLu9eQJF8Zx1gAAAAAMGFytokb7fGEAAAAALAxeVeSpyb5y1LK2bXWM5KklHJwkg9027ynu3RGusdek+Q1Sf6v1vr8YeO9N51A8cmllJOTvK/WWkspeyX5XLfNZ2qtNwztVEp5XZI3J7k3yR/XWn82zvl/NUl/OmHlqaWUP6+13lNK2SKdZUG2T3Jxkm+MczwAhln6ox9P9xQm1eLjjp3uKQAAAHOTnG0CPHkPAAAAgI1erfW8JG9NJy87vZRyeSnlV0l+nmTnJN9O8v5h3bZJsleSXUYY78okJyUZSPKeJNeUUn6e5HdJDkhyUZKTh/YppeyW5H3dzaVJ/qmUcu4oP6uds9a6Mp27fm9P8pwk15dSfpbkuu72bUmeV2sdmPhvBwAAAADGR842MZ68BwAAAABJaq3v6gaJr01yaDphYSudO2o/1g3uJjLe50splyV5U5KjkhyY5IokZyR5d631vmFdFiQp3fc7dX9Gs2iE813cvYP5bUmelqSZ5OYkZyb5h1rrtROZPwAAAACsCznb+CneAwAAAICuWut/JfmvcbY9Jckpa2nz0yTPGOd4V+XBUHGd1FqvSedOZAAAAACYNnK28bFsL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Jr14r9nXvKLZ1/ziONue0exrXj7ZcwAAAAAA5rZ2T+OKdk9jXDlku6dxRrunIYcEAAAAYEbZEE/e2zvJbuNsu0u3PQAAAADAROwdOSQAAAAAs9h0L5u7KMkD0zwHAAAAAGBuk0MCAAAAMONMW/Fes6+5Q5IDk9w4XXMAAAAAAOa2dk9DDgkAAADAjLTJ+g7Q7Gv2JukdvrvZ1/zRGN02Sycw2zLJV9Z3DgAAAADA3NbuaYyYQ7Z7GnJIAAAAAGal9S7eS7J3kiVDtmuSrYftG82PkrxxEuYAo/rrH/31pI/50eM+OuljAgAAADCmvSOHBAAAAGAOmYzivdOSnN19X9IJwlpJ/maU9jXJvUmubPW2bpmE8wMAAAAAc99pWcccstHflkMCAAAAMOOsd/Feq7f1+yS/H9xu9jX/J8mvWr2tn6zv2MDc1+xrTvqYrd7WpI8JAAAATK9Gf3u1HLLd0/ifJL9q9LflkAAAAADMSpPx5L3VtHpbSyZ7TAAAAACAoRr97SXTPQcAAAAAWB+TXrwHbFzOvubs6Z7CGtZnTksesmSypgEAAAAAAAAAAKPaYMV7zb7mk5M8Lcm+SbZMUkZpWlu9rSdsqHkAAAAAAHNXu6cx7hyy0d+WQwIAAAAwY0x68V6zr7l5kq8leVJ312hh2aA6GectpZQkRyd5VpLHJulJsnmSW5L8b5KP1Vp/PEb/I5O8MclR6YR8VyY5I8l7a633jdGvkeQtSY5Lsm2S65J8Pck7a613jNFv9yRvTydY3CnJjUm+m+Qfaq3XjeuiAQAAAGAj1e5pTEsOCTNVu6cx6WM2+tuTPiYAAADwoA3x5L1/TPLkJHcl+UySC5PclGRgA5xrqOOS/KD7fiDJZUmWJXlYkuOTHF9KeWet9a3DO5ZSXpSkL8n8dIrvrkny8CT/kOQZpZQltdZ7Ruh3bJJvJ9ksyc1JLkmnaPBvkzy7lHJUrfXGEfodmOScJNsluTPJxUkemuRlSZ5TSjmm1tq/rr8IAAAAANgITFcOCQAAAACTYkMU752QZGWSJ7d6WxdsgPFHU9Ip2PtAki/WWm9PklLKgiSnJHlTkreUUs6vtf7Xqk6l7J3ks+kU7r0+yftqrbWUsleS7yU5PMl7krxqtZOVsjjJl9Ip3PtIkr+rta4opWyf5JvpPAXws0n+eFi/+Um+nE7h3leT/Hmt9Z5SyhZJPp9OoeGXSimPqrUKGgEAAABgZKtyyEZ/eypzSAAAAACYFPM2wJg7JvndFBfuJckFSRq11n8bLNxLklrr/bXWN6ezJG2SnDSs38lJFiY5q9b63lpr7fb7fZK/6LZ5WSll52H9XpHOtbaTvK7WuqLb79YkL0zyQJI/KqUcMqzf8UkOTHJrkpcMPtGv1rosyYnd/Y9IZ/lfAAAAAGBkOyb5ncI9AAAAAGarDVG8d206hWtTqtZ6V611rPN+v/u6/+COUkpJ8uzu5mdHGPOnSfqTbJo1i+mO776eVmtdOazf1XlwCd8/HaXfmbXWpcP6LU3nqXxJ585hAAAAAGBk05JDAgAAAMBk2RDFe19IcmCzr/nQDTD2+ljUfb13yL49k+zafX/eKP0G9z9mcEcpZZMkh060X9cR69gPAAAAAHjQF5Ic2O5pzLQcEgAAAADGZUMU7/1TknOTfKPZ13zUBhh/wrpP2Bt8kt3QormHdV+XJ7l+lO5XDGubJHun8zS+ocfX2q+UsiCdgsHx9Nu7lLLpKG0AAAAAYGO3Kods9zRmRA4JAAAAABOxyQYY8xNJrklyZJILm33NXya5PMmyUdrXVm/rpRtgHkOdlORRSe5P8qEh+7ftvt5Ra62j9L19WNvh72/PyEbqt3UeLJhcW795SbZKcuso7QAAAABgY7ZaDtnuafwya8khG/3tDZ1DAgAAAMC4bYjivROT1CSlu31I92c0NckGC81KKYck+XB38y211suHHB5cSvf+MYZY3n3dbIR+Y/Vd337D+wIAAAAADzoxMyiHBAAAAICJ2hDFey/ZAGOuk1LKPkn+K52iudOTvG9Yk/u6rwvGGGZh9/XeEfoN9h26PZF+Y51veF8AAAAA4EEzJocEAAAAgHUx6cV7rd5W32SPuS5KKbsk+X6SXZN8O8mJIyyNO7hE7TallDLK0rnbDms7/P22Sf4wzn53JhlIZ0ncbdfosXq/gSR3jdIGAAAAADZqjf72jMghAQAAAGBdzZvuCWwIpZTt0ince2iSnyQ5oda6YoSmv+u+Lkyy2yjD7TusbZJclWTFsONr7VdrvT/J1ePsd9UocwYAAAAAAAAAAGCWm3PFe6WULZN8J8nDk1yY5Bm11tGWn706yQ3d90eP0mZw//mDO2qtDyT5+UT7DdueaD8AAAAAAAAAAADmiElfNrfZ1/zcBLvUVm/rpZNx7lLKwiTfTPKYJJckeWqtdemoJ661llK+nuT/JXlpkjOHjXdUkp50nrL3rWHdv9Y9z4mllPfXWlcO6bdnkid2N786Qr/nJXluKeUNQ+dXSlmc5ITu5lfWfsUAAAAAsHFq9zQmnEM2+tuTkkMCAAAAwGSY9OK9JCeOo03tvpbu+/UOzUop85N8MclxSS5P8qRa623j6Pre7vmfXEo5Ocn7ukV9eyUZDAA/U2u9YVi/TyQ5OUkjyQdKKX9Xa11RStk+yenp/G6/W2u9aFi/rybpT6co8NRSyp/XWu8ppWyR5NQk2ye5OMk3JnL9AAAAALCROXEcbSY9hwQAAACAybIhivdeMsaxLZLsl+T5SbZL8q50lq6dDM9N8ifd9wNJvlxKGandH2qtg0+3S631ylLKSekUzr0nyatLKTels+zupkkuSqdIbzW11rtKKc9P8l9J/ibJC0opV6dTzLd5kquS/MUI/VaWUk5I8j9JnpPkiaWUy9L5vWyd5LYkz6u1Dkz0FwAw2f76R3896WN+9LiPTvqYAAAAbJSmK4cEAAAAgEkx6cV7rd5W39raNPuab0nSl85ytYdN0qkXDnn/sO7PSH4/fEet9fPdAro3JTkqyYFJrkhyRpJ311rvG2mgWusPSymHJXlLOk/8aya5LsnXk7yz1nr7KP0uLqUcnORtSZ7W7XdzOsv2/kOt9dq1XCsAAAAAbNQa/e215pDtnsaGyCEBAAAAYFJsiCfvrVWrt3VPs695UjqFbu/K2HfJjkut9bQkp61H/58mecY69LskyQvWod81SU6aaD8AAAAAYHwa/e172j2NSc0hAQAAAGCyzJuuE7d6W3ckuTTJU6drDgAAAADA3Nbob98ROSQAAAAAM9C0Fe917ZJkm2meAwAAAAAwt8khAQAAAJhxpq14r7ts7u5JLpuuOQAAAAAAc1t32Vw5JAAAAAAzziaTPWCzr/m2MQ6XJDsmOTzJYUlqkn+d7DkAAAAAAHNbu6chhwQAAABgVpv04r0kp6QThpW1tLsvybtava1PbIA5AAAAAABz2ymZQA7Z6G/LIQEAAACYUTZE8d47xjhWkyxLckWSH7d6W3dsgPMDAAAAAHPfuHPIRn/7jimZEQAAAABMwKQX77V6W2OFZgAAAAAA663R35ZDAgAAADCrzZvuCQAAAAAAAAAAAMDGZkMsm7uaZl9z/yT7J1mcZGmS37Z6W7/d0OcFAAAAADYe7Z7GGjlko78thwQAAABgxtpgxXvNvubLk7whyV4jHLsqyb+0eluf3lDnBwAAAADmvnZPY9Qcst3TuCrJvzT623JIAAAAAGacDbJsbrOveWqSjyfZO8n9SS5P8tPu6/1J9knyiW47AAAAAIAJa/c0xpVDdtsBAAAAwIwy6cV7zb7mC5P0JrknyeuT7Njqbe3f6m09ttXb2j/Jjt39y5L8ebOv+YLJngMAAAAAMLe1expr5JCN/vb+jf72Yxv97TVyyHZPQw4JAAAAwIyyIZbNPSlJTfKcVm/rrOEHW72tu5O8r9nX/HWS/+62P2MDzAMAAAAAmLtW5ZCN/vYaOWSjv313kve1expySAAAAABmpA2xbO7BSa4YqXBvqO7xy5I8agPMAQAAAACY2w5OcsVIhXtDdY/LIQEAAACYcTZE8d6iJHeMs+1dSRZugDkAAAAAAHObHBIAAACAWW1DFO9dneThzb7mDmM1avY1d0xyULc9AAAAAMBEXJ3k4e2expg5ZLunIYcEAAAAYEbaEMV730rnLtYvdQv01tDsa+6U5EtJFiT55gaYAwAAAAAwt63KIbsFemto9zTkkAAAAADMWJtsgDH/JcnzkyxJ8vtmX/PLSS5NclOSnZIcmOSEdJa1uCbJuzfAHAAAAACAuW21HLLd05BDAgAAADCrTHrxXqu3dVuzr3lckjOSHJrkxUnqkCal+3phkhe2elu3TfYcAAAAAIC5rdHfvq3d0xh3Dtnob8shgWlz7StfOelj7vHxj0/6mAAAAEytDfHkvbR6W5clObzZ13xCkicn2T/JlknuTvLbJN9r9bZ+tCHODQAAAABsHBr97cuSHN7uaYyaQzb623JIAAAAAGakDVK8N6jV2/phkh9uyHMAAAAAABu3Rn9bDgkAAADArDNvuicAAAAAAAAAAAAAG5tJefJes6/5kSTHJDm11dv66Dja/3WSlyQ5u9Xbet1kzAEAAAAAmNvaPY1VOWSjv73WHLLd01iVQzb623JIAAAAAGaU9X7yXrOv+agkr0qyKMknxtntk932f9Psaz58fecAAAAAAMxt7Z7GeuWQ7Z6GHBIAAACAGWUyls09MUlN8g+t3taK8XRo9bbuT3JK9/wvmYQ5AAAAAABz24np5pCN/va4cshGf1sOCQAAAMCMNRnFe49Lcl+Sb06w37e6/ZZMwhwAAAAAgLlNDgkAAADAnDIZxXv7JLmy1du6dyKdWr2t+5JckeShkzAHAAAAAFhvpZSnl1J+UEq5rZSyrJTy81LKX5dS1ilHK6UcWUr5Zinl5lLKvaWUS0spby2lLBql/TallOeVUt5fSjm3lHJPKaWWUn6wlvMs6bYb6+cV63INM8g+Sa5s9LcnlEM2+ttySAAAAIApJmcbn00mYYzNkixbx77Lkoz4CwQAxtbsa076mK3e1qSPCQAAs0Up5Y1J/rm7eUWSu5McnOQjSZ5YSnl2rXVgAuO9KElfkvlJrktyTZKHJ/mHJM8opSyptd4zrNuSJF9cj8u4K8lo/7D/w3qMOxPIIQEAAABmATnb+E1G8d6tSXZdx767JLltEuYAAAAAAOuslHJkkn9KMpDkz2qtZ3T3H5zke0memeR1Sd43zvH2TvLZdALF1yd5X621llL26o53eJL3JHnVsK7/n707j7MtG+8G/nt67qbp1uamNRq3UEQjQmtzxCzmKXGFECQRQSN5jQkZCK9IeCXGKxFEjCESEQQtMTVSqJsIWrepzXPPtd4/1j5d556uurfq3rqn6t76fj+f9dl19l5rn33OrnPO3s9+9lpnJ/lgko8N5YRhu1bqU62126yi/r5EHBIAAABggxNnW521GDb380mOnd02e8JqGs1um712kqsO7QEAAABgPT0tSSV5xSigmCSttc+kBxOT5KlVdfAK13dKkkOTvKe19vzWWhvW95UkDx/qPKqqrjDeqLX2L621W7fWTmmtvSn7fm95a+nzSY6d3zKzqjjk/JYZcUgAAACA6RFnW4W16Hnvn5LcLsmzkvzKKto9M0kb2gMAAADAuqiqSyW5w/DwlUtUeVOS/5fkmCS3TfKeXayvktxrufW11j5SVduTbElyzyR/vXtbvumIQwIAsOn8+H3vX+9NWFNH3u62670JAOxF4myrtxbJe3+d5PeSPGh22+wZSZ42t3Vu2TGJZ7fNVpLnJnlQku9kH3zTAAB2ZXbb7Jqvc27r3JqvEwCAJMmNkhyS5Jwkp00ubK2dX1UfT3L7JDfLLoKKSY7L4vCupy5T59T0oOLNsrbxseOq6jXpPc39LMlnk7yxtfbpNXyO9XJRHHJ+y8wZSZ42s31+2Tjk/JYZcUgAAACA6RJnW6U9Tt6b2zr3k9ltsw9N8o4kT0ly19ltsy9P8u9Jvpzkp0kukeTqSW6d5FFJrpfkwiQPm9s695M93QYAAAAANq0Dq+qryy1srV1lBeu41jA9o7V2wTJ1vpQeVLzWMsuXWt+5Sb6+k/WN110rVx/KyN3ShyF5SZLfaa1duMbPNzUz2+d/Mr9lZoc45PyWmRXHIWe2z4tDAgAAACxPnG1HU4mzrUXPe5nbOvfu2W2z907ymiSzSf58J9UryQ+S/Nrc1jlDVQAAsGofOPMD670Ja+o2V73Nem8CAGx2Rw/T7++kzmjZ0TupM7m+H7TW2hqsbyXOTvLqJH+bZHt6T3PXSPIbSX4nyW+m3/H8pDV6vnUxs33+3fNbZlYdh5zZPi8OCQAAALD3ibOt0pok7yXJ3Na5f5zdNrslyW8neUCWzmb8QpI3JvnLua1z31qr5wYAAABg07pwhXf97sxhw/S8ndQ5d5gevg7r26XW2keTfHRi9vYkv1tVpyd5UZLHV9VLWmtfXovnXC8z2+f/cX7LzIrjkDPb58UhAQAAAHZNnC3Tj7OtWfJeksxtnft2kmckecbsttljkhyb5MgkP07ytbmtc99dy+cDAAAAgDVwzjA9ZCd1Dh2mZ6/D+vbUX6bfCXyVJPfIznur2yfMbJ+/KA45v2XmYnHIme3z4pAAAAAA0yfOtkprmrw3bkjUEyQDAAAAYKNbydAaKxnyY3J9R1VVLTOkx2rWt0daaxdW1cfSg4on7O3nm7YhUU8cEgAAAGD9ibOt0l5L3gMAdu4DZ35gvTfhYvZkm25z1dus1WYAAMC0fWGYHldVB7XWLliizjUm6q5kfYcmuXKSr+3h+tbC+cNUPBAAAACAvUWcbZUOWIuVAAAAAMA+7FPpQbfDkpw4ubCqDk5y0+HhR1ewvjOSfHP4+6Rl6ozmr2R9a+F6w/SrU3o+AAAAADYfcbZVkrwHAAAAwKbWWvtRkvcODx+xRJX7JblU+tCsH1jB+lqSty63vqq6RZIt6YHMd6x+i1enqu6Y5PrDw/furC4AAAAA7C5xttWTvAcAAAAAyXOTtCS/XlUPGs2sqhsmeeHw8HmttfPGlj2+qk6vqjcssb7nJzkvyR2r6pSqqqHN1ZK8aqjzitbaN5dou2pV9Yaqul1VHTA2r6rqXklG2/ee1tq07kAGAAAAYHMSZ1sFyXsAAAAAbHqttVOTPD09XvZ3VfXFqvpMktOSXCHJu5K8YKLZUUmuluSKS6zvy0kemWQhyfOSnFlVpyX5QpLrJPlkklOW2paq+s6oJPmLYfatxudX1QMnmt0pyb8l+VFVfbqqPprkrCRvSXJ0ko8neciK3xAAAAAA2A3ibKsjeQ8AAAAAkrTWnpvk7knel+SYJCckmUvy+CT3bK1duMr1vTbJyUnemeTwJNdN8qUkz0pyy9baT5dpesxYueQw7+CJ+YdNtHlqkjcmOTPJcUlOTFLpgcZHJjmptfad1Ww/AAAAAOwOcbaVO2itVgQAAAAA+7rW2jvTg4Arqfus9ADhzup8JD1QuZptqNXUH9q8LMnLVtsOAAAAAPYGcbaV0fMeAAAAAAAAAAAATNke9bw3u232oWuxEXNb5167FusBAAAAAPY/81tm1iQOObN9XhwSAAAAgA1jT4fNfU2Stgfta2gvaAYAAAAALOc1EYcEAAAAYD+zp8l7r83SQbNDk9wnycFJvpbkf5KcleTySa6T5Ngk5yV5S5Jz93AbAABgVX77fb+95uv8i9v9xZqvc7OyfwCAJYhDAgAAALDf2aPkvbmtcw+bnDe7bfYSSf49ybeS/HaSt89tnWtjyyvJPZP8eZJrJbn1nmwDAAAAALB/m9k+/7DJefNbZi4Wh5zZPt/GlotDAgAAALCh7WnPe0t5dpKfS3Kjua1zc5MLh0S+t81um/1Skk8leVaSJ++F7QAAAGCNzW6bXfN1zm292KkjAKzERXHIme3zF/sxGRL53ja/ZUYcEgAAAIANaW8k790nyfxSiXvj5rbO/dfsttnPJblvBM0AAABgj0muBDaZ+ySZXypxb9zM9vn/mt8yIw4JAAAAwIZzwF5Y5xWTLKywbktypb2wDQAAAADA/k0cEgAAAIB92t7oee8bSa43u212y9zWue3LVZrdNrslyfWTfGUvbAMAAAAAsH/7RpLrzW+Z2TKzfX7ZOOT8lhlxSAB26quPfeyar/MqL33pmq8TAADY/+yNnvfeOKz3XbPbZn9pqQqz22bvmOSdw8M37IVtAAAAAAD2bxfFIee3zCwZh5zfMiMOCQAAAMCGtTd63vvDJLdLctMk/zS7bfYrSbYn+XaSyyW5TpLjk1SSTyR5zl7YBgAAAABg/7ZDHHJ+y4w4JADsh+a3zKz5Ome2z6/5OgEAYHesec97c1vnfpbktklelOTs9ADZnZL86jC9+jD/z5PcdqgPAAAAALBiM9vnVxWHHOoDAAAAwIaxN3reGyXwPWF22+wzkpyc5NpJLpnkJ0n+J8mH57bO/XhvPDcAAAAAsDkMCXlPmN8ys2wccmb7vDgkAAAAABvSmifvDQl7Lcmfzm2d+0mSdw8FAAAAAGBNDAl7LcmfzmyfF4cEAAAAYJ+z5sPmJnl6kgfObZ07by+sGwAAAAAgGeKQM9vnxSEBAAAA2CftjeS9s5L8bC+sFwAAAABgRBwSAAAAgH3a3kjee2+S681um730Xlg3AAAAAEAyxCHnt8yIQwIAAACwT9obyXvPSnJOklfPbps9fC+sHwAAAADgWRnikPNbZsQhAQAAANjnHLQX1nmrJC9LckqS/53dNvvmJPNJfrpcg7mtc6/dC9sBAAAAAOy/dohDzm+Z2WUccmb7vDgkAAAAABvG3kjee02SlqSSXCnJb66gjaAZALChfODMD6z3JlzMnmzTba56m7XaDAAA2CheE3FIAAAAAPZheyN577XpQTMAAAAAgL1FHBIAAACAfdqaJ+/NbZ172FqvEwAAAABg3Mz2+Yet9zYAAAAAwJ44YL03AAAAAAAAAAAAADabvTFs7sXMbpu9ZJIjk/x4buvcT6bxnAAAAADA5jK/ZeaiOOTM9nlxSAAAAAA2tL2WvDe7bfb6SZ6U5I5JrjA2/6wk/5zkhXNb5z67t54fAAAAANj/zW+ZWTIOOb9l5qI45Mz2eXFIAAAAADacvTJs7uy22Uck+USSX01yxSQ1Vq6Y5GFJPjHUAwAAAABYtfktMyuKQw71AAAAAGBDWfPkvdltszdL8ldJDkny7iS/lOQqSQ4epr+U5J+G5S+b3Tb782u9DQAAAADA/m1+y8yq4pDzW2bEIQEAAADYUPbGsLmnpN/Z+vtzW+f+ZGLZ14fyr7PbZp+c5E+G+vfb0yetqqsnuUOSnx/K9ZIcmOTprbXnLNPmWUmeuYtVz7TWti/TfibJ05LcLsnRSb6W5K1JntNa+8FOtvXY4XnvnOTySc5KDzD+QWvta7vYHgAAAABgLA45s31+2Tjk/JaZNY1DAgAAAMBa2RvJe7dM8u0lEvcmPT/JE5KcvEbP+ztD2R1nJjljmWU/W2pmVd02ybuSHJ7k20k+l2RLkicmuVdV3aK1dtYS7a6b5ENJLpPkh0k+m+SaSR6V5D5VdcvlkgUBAAAAgIvcMsm3l0jcm7TWcUgAAAAAWBNrPmxueg90X9lVpbmtc22od9QaPe93krwzyTPSe7R78yravqq1dstlysWS+qrqyCRvTE/ce3GSY1trN05yXJJTk1wjySuXaHdgkjelJ+69OcmVh3bHJnlLkmOSvLGq9sZ+AQAAAID9yYrikDPb59c6DgkAAAAAa2JvJIl9K8kJs9tmd9qr3+y22YOTnJCedLfHWmvPaa3dvbX2h621f07yk7VY7zIeneRySeaTPKG1dv6wDd9N8uAkFyS5a1WdONHu3kmum+S7SX6ttfazod1PkzxsmH+DJPfci9sOAAAAAPuDbyU5YX7LzE7jkPNbZtY0DgkAAAAAa2VvJO99IP0u1j/dRb0/Heq9by9sw95272H6mtbaheMLhp763js8vO8y7f6+tfbjiXY/Tu+VL0nut4bbCgAAAAD7ow9k/49DAgAAALAf2+ldqbvpj9OT1h4/u2321klekuTz6XfCXj6957nfSvJzSc5L8id7YRtW67ZVdb30YWu/l+RjSV7bWvvmZMWqOijJjYeHpy6zvlOT3CnJzSbm/8IK2j16iXYAAAAAwI4uikPOb5nZV+KQAAAAAHCRNU/em9s69/nZbbMPSPLaJCcmecUS1SrJj5L86tzWuc+v9TbshltNPL5PkmdV1WNba6+ZWHZ8koOHv7+0zPpG8681mlFVhyQ5boXtjq+qg0fD8QIAAAAAO5rZPv/5+S0zK45Dzmyf3whxSAAAAAC4yN4YNjdzW+fekWQmyR8l+UR6gGxhmH4iyXOSzMxtnfvHvfH8q/CN9G28aXqve0ckOSnJu5McnuRVVXX3iTZHj/39/WXWO5o/XvfSWXy/d9XugCSX2tXGAwAAAMBmNrN9fkVxyJnt8+sdhwQAAACAi9njnvdmt80eN7d17ozJ+XNb576R5GlD2ZBaa3+1xOyPVNVdk7w5yb2S/N+qemdrrQ3LDxure94yqz53mB4+Nm817SbbAgAAAMCmNr9l5riZ7fMXi0PObJ/f8HFIAAAAAFjKWgyb++XZbbNnJvlwkg8m+dDc1rn5NVjvummttap6anry3jWT3CDJZ4bF54xVPWTi8cihw/TssXmT7ZZy6NjfZy9TBwAAAAA2oy/Pb5nZIQ45s31+n45DAgAAALC5rUXyXiU5LsmDkzwoSWa3zX43PYj2ofRA2qfmts4trMFzTU1r7X+q6ntJLpPkhCwm740PeXt0+tC7k45eou4P04fsOCA7Dqe7VLvR0B4AAAAAQHexOOT8lpmLxSFnts/vU3FIAAAAADavtUjeOzbJyUluOUxnk1w2yS8nuedQ5yez22b/Iz2I9qEkH53bOnfuxVe14Zw/TMffp9OH+QcnuUaWTt67xjD9wmhGa+28qjojyfHD8v/YSbvTW2vnL7EcAAAAADarFcUh57fM7BCHnNk+vy/EIQEAAADYhPY4eW9u69w3kvz9UDK7bfbIJLfIYiDt55McmeSOSX5xaHbe7LbZT2RxmN1/3tPtWGtVddkklx8efnU0v7V2QVWdluRmSU5KcuoSzU8aph+dmP/R9OS9k5K8bhXtAAAAAGBTm9k+v0Mccn7LzIrikPNbZi6KQ85sn99wcUgAAAAANq+16HlvB3Nb536c5F+GktltswcnuUl6AO1WSW6ePhTtLYbylL2xHWvgCelDcfwwyccnlr0lPXnvYVX1gtbahaMFVXVckjsMD9+8RLsHJLl/VT2ltfbjsXZHJrnf8PAf1uxVAAAAAMB+aGb7/A5xyPktM/tqHBIAAACATWqvB6vmts6dnz5E7H8kef7sttnZJI9O8mtJDtvbz7+cqrpekt9M8pLW2ufG5h+Wnrj3lGHWn7bWzpto/rIkpySZSfLCqnpSa+38qjomyd+lv6/vbq19cqLdm5NsT7Ilyaur6qGttZ9V1SWSvDrJMUk+m+Rta/hSAQAAAGC/N7N9foc45PyWmQ0RhwQAAACA5ezV5L3ZbbMHJblp+t2uJ6cPC3vUsLiSfDfJR9biuarqpCRvH5t1yWH6e1X1+LH5N2qtnZnk4CSPSfKYqvp2kjOG5TNJjhj+fmWSP5l8rtbaj6rqgUnemeRxSR5UVWeMtT09ycOXaHdhVd0vfZiO+yS5Q1X9b5ITklw6yfeSPKC1trC6Vw8AAAAAm9f8lpmpxSEBAAAAYK2safLe7LbZS6YPQXFyeqDs59Pvaq2hyv+mJ9idmuTUua1z29fw6Q9O77lu0hFZTMZLkgOH6elJnj5s75Yk10lySJJvJfmnJK9orf3Lck/WWvu3qrpJkqcluV2S2SRfS/LWJM9prX1/mXafraobJnlGkjsP7b6d5O+T/EFr7asrebEAAAAAsFnNb5lZVRxyZvv8WsYhAQAAAGBN7HHy3uy22fukB8lOTnKDJAekB8nOT3JahgBZkg/PbZ379p4+33Jaax/IYnBuJfV/kOQ5e/icn0vyoN1od2aSR+7JcwMAAADAZjK/ZWbFcciZ7fN7LQ4JAAAAAGtlLXree1OSluQHSd6TIUCW5GNzW+fOWYP1AwAAAAAsG4ec2T4vDgkAAADAPueANVrPqMe7hSQXDmVhjdYNAAAAAJCIQwIAAACwH1mLnvceluSWQ7nrUFqS82a3zX4i/e7XDyc5dW7r3A/W4PkAAAAAgM3nYVkmDjm/ZWaHOOTM9vkfrNM2AgAAAMCK7XHy3tzWudcmeW2SzG6bPSaLAbSTk/x8kpOSPDlJm902O5/FINqH57bOfWVPnx8AAAAA2P/NbJ+/KA45v2Vmp3HI+S0zO8QhZ7bPi0MCAAAAsOGsRc97F5nbOvfdJG8fSma3zR6e5BeyGET7hSTXS/KoYfnXk3xobuvcg9dyOwAAAACA/dfM9vkd4pDzW2Z2Goec3zLz9SQfmtk+Lw4JALCG5rfMrPk6Z7bPr/k6AQA2qjVN3ps0t3Xu7CTvH0pmt80ekOTnkjwiya8lOTbJA5IImgEAAAAAu2Vm+/wOccj5LTPikAAAAABseHs1eS9JZrfNVnqg7OSh3DLJ5ff28wIAAAAAm8f8lhlxSAAAAAD2KWuevDe7bfawJDfL4hAVN09yyWFxDdMLk3wmyYeGAgAAAACwYvNbZsQhAQAAANin7XHy3uy22aOTnJTFu1lvnOTgYfEoSHZuko+lB8g+mOQjc1vnfrKnzw0AAACwr5jdNrvm65zbOrfm64SNan7LzG7FIWe2z4tDAgAAALAhrUXPe9/OYnBsNP1hko9k8Y7Wj89tnTtvDZ4LAAAAANicVhSHnNk+Lw4JAAAAwD5hLZL3DkhyVhYDZB9K8pm5rXNtDdYNAAAAAJAsE4ec2T4vDgkAAADAPmktkveuM7d17gtrsB4AAAAAgOVcZ2b7vDgkAAAAAPuNA/Z0BRL3AAAAAIC9TeIeAAAAAPubteh5DwAAAGC/94EzP7Dem3Axe7JNt7nqbdZqMwAAAAAA2A173PMeAAAAAAAAAAAAsDqS9wAAAAAAAAAAAGDKDJsLAAAAG4RhWQEAAAAAYPPQ8x4AAAAAAAAAAABMmeQ9AAAAAAAAAAAAmDLJewAAAAAAAAAAADBlkvcAAAAAAAAAAABgyiTvAQAAAAAAAAAAwJRJ3gMAAAAAAAAAAIApk7wHAAAAAAAAAAAAUyZ5DwAAAAAAAAAAAKZM8h4AAAAAAAAAAABMmeQ9AAAAAAAAAAAAmDLJewAAAAAAAAAAADBlkvcAAAAAAAAAAABgyiTvAQAAAAAAAAAAwJRJ3gMAAAAAAAAAAIApO2i9NwAAAAAAAAAAWFtffexj13ydV3npS9d8nZuV/QNAouc9AAAAAAAAAAAAmDrJewAAAAAAAAAAADBlkvcAAAAAAAAAAABgyiTvAQAAAAAAAAAAwJRJ3gMAAAAAAAAAAIApk7wHAAAAAAAAAAAAUyZ5DwAAAAAAAAAAAKZM8h4AAAAAAAAAAABM2UHrvQEAAAAAAAAAALBRzG+ZWfN1zmyfX/N1Avs+yXsAAACbyAfO/MB6b8LF7Mk23eaqt1mrzQBIklTVXZI8IcmJSQ5N8t9JXp3kJa21hd1Y382TPDXJLZJcMsmXk7w+yfNba+csUf+oJL+U5OeT3GzYjsOT/Ftr7Q4reL5jkzwzyZ2TXD7JWUneneQPWmtfW+32AwAAAMDuEGdbGcl7AAAAAJCkqp6a5I+Hh19K8pMkN0zy4iR3qKp7rSawWFUPSbItyYFJvpbkzCTXT/IHSe5eVbdprf1sotltkrxhN7f/ukk+lOQySX6Y5LNJrpnkUUnuU1W3bK1t3511AwAAAMBKibOt3AFrsRIAAAAA2JcNd+7+UZKFJA9urV2ztXbD9Dtyz0pyj/Q7hVe6vuOTvDI9oPjkJFdtrZ2Y5FrpdxnfNMnzlmh6dpIPJvmzJPdP8vsrfL4Dk7wpPaD45iRXbq3dOMmxSd6S5Jgkb6wq8UAAAAAA9hpxttXR8x4AAAAAJE9LUkle3lp7/Whma+0zVfWEJK9L8tSq+vPW2vkrWN8p6cOBvKe19vyx9X2lqh6e5NQkj6qqP2ytnTW2/F+S/MvocVU9bIXbf+8k103y3SS/NrrTuLX202Edt05ygyT3TPLWFa4TAAAAYMOZ3zKz5uuc2T6/5uvcxMTZVsGdtgAAAABsalV1qSR3GB6+cokqb0ryo/S7am+7gvVVknstt77W2keSbE9ycHqQby3ce5j+fWvtxxPP9+P015Ak91uj5wMAAACAHYizrZ7kPQAAAAA2uxslOSTJOUlOm1w43AH88eHhzVawvuOSXGn4+9Rl6ozmr2R9K/ELU34+AAAAAJgkzrZKhs0FAAAAYF92YFV9dbmFrbWrrGAd1xqmZ7TWLlimzpeS3H6s7krWd26Sr+9kfeN1d1tVHZIeyBxf73LPd3xVHbzCIUkAAAAA2DzE2dYhzqbnPQAAAAA2u6OH6fd3Ume07Oid1Jlc3w9aa20N1rcrl85inG+51zCaf0CSS63BcwIAAADAJHG2VdLzHgAAAAD7sgtXeNfvzhw2TM/bSZ1zh+nh67C+lT7fzp7z3LG/1+I5AQAAANi/iLOtQ5xNz3sAAAAAbHbnDNNDdlLn0GF69jqsb6XPt7PnPHTs77V4TgAAAACYJM62SpL3AAAAANjsVjK0xkqG/Jhc31FVVWuwvl35YZKFifUu93wLSX60Bs8JAAAAAJPE2VZJ8h4AAAAAm90XhulxVXXQMnWuMVF3Jes7NMmV12B9O9VaOy/JGRPrXe75Tm+tnb+nzwkAAAAASxBnWyXJewAAAABsdp9Kcn6Sw5KcOLmwqg5OctPh4UdXsL4zknxz+PukZeqM5q9kfSsxWs+0ng8AAAAAJomzrZLkPQAAAAA2tdbaj5K8d3j4iCWq3C/JpZJ8N8kHVrC+luSty62vqm6RZEt6IPMdq9/iJb1lmN6/qo6ceL4j019DkvzDGj0fAAAAAOxAnG31JO8BAAAAQPLcJC3Jr1fVg0Yzq+qGSV44PHzeMHTGaNnjq+r0qnrDEut7fpLzktyxqk6pqhraXC3Jq4Y6r2itfXOJtrvjzUm2Jzkmyaur6ojh+S6R5NXD/M8medsaPR8AAAAALEWcbRUk7wEAAACw6bXWTk3y9PR42d9V1Rer6jNJTktyhSTvSvKCiWZHJblakisusb4vJ3lkkoUkz0tyZlWdluQLSa6T5JNJTllqW6rqO6OS5C+G2bcan19VD5x4vgvT7/r9fpL7JPl6VX0iydeGx99L8oDW2sIq3hYAAAAAWBVxttWRvAcAAAAASVprz01y9yTvS7+D9oQkc0ken+SeQ+BuNet7bZKTk7wzyeFJrpvkS0meleSWrbWfLtP0mLFyyWHewRPzD1vi+T6b5IZJXpHkJ0lmh+nLk9ywtfb51Ww/AAAAAOwOcbaVO2itVgQAAAAA+7rW2jvTg4Arqfus9ADhzup8JD1QuZptqNXUn2h7ZvqdyAAAAACwbsTZVkbPewAAAAAAAAAAADBlkvcAAAAAAAAAAABgyiTvAQAAAAAAAAAAwJRJ3gMAAAAAAAAAAIApk7wHAAAAAAAAAAAAUyZ5DwAAAAAAAAAAAKZM8h4AAAAAAAAAAABMmeQ9AAAAAAAAAAAAmDLJewAAAAAAAAAAADBlkvcAAAAAAAAAAABgyiTvAQAAAAAAAAAAwJTtN8l7VXX1qnpkVb28qj5TVRdUVauqp62g7c2r6u1V9e2qOruqPl9VT6+qw3bRbqaqXldV36iqc6rqi1X1Z1V11C7aHVtVf11VZ1bVuVV1RlX9VVUdu8qXDQAAAAAAAAAAwD5ov0neS/I7Sf46ya8nuUGSA1fSqKoekuRDSe6R5Nwk80lOSPIHST5YVUcs0+62ST6Z5MHDc30uyRWTPDHJJ6vqCsu0u26S/0ryyCRHJvlskksleVSSz1TVlpVsNwAAAAAAAAAAAPuu/Sl57ztJ3pnkGUnunOTNu2pQVccneWV68t2Tk1y1tXZikmsl+e8kN03yvCXaHZnkjUkOT/LiJMe21m6c5Lgkpya5xrDeyXYHJnlTkssM23flod2xSd6S5Jgkb6yq/Wm/AAAAAAAAAAAAMGG/SRJrrT2ntXb31tofttb+OclPVtDslCSHJnlPa+35rbU2rOsrSR4+1HnUEr3oPTrJ5dJ76XtCa+38od1303viuyDJXavqxIl2905y3STfTfJrrbWfDe1+muRhw/wbJLnnyl85AAAAAAAAAAAA+5r9JnlvtaqqktxreHixXvJaax9Jsj3Jwbl4Mt29h+lrWmsXTrQ7I8l7h4f3Xabd37fWfjzR7sfpvfIlyf1W+DIAAAAAAAAAAADYB23a5L30IW6vNPx96jJ1RvNvNppRVQclufFq2w1+YTfbAQAAAAAAAAAAsB/ZzMl71xqm5yb5+jJ1vjRRN0mOT++Nb3z5LttV1SHpCYMraXd8VR28TB0AAAAAAAAAAAD2cZs5ee/oYfqD1lpbps73J+pO/v39LG2pdpfO4vu9q3YHJLnUMnUAAAAAAAAAAADYx23m5L3Dhul5O6lz7jA9fIl2O2u7p+0m2wIAAAAAAAAAALAf2czJe+cM00N2UufQYXr2Eu121nZP2022BQAAAAAAAAAAYD+ymZP3RkPUHlVVtUydoyfqTv49Pizurtr9MMnCCtstJPnRMnUAAAAAAAAAAADYx23m5L0vDNNDk1x5mTrXmKibJKcnOX9i+S7btdbOS3LGCtud3lo7f5k6AAAAAAAAAAAA7OM2c/LeGUm+Ofx90jJ1RvM/OprRWrsgyWmrbTfxeLXtAAAAAAAAAAAA2I9s2uS91lpL8tbh4SMml1fVLZJsSe9l7x0Ti98yTB9WVQdOtDsuyR2Gh29ept39q+rIiXZHJrnf8PAfVvgyAAAAAAAAAAAA2Adt2uS9wfOTnJfkjlV1SlVVklTV1ZK8aqjzitbaNyfavSzJd5LMJHlhVR08tDsmyd8lOSjJu1trn5xo9+Yk25Mck+TVVXXE0O4SSV49zP9skret5YsEAAAAAAAAAABgY9lvkveq6qSq+s6oJHngsOj3xudX1VVHbVprX07yyCQLSZ6X5MyqOi3JF5JcJ8knk5wy+VyttR8N6z8nyeOSfK2qPpE+FO9JSU5P8vAl2l2Y3rve95PcJ8nXh3ZfGx5/L8kDWmsLe/yGAAAAAAAAAAAAsGHtN8l7SQ5O77luVA4d5h8xMX+HYW5ba69NcnKSdyY5PMl1k3wpybOS3LK19tOlnqy19m9JbpLkDUlaktkkZyV5YZITl+itb9Tus0lumOQVSX4ytPtJkpcnuWFr7fOrfuUAAAAAAAAAAADsUw5a7w1YK621DySp3Wz7kSR33412n0vyoN1od2Z6j38AAAAAAAAAAABsQvtTz3sAAAAAAAAAAACwT5C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BMx4/f9/713oQd7On2HHm7267RlgAAAABMn573AAAAAAAAAAAAYMok7wEAAAAAAAAAAMCUSd4DAAAAAAAAAACAKZO8BwAAAAAAAAAAAFMmeQ8AAAAAAAAAAACmTPIeAAAAAAAAAAAATJnkPQAAAAAAAAAAAJgyyXsAAAAAAAAAAAAwZZL3AAAAAAAAAAAAYMok7wEAAAAAAAAAAMCUSd4DAAAAAAAAAACAKZO8BwAAAACDqrpLVb23qr5XVT+tqtOq6rerarfiaFV186p6e1V9u6rOrqrPV9XTq+qwXbSbqarXVdU3quqcqvpiVf1ZVR21TP3bVFXbRXn07rwGAAAAAFgtcbaVOWitVgQAAAAA+7KqemqSPx4efinJT5LcMMmLk9yhqu7VWltYxfoekmRbkgOTfC3JmUmun+QPkty9qm7TWvvZEu1um+RdSQ5P8u0kn0uyJckTk9yrqm7RWjtrmaf9UZK5ZZZ9Y6XbDgAAAAC7S5xt5fS8BwAAAMCmV1U3T/JHSRaSPLi1ds3W2g2TnJjkrCT3SPKEVazv+CSvTA8oPjnJVVtrJya5VpL/TnLTJM9bot2RSd6YHlB8cZJjW2s3TnJcklOTXGNY73I+1Vq75TLl7SvdfgAAAADYHeJsqyN5DwAAAACSpyWpJK9orb1+NLO19pksBhOfWlUHr3B9pyQ5NMl7WmvPb621YX1fSfLwoc6jquoKE+0eneRySeaTPKG1dv7Q7rtJHpzkgiR3raoTV/sCAQAAAGAKxNlWQfIeAAAAAJtaVV0qyR2Gh0vdbfum9GEyjkly2xWsr5Lca7n1tdY+kmR7koOT3HNi8b2H6WtaaxdOtDsjyXuHh/fd1XYAAAAAwDSJs62e5D0AAAAANrsbJTkkyTlJTptcONyV+/Hh4c1WsL7jklxp+PvUZeqM5l+0vqo6KMmNV9tu8rmr6jVV9W9V9Y9V9cdV9XMr2GYAAAAA2FPibKt00FqvEAAAAACm6MCq+upyC1trV1nBOq41TM9orV2wTJ0vJbn9WN2VrO/cJF/fyfrG6ybJ8el3CY8vX0m7cVcfysjd0ocheUmS35m8yxgAAAAABuJsO5pKnE3PewAAAABsdkcP0+/vpM5o2dE7qTO5vh+01toq1nf0EstXuh1nJ3l1euDz2CSHJplJ8qIkLclvJvnTXW04AAAAAOwBcbZV0vMeAAAAAPuyC1d41+/OHDZMz9tJnXOH6eF7cX2Hjf29XNslt6O19tEkH52ouz3J71bV6enBxcdX1Utaa1/eyXYBAAAAsDmJs2X6cTY97wEAAACw2Z0zTA/ZSZ1Dh+nZe3F954z9vVzb1WzHyF8m+WqSA5PcYxXtAAAAAGA1xNlWSfIeAAAAAJvdSobqWMmQH5PrO6qqahXr+/4Sy/dkO5IkrbULk3xseHjCStsBAAAAwCqJs62S5D0AAAAANrsvDNPjquqgZepcY6LuStZ3aJIrr2J9pyc5f2L5nmzHuNF6l3t9AAAAALCnxNlWSfIeAAAAAJvdp9KDboclOXFyYVUdnOSmw8OPrmB9ZyT55vD3ScvUGc2/aH2ttQuSnLbadit0vWH61VW2AwAAAICVEmdbJcl7AAAAAGxqrbUfJXnv8PARS1S5X5JLJflukg+sYH0tyVuXW19V3SLJlvRA5jsmFr9lmD6sqg6caHdckjsMD9+8q+0Ya3fHJNcfHr53Z3UBAAAAYHeJs62e5D0AAAAASJ6bpCX59ap60GhmVd0wyQuHh89rrZ03tuzxVXV6Vb1hifU9P8l5Se5YVadUVQ1trpbkVUOdV7TWvjnR7mVJvpNkJskLh7uRU1XHJPm79OE43t1a++R4o6p6Q1XdrqoOGJtXVXWvJKPte09rbbV3EgMAAADAaoizrYLkvSRV9Zqqarsohy3T9uZV9faq+nZVnV1Vn6+qpy9Xf6zdTFW9rqq+UVXnVNUXq+rPquqovfIiAQAAAFhWa+3UJE9Pj5f93RCr+Uz68BpXSPKuJC+YaHZUkqslueIS6/tykkcmWUjyvCRnVtVpSb6Q5DpJPpnklCXa/SjJA5Ock+RxSb5WVZ9IHyLkpCSnJ3n4Ei/hTkn+LcmPqurTVfXRJGel32F8dJKPJ3nIyt4NAAAAANg94myrI3lvR19IcuoyZWGyclU9JMmHktwjyblJ5pOckOQPknywqo5Y6kmq6rbp/zgPTnJgks+l//M9Mcknq+oKa/qqAAAAANil1tpzk9w9yfuSHJMe55lL8vgk92ytXbjK9b02yclJ3pnk8CTXTfKlJM9KcsvW2k+XafdvSW6SfidvSzKbHiB8YZITl7iLOEmemuSNSc5MclySE5NUeqDxkUlOaq19ZzXbDwAAAAC7Q5xt5Q5aqxXtJ/6otfaalVSsquOTvDI9+e7JSf6stdaGLhn/JclN07M9f2ui3ZHpO/jwJC9O8qTW2vlDl4xvT8/sfGWSu63FCwIAAABg5Vpr70wPAq6k7rPSA4Q7q/OR9EDlarfjc0ketMuKi/Vflj4UCAAAAACsO3G2ldHz3u47Jcmh6WMYP7+11pKktfaVLHap+KgletF7dJLLpffS94TW2vlDu++m98R3QZK7VtWJU3gNAAAAAAAAAAAArAPJe7uhqirJvYaHr5xcPmR6bk9ycJJ7Tiy+9zB9zWQXkK21M5K8d3h43zXbYAAAAAAAAAAAADYUyXs7um9Vva2q3ldVb6iq366qSy9R77gkVxr+PnWZdY3m32w0o6oOSnLj1bYDAAAAAAAAAABg/3LQem/ABnPXiccPSPLsqnpwa+2fx+Zfa5iem+Try6zrSxN1k+T49N74xpevpB0AAAAAAAAAAAD7ET3vdV9M8vtJbpjkUkmOTHLHJB9NcnSSt1XVTcbqHz1Mf9Baa8us8/sTdSf//n6WtlQ7AAAAAAAAAAAA9iN63kvSWvvDJWb/a1X9e5IPJfn5JH+a5PbDssOG6Xk7We25w/TwsXmHjf29XNul2gEAAAAAAAAAALAf0fPeTrTWzkvy9OHhbapq1BveOcP0kJ00P3SYnj0275yxv5dru1Q7AAAAAAAAAAAA9iOS93btP4bpAUmuMfw9Gtr2qKqqZdodPVF38u/lhsVdqh0AAAAAAAAAAAD7Ecl7u3b+2N+jYYa/MEwPTXLlZdpdY6Jukpw+tr5rZGlLtQMAAAAAAAAAAGA/Inlv16439vdXh+kZSb45/H3SMu1G8z86mtFauyDJaattBwAAAAAAAAAAwP5F8t6uPXGYbm+tfS1JWmstyVuH+Y+YbFBVt0iyJb2XvXdMLH7LMH1YVR040e64JHcYHr55zzcdAAAAAAAAAACAjWjTJ+9V1S9W1R9X1dUn5l+6ql6c5EHDrD+YaPr8JOcluWNVnVJVNbS7WpJXDXVe0Vr75kS7lyX5TpKZJC+sqoOHdsck+bv0oXnf3Vr75Nq8QgAAAAAAAAAAADaaTZ+8l+QSSZ6a5EtV9dWq+lhVfSrJt5L8dpKW5NmttdePN2qtfTnJI5MsJHlekjOr6rQkX0hynSSfTHLK5JO11n6U5IFJzknyuCRfq6pPpA/Fe1KS05M8fC+8TgAAAAAAAAAAADYIyXs9ye65Sd6X5MIk108f8vZrSV6b5OattWct1bC19tokJyd5Z5LDk1w3yZeSPCvJLVtrP12m3b8luUmSN6QnB84mOSvJC5OcuERvfQAAAAAAAAAAAOxHDlrvDVhvrbUzkzxtD9p/JMndd6Pd57I4JC8AAAAAAAAAAACbiJ73AAAAAAAAAAAAYMok7wEAAAAAAAAAAMCUSd4DAAAAAAAAAACAKZO8BwAAAAAAAAAAAFMmeQ8AAAAAAAAAAACmTPIeAAAAAAAAAAAATJnkPQAAAAAAAAAAAJgyyXsAAAAAAAAAAAAwZZL3AAAAAAAAAAAAYMok7wEAAAAAAAAAAMCUSd4DAAAAAAAAAACAKZO8BwAAAAAAAAAAAFMmeQ8AAAAAAAAAAACmTPIeAAAAAAAAAAAATJnkPQAAAAAAAAAAAJiyg9Z7AwAAAAAAgOTH73v/em/CDvZ0e4683W3XaEsAAABg/6Tn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AAAKyPH7/v/eu9CTvY0+058na3XaMtAQDY+yTvAQAAAAAAAHuN5DAAAFiaYXMBAAAAAAAAAABgyvS8BwAAAAAAAADAfkXPr8C+QM97AAAAAAAAAAAAMGWS9wAAAAAAAAAAAGDKJO8BAAAAAAAAAADAlEneAwAAAAAAAAAAgCmTvAcAAEh4kcQAAHh4SURBVAAAAAAAAABTJnkPAAAAAAAAAAAApkzyHgAAAAAAAAAAAEyZ5D0AAAAAAAAAAACYMsl7AAAAAAAAAAAAMGWS9wAAAAAAAAAAAGDKJO8BAAAAAAAAAADAlEneAwAAAAAAAAAAgCk7aL03AAAAAAAAAAAA2Dx+/L73r/cm7GBPt+fI2912jbaEzUbPewAAAAAAAAAAADBlkvcAAAAAAAAAAABgyiTvAQAAAAAAAAAAwJRJ3gMAAAAAAAAAAIApk7wHAAAAAAAAAAAAUyZ5DwAAAAAAAAAAAKZM8h4AAAAAAAAAAABMmeQ9AAAAAAAAAAAAmDLJewAAAAAAAAAAADBlkvcAAAAAAAAAAABgyiTvAQAAAAAAAAAAwJRJ3gMAAAAAAAAAAIApk7wHAAAAAAAAAAAAUyZ5DwAAAAAAAAAAAKZM8h4AAAAAAAAAAABMmeQ9AAAAAAAAAAAAmDLJewAAAAAAAAAAADBlkvcAAAAAAAAAAABgyiTvAQAAAAAAAAAAwJRJ3gMAAAAAAAAAAIApk7wHAAAAAAAAAAAAUyZ5bx1V1V2q6r1V9b2q+mlVnVZVv11V9gsAAADAOljreE1V3byq3l5V366qs6vq81X19Ko6bBftZqrqdVX1jao6p6q+WFV/VlVH7aLdsVX111V1ZlWdW1VnVNVfVdWxu7P9AAAAALA7xNlWRpLYOqmqpyZ5V5LbJ/l+kv9NcsMkL07yVgl8AAAAANO11vGaqnpIkg8luUeSc5PMJzkhyR8k+WBVHbFMu9sm+WSSByc5MMnnklwxyROTfLKqrrBMu+sm+a8kj0xyZJLPJrlUkkcl+UxVbVnN9gMAAADA7hBnWzkJYuugqm6e5I+SLCR5cGvtmq21GyY5MclZ6f9oT1jHTQQAAADYVNY6XlNVxyd5ZXpQ8MlJrtpaOzHJtZL8d5KbJnneEu2OTPLGJIenBzOPba3dOMlxSU5Nco1hvZPtDkzypiSXSfLmJFce2h2b5C1JjknyRjeMAgAAALA3ibOtjmDd+nhakkryitba60czW2ufyeI/51Or6uD12DgAAACATWit4zWnJDk0yXtaa89vrbVhfV9J8vChzqOWuLv30Ukul3738BNaa+cP7b6bfofwBUnuWlUnTrS7d5LrJvlukl9rrf1saPfTJA8b5t8gyT1XuP0AAAAAsDvE2VZB8t6UVdWlktxheHix7M30zM0fpWdp3nZa2wUAAACwWa11vKaqKsm9lltfa+0jSbYnOTgXD/Lde5i+prV24US7M5K8d3h432Xa/X1r7ccT7X48vIYkud+uth8AAAAAdoc42+pJ3pu+GyU5JMk5SU6bXDhkeX58eHizKW4XAAAAwGa11vGa45Jcafj71GXqjOZftL6qOijJjVfbbvALu9kOAAAAANaKONsqHbQWK2FVrjVMz2itXbBMnS8luf1Y3d114MLCQg488MA9XM2+7YBLr32O6u1/ePs1X+dmZf9sbPbPxmb/bGz2z8Zm/2xs9s/GZv9sbPbPxmb/rL2FhYUkObCqvrpcndbaVVawqrWO14zqnJvk6ztZ33jdJDk+/S7h8eW7bFdVh6QHMlfS7viqOng0TAgrJs6W5HIHrP332Ld/8Q67rsSK2D8bm/2zsdk/G5v9s7HZPxub/bOx2T8bm/2zsdk/a0+crVuPOJvkvek7eph+fyd1RsuO3kmdFVtYWLhw17X2XwvfX1hJtVHkdVO/V+vB/tnY7J+Nzf7Z2Oyfjc3+2djsn43N/tnY7J+Nzf7ZK9Yqk2qt4zWjOj9orbVVrO/oJZavpN2lszjCxq7aHZDkUkm+u0w9dmKzx9nOWljR91jiu2xd2D8bm/2zsdk/G5v9s7HZPxub/bOx2T8bm/2zsdk/e4U4Wzf1OJvkvek7bJiet5M65w7Tw/fkiVprtSftN5NR5vAKs4SZMvtnY7N/Njb7Z2OzfzY2+2djs382NvtnY7N/Njb7Z92sdbxmd9d32Njfy7Xd03aTbVkBcbbV8V22sdk/G5v9s7HZPxub/bOx2T8bm/2zsdk/G5v9s7HZP+tCnG2V1r4fSXblnGF6yE7qHDpMz97L2wIAAADA2sdrdnd954z9vVzbPW032RYAAAAA1oo42ypJ3pu+lXT9uJIuJAEAAABYG2sdrxnVOaqqluuxban1fX+J5Stp98MkCxPLl2u3kORHy9QBAAAAgD0hzrZKkvem7wvD9LiqWm7Y4mtM1AUAAABg71nreM2ozqFJrryK9Z2e5PyJ5bts11o7L8kZK2x3emvt/GXqAAAAAMCeEGdbJcl70/ep9H+Ow5KcOLmwqg5OctPh4UenuF0AAAAAm9Vax2vOSPLN4e+Tlqkzmn/R+lprFyQ5bbXtJh6vth0AAAAArBVxtlWSvDdlrbUfJXnv8PARS1S5X5JLJflukg9MabMAAAAANq21jte01lqSty63vqq6RZIt6YHMd0wsfsswfVhVHTjR7rgkdxgevnmZdvevqiMn2h05vIYk+YddbT8AAAAA7A5xttWTvLc+npukJfn1qnrQaGZV3TDJC4eHzxu6YgQAAABg71t1vKaqHl9Vp1fVG5ZY3/OTnJfkjlV1SlXV0OZqSV411HlFa+2bE+1eluQ7SWaSvHC4GzlVdUySv0tyUJJ3t9Y+OdHuzUm2Jzkmyaur6oih3SWSvHqY/9kkb1vh+wEAAAAAu0OcbRWqJygybVX1f5I8Z3j4pSQ/SXL99ITKdyW5Z2vtwnXaPAAAAIBNZ7Xxmqp6VpJnJvn31tptlljfQ9MDegck+VqSbw3rOzjJJ5PcurX20yXa3T7JO9OHF/l2+vAgM0mOSHJ6kpsvEYxMVV0/yQeTHJ3kh0n+N8kJSS6d5HtJTm6tfX7l7wgAAAAArJ4428rpeW+dtNaem+TuSd6XnpF5QpK5JI+PxD0AAACAqVvreE1r7bVJTk4PEB6e5LrpwcpnJbnlUgHFod2/JblJkjek36U8m+Ss9DuTT1wqoDi0+2ySGyZ5RXpAdHaYvjzJDSXuAQAAADAN4mwrp+c9AAAAAAAAAAAAmDI97wEAAAAAAAAAAMCUSd4DAAAAAAAAAACAKZO8BwAAAAAAAAAAAFMmeQ8AAAAAAAAAAACmTPIeAAAAAAAAAAAATJnkPQAAAAAAAAAAAJgyyXsAAAAAAAAAAAAwZZL3AAAA2KmqqvXeBgAAAAAAgP2N5D0AAAAupqoOrarfr6rLtNaaBD4AAAD2tqo6pKqeXFW3Wu9tAQCAaZC8BwCwCrtKXqmqA6e1LaycpCPYLduSPCfJU9d7QwAAANj/VdVhSf44yZ8k+dXhMRuA2BoA66mqDvJbxP5M8h4A7GOqyu/3OhkChtcZ/j5oYlklSWvtwsllrI+qulRV/UKSDL2GHejzA6vyF0kuSPLoqpodPkc+QwAAAOwVrbVzkvxTku1J7pLkbuu7RYyMeuSfjAtIpAD2RUMvr4cMf9fEsgPH/vYdtwFU1Y2TPC6L1+d0osF+x4UX9hvDBXk/oLBGquq49d4GLq6qqrW2MPwtQWyKqmpLkp8l+UiStNYuGP/daa21od5vJPl8VV17XTaUJElVXSLJnyd5W1XdOumJla21haq6wfpuHewbWmunJnlZkksmedowb2FdNwoAmJrxC/RibgDsbWO/NR9L8vokV0ryK1V1xfXbKkaq6lpJfifJTYfHVVUHjGKibAxuuty4XMfeOIZrOP+Z5JbJ4rWdkdbahUO9JyV5oP22IdwhyZ8leVJVHTW2j36lqh5RVUes7+bBnvMDzj5vOEE4cLgg36rqWlU1O0wvMaqz3tvJotH+sF82pqo6rqo+lOSZksM2nuF77qCqekGS31vv7dlMWmvbk3whyVFV9bhh9uSdprdP8v+SfKa19j9T3kTGtNZ+muTrSS6f5ClJUlVHVdWrk3y6qp6xntvH4jHcem8Hu/TCJN9Kcr+qulsiEAwr4fsN2NdV1UGtWxj9vd7bxI781mxcS+0bcdCNwXnoxjb6rWmt/TjJO9JvoP3FJPdbz+3iIjdNH874OVV1lbHjhDtV1eOr6rLrvYGb2fD9dtDYjf8HTi5fny3DdeyNZUjyulOSn0tyt9F31/g+qKoDqurvkzwvyRedC62fsf3y4STfTj8mOKGqfqGqTk3y2iQPSHLMOm0irBkXXdjnDScIF1bVlavqtUk+keQ/kvx3kvcOiRSyrTeWA5KL38nAhnGrJCclOXKyZzE2jLsl+d0k164+jCt72Vgi66OG6Z9U1dHD788BY8tPHqZ/N7Tz+VlfL04fZuVOVfXGJGcl2Zrk00m+uI7btekNAavRMdxhVXWbqrrxELTyuVlnw/fa6Hjt9CTPGRY9fdh3et/bIKrq0CHge6WqOnRsvs/ROhk+PzV2B/DNq+ouVXVyVV1lrJ59BGxIo++n1toFw+NHJvmbqnpdVf1JVd1irK7Y8joYXYwfjqUPrqrL1jDkF+uvei9Uo+OAG1XVPav35H/oLpqylzkP3fiGY+lRwtF8ktekX0t4SFXNrtuGbXJjn49Tk/xvktsnuUlVXbuq3pY+zPFj0ntKZB0Mvz1tuJ5zZFU9Ncn/q6qXVdXWqrrc2Kgxvu+mzHXsjWP4rPwsfcSe/07ykPTroRcNDT5UvUL6d91H0q8lsE7GEvtPTfKCJEcmeUv6vrn58PdzWmtnrttGwhoRYGFDWu3BY1U9IP3H81eS/CjJPyT5UJKbpSdQPGmNN5HdMFywelmSV1TVG6vqPjUMzSrgu/7GPnfvT3JBkptV1bGSLNfH6G6siXmjz8mZSb6a5BZJ3C08BaMLV621f0//jTksyR+NVRklstwqyU+SfGq4cO/zs45aa2cled/w8H7pyXtPTnLn1trr1m3DGB964DHpAfn3Jvn4UF5SVddbx83b1EbJecPd88dV1dWSvCv9WPum6UPkOHbbAKrq0Uk+lf49d2aSD1fv7eBAvz/rZ/j8tOFi/XvTL3C9M8m/J3lPVT2qqi45ERQG2DDGLuzepqo+n+Sv0nsyuG/6sfS/VtVzq+qI4XjBd9mUjR1LPzz94u97kny8qu5WVZceltkv62T4XFy1qt6U5JNJ3pw+BOj/q6rLr+/WbW7OQze2sXPRC6vqGkmumH5D5puT3CQ9wYJ1MJy7HNBa+0qSZw6zX5a+f+6R/ln6vdba3Hpt4/6uqu5cVZdZbvlYb3sPT48P/FGSR6TfiP7qJP9UVfce6ooXrAHXsfdNo89Ka+0D6Ulfl0sfnv3qE1VvkOToJO9qrZ031Y3kYsY+b1dNcmGSY9M7Z3hoa+2+rbUPrtvGwRpywYUNaTUHj1V1bPrQkZdN8odJrttae1j6ScN90xMqnlBV990Lm8oKDD2BvD79gtWjkjw0PYnib5O8uXoX63pwWWdjFxDPT3Ja+mfH3T7rZOxurKtU1R2G2aMeED6Zfpfj1ZPcORGYn4axZMpThulvVNUNx5JcrpV+sv3p1trpAiHrr6p+J8ljx2a9o7X2Z621s4a7uX1u1smQFPYPSV6SfifjO9OHnP5ekkcn+buq+rmhrnOWKRp+e44ebrj4RJLPpQcUDx+q/G5VXdnF+vUz9AzyT0lemuRaST6b5INJZtOHOX5hDT282UfTNdx8ccCQWPmRJLdLP65+dpK3pV+AfFmG3iwdKwAbVVXdKsnrk2xJj93cMv0C1lOSfCE9DvfUUfX12MbNZPzmvuHvY6rqDUlekf77f5Vh+uok/yfxGzNNk+crQ6z6rUnuk+Qr6TfCHJzeC/wLqmpmqOezM2XOQze2sXPRv0o/F92e5F+SXD/9WuYdquqO67mNm9zod+WK6Tf+H5PkO0memOQerbW3rNeG7c+q6oiqelf6b8mdd/bdVFWPSz82OCTJ/01y4yR3SfI3Sa6T5EVV9YtDXd9xe8h17H3X2P//65N8NH2kqztU1cFj+/Uuw/Rfpr19XNxw/fra6cfXo3yCnyX558R3GvsP/8hsSMNJ2j2qDymQ6kNAHDRRZ3wIwxskeWJr7ZmttR8nSWvth+kXGz+b3oXqX5bhJaeuqq6YfsLwgPReJ7amBxT/MD3ge+MkL6uqE9dtIzehqtpSVdccBQprcWi8luSn6SfgV0s/mXDgs06GO4HPSO+l5aSJxa8dpneoqoME5ve+IYh44HCX6XOH2S8cq3LX9OSWf0gE4qeplu+l8rT0YNXvDY8fPJzkJYmeEdfXA5LcOz1AcpvW2i+31n4z/cLwn2UxCemiOyKZjqq6Qfox26OSfC19OIJ3pB8btPQ7G5+auCi8jh6X5E5JPpDkpNbabZP8YpJfTk/ie3SGxGX7aLqG9/vYJI9Pv0j/W0lu2lp7dpIHpfdeeW6Sx1XVPdZrOwFGJmNtw7xD0nvavWyS326tPbS19pHW2n+31p6f/h23kORpVfXzEvr3vvGh1oZZN0ly//RjtFulx9aenT4s65Oq6q7Jxc+T2DvGejt6YPVh7+6R5MT0RMqZ1to90/fXJ4fpw0pPyevFeegGVr3nw/cleWSS09OvHzwtPTaa9CS+B1XVJddlAzeZ0Y1Jo8dD4sTlk/xqkoPSOwBoSf65tXbOUN/xwBobhvf88PDwUem9Tl1M9V7DfjfJ15PcpbX2xNbap1tr/9xa25rek/JVkjy/qg7xHbfnXMfed431vvfZJK9LP7fZmuR6SVJVxyS5Q/pv0RfXZys3p/GblpbwlfTkvVuk34Axm+Q3a+gRflrbCHuTZAw2nOGE4OT0niT+qKoOba2d31q7oKouO7rIMTw+KMmt008UPjy2jiOHu0zenj4m/beSPKW1ds60X89mNXaidrf0HifenX7S8Dettc+31p6Z5IHpJ993SfKIIdFPwsteVlWPTPL59N4/HprsEGg8sLX20/SeQpIevBKw2st2khx5u7G//yLJPcceb0/yzSTXzpBkydpaZr+MguvPTv9tuW1VPXCYd8ckP87i54e9bHQiNzb0zdHD49EJ+IeSPLW19qfpieRHZbEnigvXYZPJRQHFZ6QPU3TX1trHRstaa19P8j9Jzk5ym6p61Pps5ab2gPRedv4hye2HoOKz04+5/yQ9ie83quqmiQT/aRt6mnhskn9LcsfW2seqqobvtPelD8l2UPod27+0jpu6mT0u/fjsca21l44uzLfWzk3//HxyqPcSFx6Bva2q7l07GQaytXbBUO9aY7NPSE8IPzX9GHp8fXdNT94b/f7ffFiPJKS9rKoenOSrSV6Tnnz0tiHx6MOttTOH47VnDdX/PHHOMy3Ve919XPqQd7+a5DeSvKS19sejWHRr7R+TPD/Jt9Pjob80tBUDnRLnoRvH8JlZ6jzybklumN5z5R2Gz9D/ba3dI8kfpw8zeafsGB9lLxjdKD4k6F+yqmaq6vDW2rfSz0d/Psmr0oebPKWqjhnqOx5YQ2Ofk5em37x3cpL7DjdaTLpLemcMf9X6cKCjdRxYfSjd2w+zrpv+OWMPuI6975k85hp7/A9J3pOeEHbPqjo4yTWTzCR5/5BgyRSMbm4Zblo6oqpuW1U3qT4CSQ1xtf9sfWSyl6dfi3tUenI/7BdcaGHdVdXW8R6lhgvuX0ofs3yU+JWq+r0k30jyxrE7TY9McqkkZ7bWPj7Uu1d6UtKL0i+aPC/Jsa21bdN4PXRjJ2r3SL/z962ttR8PJws1/Ah/Pj1o8s0k90o/2BX03fvel35yfUKSV1fVQ6vqUsOy0QHrl4bpEYm7tfem4aBzlDx5wDAdnYC/dJielt61/Z9V1Z2HeWelB+5vnv5dKIFijYwlhF0saXUIWh08XOR60jD7uVV1RPpvzpeHctFQ1ILxe8dYskqGE7m3JPnHqpqrqj+pqlskSWvt/KHJC5L8MMmv1jAUte+2vWP0P7+T//3rJrlEkv9orX1vrN1tq+ptSf46vRfLv03y93t3axlXVZdJvxh8dpIXtta+N1xYOXDYVy9OP4Y4OMnTEwn+6+AG6cdr/zhKuBh+b26X5A3pv02V3kPvh5ddC7ttZ7/r1e+Qv2360B3/MTb/2Kr6o/ReXm6R5L+S/Hpr7Sd7eXOBTaqqDqmql6ZfjLrvKFl4iYtWt6iq76T3BDY6n7xy+m/Jp4cLJKmq2ar66yRvTo/zvDe9R7E/n84rIr2niSS5e5KHp/c2MR4/SGvthelDTV6jqp40LBcn2MuG4+HT0n/nH5B+vvOvyUVJE6PP3b+mD1141SQPrarLiIGuHeeh+4aqOqC1tjDE106o3vN7qvfo9pCh2v8dzkUPHpIokn4u+jdJLp/kIVW1ZO9jrMwQx1zquGA0Os8ouf8307+7/jnJr1XVYa2101prn0j/zJyevt9OEv9ce8Pn5IAheej/JTknPXnyuqM6Y7/z1ximHxlbdrskb0m/GePnkrwyyeVG11JZOdex911j13p2OOYaXbtprX0z/bf/rPSbMG6SPrpFkrxpWEfVEj2Ws7bGrvX8VvrNFv+afpPyx5L8RVVdd+wG2XemH69dKckjq+rS67PVsLacvLNuqurQqnpeklcneeDEF+v/pt8telCSF1TVaIjCrw3THw31fpDkkPSg1KOHQOKb0i+YvCPJ1VtrTx2/03QsSYk1VP1ukndW1W+MzTs6ydWHh58epqM7sEYXet+Q3nPIFZOcXFWHT2mTN6XhZO+LSR6TxWEk/yI9+egSoxPzJKMg1qjnPXdr7yXDScLRVfWCLPaEeN6w+Avpd/5+McnDkhyf5FXDQeqX0w9aD00fdiVZ7BWOPTB2kvBLVfX6qnppVT2mht5BM3x/tdb+Nsl/pn/PvS89SHKF9OGjfqWqrpPkkPETQ4GstTN8di5XVa9M/x355fR9cJUkT05P5Lv36Heltfbf6YGQZDHp6MIVBPhZoSGQceDYSfRy//uHDtPThmXXq6oXp99peo/0Xl5u0voQbT+YysZvErWYJD6aTv7fH5GeLL6Q5MykByRH34uttbOS/Gn6Mfndqur+4+tj7xj7njow/Vgg6Z+T8c/P27LYS9KNW2uPar03ZdbIKFC73EX2YT+dm343/TeT/E9VHVa91+t3pQ83fUT6EJQ/11r7l+lsObAZDeeU/5H+fXT/JDca5k9+h/1OksskeeVYQv5Rw/TCqjqoqp6V5J+S/Hr6DWT3aK3dcTi+Zo0Mx9I7HKuNa62dmuT/pu+fH2e46XIUPxi7oPiEYfpHVXXZZljjNVHL3Pg1tq8+kp4s+6P0ePaod902dn70/fQkitOS3Dn9Rmb2kPPQfcNYUtjCcF3oj9Njnq8Ylp2dfpPYz9KTYTL0YnX+8PdZ6cl7H0sfLvwB038V+76qunNVfSb9f36pZJbRDeb3rKrT068b3Cw9qaWlJ7iObqj9r/RksIOT/FZ68j9rb/Td9qb035CrpydSHjnMHx2/XX6YXjDES1+a/v129yQfSnKj1toj9SK2Oq5j79uG76rRtZ7bV9XDq9+8NLrOMzp+flf65+UaSX4zi9fb7lBVN27dBWPrPXC5Y0N2X1UdX72Dhhenjzb2jiQvS++Q4bFJXldVs2NNXpJ+g9OvJrnVWPz0AOc/7KtcZGHdDHfvfig9OeUX04fnGi07J3041R+m33VwpfQThbu11p7TWvtJDV13J3nj0Ox56YHE+fQhpH65tfaV6ndoHZIkVfWLSR499sPM2rlNetfcT6l+p9woKHXGsHzUq94o6aUNiWTnpQe3kt7l/QVhTVTVlarqIcNJ+U2TiwIkBw7Bjxel3639lfQD0r+uqmsPzf89/fN3laq62nps/2ZR/Q7Sxyb53fSe9caHyv1pkrkk902/w/GR6Rd9/2bYpy8f6p1cVUe7Y3vnquoaowsa4xdDRoHesceXr6o3pA/3/YAkj04/EXhrVR0/JHyNgr5PHKY3Td9XP0m/APba9IDiO6vq96rqljUMIbGXX+amMeyDZyb5tfShwB+Y5Ngkv5A+HNFB6UlGdx9r9ldD3ZOHZIqkB092FuBnBYbf9DZ8Pi5fVb9V/a7U2yQXCwgfMUzvW1WPTQ+O/Fb6RcgHt9ZObq2dNnbx8rDqvVmxm+riPYrW8Hjy/34hvUewn2UxSWzS19PvSE2S/1P9znsXhddIVR1TVXev3gPI6PhtFKy/MD3om/TeWn4rS39+PjUWsDpoqQQAVq8t9j7x4Kp6flU9sqquOba8pd9Nf2F6wPc30u8C/qv0HhNfkuSKrbWXjK+3qq40TH2GgN02xL5+qYaedAZvTk+6m0nygFGsZuwY68pJ7pgem/vqWLvPDdPHpZ/TPCN9WLyntNZOGHo5uKjHt6q6WVWdOPztu2w31I7DEx7aJno2Hvstf1H6BeGj0uOl48d5FwwXKD+c5PXp50N/MqWXsN8aLv4dMHbh99rDhcVjkx3inAvpF34/NDS95TLHyXPp8YIjkvxKVZ0wrNdnZzc4D913THyvPTHJU5JsT09gOSDJ0UlGsbmfJUsmMs+nx6wPS3Kv0fkSq3KnJLNJ7jMZ8x/iowdV1ePThy4+Lj32fKPW2s+nJ/p/f1R9mL48/cbmO2RxuMmLvjv3+qvZj9Viwmsbi1v/ZXqvbr+WHv8c99Fh+tL047dHJ/l+kge01m7dWvtM9YSjA6onpN28qi6791/Jvs117H3P+DHV8Pm5XlX9W3ovbq9IH6XizVV1lbEE8XPSY52fTfKg9POns5P8dpKPV9Wnq+plVfWrVXWF1tqFE8mWjuPWxoPSb0z+SJLbtNbu3Vp7bJKT0s+DbpjkhaPKrbVPpyfWHpJ+THel4XxoYdj3lygdBrGvaa0pytRLkhqml0hPGnrwxPJrpV8YXEi/+PG1JNcalh2U5ICxurdK7557Ickrxp8jyaFjjy+b5JPpB0XXXO/3YH8o6XeIvi496PT7Sf572A/PGZYfmOT/DPvwbUmuMLH/x/8Pvji0vcV6v659vQyfkeekX9xdGMq5w7663KjOWP0t6RfqF9JP8k5Ov/D4ifQA/hXX+zXtDyU9EFUT80afgUun94S4kH7Cd/PRPho+WwtJHjk8flh6jy6fSXKf9B7H/ifJ9db7NW7kkt77wEKSZ4z2xxJ1Ru/5U4e670u/a+f3008YFpK8c4n997ph2d8M+/kX00/ER5+rUflS+vBSd17v92NfKkkOnHg8et/vlJ7g+v4kR0/uy/S7fy9I73FkZmzZA4b98eUkx4zNv2OSU8afQ9nhPT1iqfdm8rOUPmTn2RP/+89McvmxOpdM7+F1tPzCJH8wsZ7Dhumlkzwtya+u93uwr5bseNx8cvodi69KDxzeJ8lxY8svM/Z99+s7Wecj0y+oLCR52lL/C8pu7avfT/Ltsc/GOelDEZ00VucXh+++0ft/YZJnT6xn9Pm5xvCZvPZ6v7b9oaQPM/SfE99v/5XklyfqPXdYNtpH75n4HToki8ccd0rymgzH6IqiKLtT0i8UfmH4zjl5Ytmt05Mjvp3k3hPL7paxc6Rh3uhY+21j33X/b+K4+dDR7376hf33J/mzJAev93uxr5Uljq0fk54w8Q9Z7FV3h+Pw9IvxC8N+PWRi2YHD9Nix/XfjYZ5jtaX3wdEreX/Se698W3q8+tvpsZsXpffUNl7vIemJFZ9Lcttl1nXt9GGPz0/yf9b7PdjIZfL/f2y+89B9rCS5ffoIPHdNv4bwT0muMlHnHcO+ed7kfh77nrv3UOd76b2R+m7b+ft+mSQ/N/b4uukJkP+e3tvXZP2rpF8/+2GS+4y//1k8hzlgYvrQ4fvsc8P6Dxxrd0iSI9f7fdiXSi4eBz1s4vEfD5+Bt0x8x11v+G0aXQt60kS78Wulv5we+7nLer/ejVziOvY+V5Y4Prhc+nW0hfSed1+VxevY78xwnDxW/9nD99+H02/IfEr6ddKfZvH44bvpNwD8QZIHrvdr3l9KkhPSj+X+K8mlJpZV+jnQ6FjvYWPLrph+/Wch/Rrg6HP78GE/3Xtar0FR1qKs+wYoSsZOvpPMjv39xOGA6G+GL92XLNP+mPQ7SReGg5rLLFHnl7OYHPa76/2a9/WSHpx98/B+nj28t/8+dvDykyTXH+reYzhpODPJg5ba98NB7lnpiWJXXu/Xty+X9Ivynxj2wzfTe/p4RvrdvwvpQZAjxuqPAruz6XduLaT3xHe3JJ8aHt91fH8pq94nFwU3hseHTy4f+/vVw3v+nxkuBKdfeL9gOLG4xDDviUO9rw4nEgtJfml8nyoX2w+/PLxPX1/qeyZ9mNUfpgc6TkvvqWD8BPsKSb6VsYSWLAatrph+gr6Q5GZjbS45fLZ+LT1J5lvpPfAcurde5/5WJj4fk8H6/5uJk7Vh/pb0iyg/GZa/K2NJyOkJlm8flr02vefYl2QxiH/ier/ujVTSh3P6TJYIRiyxTx45fBa+OXyfvWJ4T89L7w3x0qN26b0ijn6rxvfP4ROfvScM6/z9CMrvyX680vC9Nn6hanQc9/H0AP3ouGyUTP6RJEdNrGd03HCPsfV8NUPQf/J/Qlnx/rlOeg+7oyDgq9LPb0ZJ4GdmMQB83fSeYRfSe2650th6Dpv4/DxnqHe39X6N+1qZ/L4ZvpvekX5R6h3pd1+PEl3n04eQHNW98thv0LPH5h+cIclibL/Pp/cIe531fs2KouzbJT3ZeyE9BnCJiWV/MPxmvyXJNcbmvyAT5zBjy+6WfuH3ggwXDodjuMPG6txoOI5YSHL/9X4PNmJJT+R6ygrq3W74TRgdq50/9vdrJ46XL5nFC1RPHOaN//6PjteeMdR5/3q/DxuxpCehbkuPfV1+8n0cq3fI2PHxQnqi7Kljj7+WsSS99NjBy4fP3IszxKmz47ntAenDsZ2VnoR56/V+PzZaifPQ/aoMn4t/Hd77t6bH30bnkAdmSP4e9vtC+g3pFy0fpqNEsesN++aC4fPjXGf59/3Kw/t5esYSIYbf74OWafOIjF2Lm/y8DfMOmnycnnS+kH5scelh/j3Tk55/I2PnQcqy+6smfivumOTP02OWvzA2/2pJPj283w/NYnz6clk8tvvgWP2DM3aDRXqHHN9Oj+VsWe/Xva+UuI69T5X0HsTvlZ58t5DkN8eWXS/9WHp0rHbZsWXXSfLB9POg35qY/8D0eN0oYfOiG5qVFe2T0e/4krHjLF6/e9nE/NtlMbl/If0G2EtNrPMhw/fat9NvFBg/Vv/15Z5TUTZiWfcNUDZnSQ9SjJ8QXy09WPJfGe5YzOKJ2U3SgxnfS+9GOLn4xZRrZvGC1wfSh6C8WXrPFK9P7/Xg/CR/mOHkQdmj/feHw3v96SR3GOYdluR+WQwg/u0w/1LpvR9dmN699Gj/jicznTS0+VT63WCCIru3X26YxcS9l2fsImB6N8/fGJb9Tibuzh6r9+fpFxu/nB7I+lmcKOzJPhk/qbtEetDv74fyovShVg8fq3PcMH8h/URtdpj/3vS7F8cDLc8ZvhtHB6FvXO/Xu9FL+gWtf0gPZkz+779zeB8/kX7R5Phh/kFZDCI+KItBryuNlg/TUW99/7nMcx+QiTuGlJ3uq/FjhMsO++c3hseVxSSKhSTHDvMvkx4w+d8sJrcuefdbkqsn+c7Y52dh+N7but6vfaOV4XdhIX0om6stsfzn0pO/b5sefPpIduxh6pHDe/vtJA8fmz+bHmhfSE+CmfxMXiOLCc0fytiFZmXV+/CKWUzi/1B6j6LXS7+bdJQc9o9JbjrUPzT9GGAhydMzJPBlxzuBnzrs638a6r10vV/nvlzSkyoW0s9nrjs2/4AsJir/8zCv0gPD300/VvilJdZ3zfSk8YX0ZOXLTuN17A8ly9wEkd5D3nlJHjc27xpZPG57f3YM+I4u8m/PWGB/WHbQ8N14Vvo56rK9XCqKouyqZDF2tiX9ouFdx5aNLmbMpN/0dW56jwWHpJ+ffj69d/CL9ZiXniA2+g36XHp87ZLDsqPSL4R9bVj+vEwk/CsXve+jc42f20m9k9NvolxITzq6aZIbD78l52QxxnPCWJu7ZjEB6SoT/wsXXRgbjhcWktxpvd+PjVbSeycc9cSybIJlem9h30sfWvXho/c4/QLjm4b2/52x3nGS/FJ6XOGrSe67zHqvOHa89svr/X5stBLnoftdGT4zX81i4sohuXgPY5fLYs+vbx6bPx5ffUx6jPsvspjg7CbZ5d/39w7v0+8ssexe6dcJLj02746j9z+LMc+rp9/4+pvp8blXpidDXGas3a3Sk5t/kn4O+p70446F9J7JN33vvBlizcPfyyaSJLlB+vnl6BjiK0meOVHnscOyj2fH44Ofz+KNFS9Pv1FzdFxwQvr56/npMdGHTX4GlYvtC9ex98GS5PHDe/yW9E5n/mps2ei66N3Tj9W+nj609Hj7Ryb5Ufp1oqVucjp8+M47bm+9hv2ppJ+TLBdrG/99H42W9Kjh8ajDmR8P8/89E+dUY99vB6b/no06Z1gYfodutN6vX1FWW9Z9A5TNVyYOdo4apiekD0/4s/RhVscvDl4yi8lib8/ySUdXHdaxsET53OiASdnj/XfVYT/9KEsMwZV+Mfi84X2/yzDvVlnsme+j6Scgo2SYe6UnwlyYiW6nlVXvm2cO7/GDx+ZdJj3gOxpCZ5SgcuJE29FJxqXSe9P52Vj9p4/XUXZr3zwki0HzC8fe228m+YuJupdNH5ZoIcnH0oP2o7uybj1W73LpgcbRunbofUdZcj9cYuzvwyamV8pi7wb/mx2HkRw/ifjHoc4fD4/Hh4L48vhnMAJTu7OPLvY9k+S+w/v6pew4HMTort6HDt9bHxr7jD1rJ88xOqn7xeF7840Zu/tucp9vtpJVDKmS5PJZvHv+L9MvjIx63h39zh+ZPoTReemBqWuP3uP0u7AX0u+Y35aeVHbz9OO+0QWVDya5+Xq/L/tCmfz8ZLEnvV9P72HvXZkYrib9ovLou+slo+++JL8yzPteerL4eK+9d0wfLmJb+jHdX2Zi6GplVfvtmsP31ifH3+fRPkwPOo6OrbcO849N70VkIf344uFJbjGs62npyRgCVXu2X+49fCaemn5+87QkHx5bPjp2vnYWL6z83sQ6/i2LF/T/NH2Y6l8bm/+DYf/qhUJRlDUvufhQQ49Jv6D+sSTXz+JNlH81LL9YDzzpycaj77jz03uIf/vw/bWQfiHlsev9WjdySe/NYyHJHy2xbPRbMuol7MlL1HlI+mgWP86OvblWkr8bHcMtte+G6b0yMWyessN7eK/0uMwzh//3yVjzwennIwtJfmWJdRyR5LPD8hdnsReQI9LPac5PTz47fvScE+1nMzFs6GYtcR66T5f0i+bL9aQzisFcIX2I9dE5zMV6pRwen5zFXqyfmbGewdJvqPlmemzu1sPyo9b79W/kkp68NYpBHz/xPp83fH5uMzb/clnsYfxt6T0YzSX5fi5+ze0VE8/10CT/M7b8k1niZrPNVobPx/OyY8x4Mqlr9Dm5XxZHfvmn9N+pS2Wih9jhd2bUI//TMnQOMHzHnZTFZJevDPvxbVm83vPfSe683u/LRi9xHXufK1mMg153eI9H13ruO8w/eKzOYem9VJ+X3iPs+E0Yx6R3vrGQHhO99DB/2d86Zef7ZPj7SklOSfKoDJ0CTdR9WBZjmb+Vfi1oIf1c6H5j9Ubfg4dnx17hD0iP3907yS3X+7Uryu6Wdd8AZXOW4UfuT9NPDm47zLt/+knEXMaGGxiWXSf9boYLs3iX4+hH9oCxL+uj0i8o/ml68suLMjFUq7LH++6k4YDm1OHx+NBPo8DjqAeqj4wOYNPvzprL4oWq/8xiby8L6Rcgj5zma9nXS3pPe+O96x2fsWBikrtkMZh1YXpA42+Hx3+endy9k35i+LYsBqwclO7+fnpw+t3y5w/fTTdI7+r59Vns+etJE20OzGKS2N+nByN/mqWD8i9KT1q61nq/1n2hDL8Zr0jy3rF5o+DuM4f3/H8y9OY2vk+G6c2GfXlOhsBydkxGHn2nLTn8hLLi/XSvJK9Lv4P699MDSwtJ/mCszuOH77Yvjb3vb8jEEJLD9Pj0E7elLsiM/45t6v2W3RtS5SFZ7Clk+/D9NZlEdq3hO+2CJM+YWPY7WRymfXRheGH4jD13s++TVey7nd21PeqlcjTk94EZu+sx/WLV1zNxt2l6bzujoPG/p19oeUf6hZQfJLnVxPPoOXll++oyE4/vlyUuvKcnJY+SvEbHbuND3RyexSHZRnVGvfNckN6bn8/P4vs13qPh5LB1B2Tx3PKEifd9Ib1nj8+kD80xOZRRDb8v56cfP1xvbNm1k7xwYl2j8t4kN1jv90VRlP2vpN+g8t30C4rjx7mXS+9FZyHJk7N4EfmUJdZRWbzgeGz6EHqnDfW/mn6z00syNuSkcrH3cHScdfn0i0+HLVPv0uk9GF6QseSjid+ap6YPMTmX5KSx+TdIv3h8YZJbjD/vMs8lrnPx9+QS2UksJf386BvDPrry8NkYxaBHCZK3Hj4bP8nYjbLpN2J+KP3m58fs6v9lM++fOA/dZ0smetMZ3vObpl88P3qYN54Ac6ux9/1RO1nvo8b2zf+mH1O/Mz02+tMscdFf2el++uPhvXzx2LzDkrx0+Hz8dXaMpd1k+DyOkih/kH4u9IT0eN1jh++2yRvNK72XvntG0t74+39I+sgHC+nXai65TL0jsngt55QsE2MZ+x2627AfzswwksJYnVulH6uNRu35Vvr56jMnvyuVne4717E3YFnJ/3B6T6GnD///T5xYNtonP5ee4P+T9GF2x4+/755+s/OZSe6+3q95Xy/D78coZjkqT8+OHTVcOv2cZ7T8gly819HRtZ6j05MvH7Ler01R1rqs+wYo+3/JxS9wHJ4+LvzoxPhBw/zLJnlZFnv+OGaszWhooYX0bp+vPJq/i+d2EXHt9+fNs9h72xGjfTz+fqcHGs8Y6j1mrO0Nhn3/veHE4fvpiWG3X+/XtS+V9BPg96QHEP9r9HkYlo0CxLfIYjDkzVnsSWd0d/2P0ofxmExiGf+s3jQ9EPaf48+hrGpfXXr4zjo7E8OgDN+FW8f2x+2H+aPP0fXShz1aSL9Qcn76XVtXGa+nrHqfXC6Ldx+O7nYcv6h15rDsEcPjpXqgGPWe8PdL/MZ9JMm/pAfBNm3wfQ/2z3FZvKh4dvqQkKOeW0cXREYXte6axaS+/81YN/bD79B4ksvT0hPPZ5d53rK/LnovVjukyhXSA76jgO7xo/d04v293/D7/7mMXXQcll8uvWv8F6YHEp8UPVCsdH8tO8T0MO/oLN48cZPxNlk8fjtk7PfmzzPcTJF+p+n905P6xoMr/5vkHstth7LsvrpVelD27UnuNTZ/1Lvo44bHN02/MDK6gPiOXLy3kdE+PCz92O556b2I/nWSZyW56nq/3o1Shu+fFw3v5cOGeUv18jpKUnn5UPdd6b3kvTH9mHshyZuWaj98zrYNdS42hHT6xa/HpveG/XsZu8ClKIqys7I7x6fDd9dCei+s159Y9svD7/q3xn7fvzj81jwmPdnooKWeP703kePTe/DxO7Mb+y/JLXPxXnZvkn6MvD0TPRmPHatdOz2x/JwkT8yOiTLPGfbjP671/9L+WJZ7H9KT+F6QoSeiLMbWjs5iT5PXX24d6T227JAYM8z/zWH/fjhLDLum7PBeOQ/dx8rEe33F9Jj/97N4cf7jSX5hid+Sp2SxV7FlY5zpN0N/IDuei34xE+eiyor21RHpSY8LGetRMv1c8nPDZ+R+2TG+cEL6uek9MiSbZfE89ID0m20vuklQ2eU+OH74n3/J8DlY6rfkt4b39F1j83aapJTF3nv/Kkt01DA873XSe3o9Zne3fzOUuI694cvk5yG9h73LZqxTmCx2snC5LPae97Iklx3t54l1/EZ6wtipGUuCHfblaP9LEFv5Ptoh5jz8fc/063FfTY+L/kV6gus56cnlozh0ZfEG2K+N9tmw7PCJ36gnD+t4ss+Psr+Vdd8AZf8tS/wI3ia9t6lR8tC2JCdM1LlDeoDxa0nuP7HsSsMB7kKSPxybf+30nkB+cXh80FLPr6zZfr16elDx9Ix1qT62fPT+/14Wu7S9ykSd44f13Hhivh/Znb/3M9mxJ5BPpN8NOn5QWekX298/1Hn82LLRgeupw7K3ZCfDrKZ34b09vXc4w+Ht3j67QfodIp8aDjAPnPyOyuJQN38/1Bk/sL1K+sXj0T4/PRMX8DdzyVh35hPzd5qIlT6Mw0J6gGoUgBr1EjrqAenrGQtKDdNRAP/Y4XdqIcldh3mjz9eSPSooK96no4tPn85wJ3V6csr9kvzHsOxvhvmXTvLKLA5FdMVh/ngy5iXTL8IspHeXf9lpvp59sWSVQ6oMy35p+J77SYbE1yXWe8X0xKKF9BP10WfOHb+7t59WM8T06Hfkd5doM/p+u+fY78wOQ3sMxwN3Th9K9yET7R1v73pfjXr8GP2WfyM9GDU6HtiaxWSxp2UxUezzGRsuZew36NJjbScDl3oIWXof/Pbwnn4mOw6pMfoff3F68v510m8w+pOxOkenD0s82n/XWea9v8XQ9nuj/WZ/KIqyJyV9CMmrDn8fNLFsqSSH8fPI1w3fWS9Icomx+YekX2T8WXqCxb+mJ0KM3yizPT2Z/+7ZSbxAWfX+/POM9XQ49ht0mSz2bHTjnezf0XnS34zXSU9gGp2b6hVk6ff+Rhm7WTITvdylX5x92vAevnP8WDg9fvmh4fNy3yXWPTo+u/3Qfi5j8bP02OcoKe2u6/1ebOQS56H7bElPGv9mFntnfXl6UvjP0m/+f+BE/eunx63PztLnqOOfz6PSe5R9YJL7rPdr3ZdLeqLq6Htu/GbXZ6THrv8xO++J9ODsmDgxGlpXL4iL78nOYtGVHZO8Rr81F/0mZfH47deGx8ueT44dB9woPY5zdnpPfDt0sqGsfr/FdewNWSZ+G26ffh7zjfTEu09nrDfxsc/BPdNjPV8Zve9L1DkufSSfC9KPt8fPna6dsWMSZef7Z7ljq/RE/M8kmRmb9+vDMcJZGW60HebfMMkXhs/PY5b4fJ6QxeTxD8S1UmU/LOu+Acr+WSa/pIcDnvGLVf8xtmx82K7D0nuLOD89segaE+v5pfQTv4Ukj04fDmp7VnCXqbJm+/bg9JO8hfShDC8x2o8T9R41tq9eMMxbrqtvAZNdv++3GDtoeXeGu4GXqXvTLF70PXb8vR/232j4vIX0AMtSCQCjz+QoWfCW6/0ebLSSFQxrksVhVP9rJ+/xNcf2xyhYP97bweWzGBBZyER37JuxpAfXR3dY33OYt8PQNcPfOwyLN/b3oVkMoD9jfH8Mf79vWPbsJZaNnudxWUx0ucSeviblogShn6X3RHntJZZfLz1ov5DkLsO8k9MvpoyS866RnsA8usN+tC8/muTk9X6N+0rJyoZUueLYssPThwA5L/347erD/Mljg9um99r29Qy9ke7qe1TZ5b5abojpPxyWH5g+bN6FSd6W5Arj7/vY9BJZvHh/ixU8r6Sknb8/o/d1axaHfPj39ATIw7Pj3aNXzI5DR/woO958UVkcFuKo9ESMX1/q+ZRl98ehw3fTX6f3OnHAxPL5sd+Kj42936Ng+mFZ7JHvtcs8x+Hp56ajG2R2SIK1nxRFWU1JcrUscR6ZXfe+Mrqh6OT0RIof5OLDeZ2UfoHr2+k98R2enhjxgvSREUbH2+dm8RhbT/y7vy9HxwT3z+INrqOREQ5IP7cd9YD8oiXaj4+uMLpJ48iJOluT/N56v9aNWIZj3H8cjoVvNLHsF7LY08dMkk+mx6MfMVankvzt8N7/ZcaGdJ1Y1x2H47mPZaJHpfTel5dNiFF2eB+dh+5DZfh8PDS9N50fpl/TGU9eHe3PD2TsHHP43ntYetLlJ5L83DB/8hjdPlrb/XVAFnvlf8DY/GulJ1Oel37T0/jNTjvc1Dz8fYX0GwEuSihXlny/l+vp9bD03rz+Yon3eZSQ8sRVPtczs9hrv2O21b13rmPvQyX9OtkoIX8hPZbz7izeyPJ/khw+Vv/g9F7eFtI7AFjy85EeW/1i+nH6L6/369yXS/qNSaek94j3wCRHDu/rqHfrUazsUkO989OvQZ8wzK8k9x722XnpI5P8Svq50B+lD/+9MPxu/fx6v15F2Rtl3TdA2b9L+vBAhw9/jw979/Jh3njvOKOA1o2Guj9O8ltLrPMpY+tZSA+OPGu9X+tmKul3lpyffsJ3u7H5B2QxWPzs9JPwHwx1t4zqrPf274sl/YLhhUn+JDsGAZe6MPiAoe7rx/bL6OLjIem9jf1Pes8gX80SSTJD3cPTh8z9aQQaJ9+b8WSua6ff8XG5sXmjk+5bpV8U+dToMzCxnlG9vxq+z/5imeW3/v/t3Xm8bXP9+PHX545kTKKUuQxlSMhQmYmKJBkyJJWQUFKJvj+lVKZm0qgJafSNjFGiCJEvFVFkimQm3HvP+/fH+7Psdfbd58737HPufT0fj8/j3LPW2vvsvdbde631+bw/7zfZ6bX+nHoPo7mRN8gn1H12Np1B9vbnYL+6zWG0yjrRucnevD7+oeb/d+t51mmdY5btelxzrhpHpr8/rt/7Y15p5EDiM8AV9ff2NUKz/5trgN/RmTG/IZ0y4U+Rs7Zubx3D72HWkJk9FjNaUqX9mXslOeD7KHBg1/M1n5tFgY/Vc9QltAZebDN9jJZjxktM70B2lNxJLfPR49i8lJzteNf0Pi84iDKjx2hJchB4gOy0ek5r3bPnkvrz83W7O7s+V90ZeY8hr6uP8DhMtb+nN6GiXUaluX5u7lPXbX12rqTHwDx5vfdQ3abJ3tPd0b8q8Me6zVT3sTabzTYzjc4A38719/a18VbkQMYX6znmFT0ef3x9/I/oyj5NZhmbTGas6M4k8mLyXuoH5CDwSnPyfc2rrfucMMQ2Temuz7eWjan7+zHgBurEydY1QtMn8IZ6DX1Be3mPv+H1Qde+aH0Wzqu/r0inzO2Hmv1NjzJ3dd12dfkD5HX1sxmQW9cUr6/bXMYQ2fjrsfb4TPuYeR/av30/K2XaVwRuJPuY21VhViUH2P9D5371K9Q+nLrNcnQqkRznZ2PYjvMr6z6/EViitfzdZADmNcB6PR73gvo5OrhuM0De6zrZf/B+WpsMgGzODRN7bPPa1jnltXXZ2HoeOrau+wyt/oMZ+LsvJO9jB8jxWMffZv7YOY49whtZCak5b1xFq38TeE39TD0C7M7g7KIbkNfYD9d17WDk5lguDny7nq9e1+/3OtIa9X6Q6VT/AN5Z93P7//3lZJKZtXo87ypklspJwJFd695PTjhrnmcSnWuKY7pfi802L7W+vwDbvNvI7B4D1NTowLbkbIPJZAfjtNI+719PtJfTo2wEOTvrGDKt91Jz6z3Yhjw+Y+gMGJ9N100d2dn7FzLN8JfrdqfWdd6Mz/z+Hk8GotzHEGmaGTwg3AQePcPUJYv3Igce9yVnPl4ILN7j+dYh00UPABdg2dxe+3zpelH/OBnscG/dr+1ZpmuTnVgPkzNGumf/Nh3xh9Ip4eGF54zt/5fQCYrYr7V8K3JGdfsm4VpaWYro3Jg1WXS+01rXBIl9ta77YY+/3WwzVSeMbbaO6UZ1n/+j+U5rHavmszKBDEIaAPZvPXZlcnbdlWTmsT8AP6aVaQQ7r2b2eMx0SRWys+tRcvDkle1j2NpmXfIa4RzPLbN1fGamxPSi5MzuKWSmyvXq8nam0qYcyHXkLEk/L7N/jPaj1dnbWj7VtTB57dyUmjqAqYMs1qzfaQPA+bSC0m2D9tMEpg5Caf8/X4gMRDm9taw5v3ybTsfiQkMcpyPqNr/pdTzJAZdDyftYSxfabLbZamRG6SZTW3NN/ELgDAbf6wzUa7P9GZyRamU6GXb2YHCf2spkAMsk4BA6k5jGD9f7m5cagyf3LUcOALavn5tB/LXIftEpwIat9avTqZBwXq/jQCerzjfq773OU/a3Dd4fz2bnJzOuDZDZcZrPzRW0StkyuMzd0V3P1ZQyvBTYtsffaq4jDvVYzPZx8z50+Pf5TJVp71r/CeqAPDnx6J1kabwmOOl4spLMPXSVvSWDXu8mM4puPSN/zzZHjvcP6/E5orXseXTGAY6ljhWQGcx3IvsJmozyA2Sf6eL9fi8jrdXvqUFB+nX5dtSy32R21s/U7c5i8P3kXnT6eVbt8fxj6GTtfT2Drz8OJK8hLCE588ft5ziOPeIbnWvhU2hNuCTHgs6qx2uAzOK2VtdjjyDHSs/r9dmq27yUruzW83sjg+v+RQZLDhqr6bHtK8gkJveSAftHMji5wjp1u0EVrsiAyofJAMsNup5zqbr+c2Smy8Mwu6htPmh9fwG20d3oUcecTlDDe+qX8tfodDQ2qZ/PBhbu9Xz15wr1hDupXtw0JwZLdI2QVo9RU6rwFvLmfHVyptb1ZImVdYHF6jb3M0TgmW26+3ohMhDlQTodIosDW9QbgJ+TM+bPAF5W13+TzgDvLmSg02fJmQlX122m+gy2/uYH6uOvod54zM+tx/fcGuQsxQHyBq3JivAEcELXtqfVdd+nljFurWsyVTY391+aW+9hNDam0eFNdlTsSyc4byngueRMnifq52F/skP+KfLGoSm12syU75VFp8nmtgSdMoavbT/ONteO94r1s3Q7tVOr+5jXn03wxD+ZOkB5MbLDeOmu5QbFzvzxmJWSKiuS2V0mkZ34zazVdmfkeGD5fr+/0dyYtRLTm9CZPXwVOXjcnIPeXD93U4C39fv9zSuNvCaezOBBkUXIUojrkdk/9qZmqaBTFuIJ4Nx6DtuWLPFxV113Lj1mq9qeHVj6IBm8umFd1v7uWaye95uOw82ax9WfS9KZydsMHnYPXi5B5/rv3XVZ9zXiIp5zbDbbnGrAN+p3zpH190/RGZTak+yHaQbhHwRO6nr8wXXd7+kazCXvpR6u1wWWHJr2cZhuIBawDDlZ4l4yI/LPaAV50Qkk+2w9Jr9gcID5jmRmsQGyP6c5ly1Jp7/gZnpk9LfN0DFsgusGyACuA+jKtEv2cb+evM6+nVZfWL2GuLxeLz9G3ge9ol6rnUsnGHD5fr/X0d7wPnS49/fydV/PbJn2Zvynnd36EDp9bCe1ljfnsp8wOMh8ia7vxMX6vT/mh0b2nw7UY7VKa/kbyX62O4BtWsvXree03wAnUjP82wbt0+Ycv2brXLMQGRR5Np1rsSaYfw2y//NpWn0w5ITMq+v2n6RW+anfi+2Al9eS1wztzGMGjU/7GDmOPUIasPI0jtGQk1PIIL2TW8tfQpY2bgKLr6QzXn1k1/lpJfL+aXI9V011nWDreUxWJe8/JgHv6d5ndb/+kcwE/xEy+cx6rfVbkOPTA8ApQ/yNF9IZy/4Snb5q+9Vs823r+wuwzRuNTGv/7MVk/bk22Wl1KbWTsJ5QH6A1KDKN59yJvGG4kR6zGm39b2R2tsvp3JQ80fr30WQAxQTy5u5+DAKbnX39XjqBkj8jO4P/02PfXwmsT94c3tJa37Tbm89T67PavvlrX3zt2+/3PdIaWapmfL0BGCAH3hcjgyn3bx2HrVuPWZscFJlCpkt/Xl3eTrfezG7cp/s4zO+NaWTRIbMfNhkKjiYDJZ6klpaq2yxHZ0bj1XQ6Spob9F5ZdJptmsGuu/q9H+aHVj9b59R9/lFgobq8e8b8fvU4DwAn1mVjhtjWG73ZOyYzXVIF2JkMNPoLNSOcbY4fl1ktMb0ZnYGwh8lrhhvoXCMcj7NM5+Rxemn9nPwdOJycGPFDOmW+m/YAsEt9zN50Ouu7tzms3+9ppLd6LTAAnN9atj15H/IZctCj+Wxc0tqmOe8fVtddM42/0WSDuaX5XsQMITabbS41MjvLs9kKyImSP+v+3qnXzveRAyt7tZYvAlxcH/9hBpcsfC6dbGInUgexbM/un0IORC1Xf2/3m3QHd28C3Emnb+ax+u/H6GRIbgainlevDQaa839dvkA9Z02p6ybV67j76+//oWaEsc3UcRxLpz+tace11nd/lhalk4X/W13rXsvgzJftPtALGSKTi22Wjpv3ocO7v6dVpn3r+v/+ZOAg4IV1efdnZxNyctlt3fuf7C9tJmAe0rXu1WRf9elMY5K5bY4f86Yv9OutZeOAz9flp1Eny9bv0SXomiRrm2qfNuf5Y+o+/FvXOaLdVz2eDEIeIMfWlmytewsZ1PcgXaUh67E4gJxsfg+wcb/f92hrOI7dz30/rp5LBoA3dR2D9oSW0uvf9fdmXG1VOhkT76EGwZJJTAbIvs7Nuh67D3ldfRM1UYNtusdsLPD2uk+vo3Nf1By3ZhLyHfVc/t66vPk+HEcGhj9aj9NGzfN2/Z2tyEpMd1GrWHQfe5ttfmp9fwG20d/I4JVHgC+0L+LJmVuX1y/m1VrLj6pf6JfSmiXXWt9E0j+3PucAOUPSG7gR2MjZWvuQNyHnkp2/67TWL0PeuA/gzKzZ2c8T6JTIe4KcJfJT8kZve7IjvymTd1J9zDpkqvvfkZ38n6YGw0znb80XA5DTugAkO+q7O6JOoNOBcT7wwR6PO7xuc1PX8qPIG+v/kLO4mhuNlervA1ieuNdxmF4WnSWA19XPxE3kQPoXWuubG4nn18/BAHB4XTa29RzdWXTapVn+Xs9BPWd/2eb4Md+KHKj6P2CL9rGkc+P3cbJc9cN129Xax9s2x4/JDJdUqeuWIK/fJpGd/HbwzvljMrMlpg9oPXYtMivMg+Qg/0Nkeakt+/2+5sVGBkq0ywsNkION367fZc0M1CuB1etjmnPbJ+o58N2YhWJ6+7n5/780nckrh7X27wBwHBkYsQSZpXeAOlGl67zfDLK8o/7eHaAxjk72hK/0+73bbLZ5v9Epw35jPfc3JbnGMXhS0ydb2y3WevyO9dr5dmo5ya51p9Mjk+/83shyT4MCG3pss179+SPynvQIMvhrQzr9me1g7+4MLzdQ+wBa57IdgK+T9zq31+u5U7HU2owcszFdP5t9uiEZiHlA3e9T6AQgTTXZi8yQfCcZfLlD998gyxr+hLwfOrO9DfYZzMnj6X3o8O3rXmXal6YT4N1uV1GzJrU/c2RpyQHgqLpsLJ0+nJe1Hn8ptWpMXbcANRjANqzHfCKdpACbt5avT04me5S8D3VC7PT35VgG91U3QXnPkAEte9Pjfh54MXBJ9/dcXfcJslTlADkJ43jg/XSSaDxKXkuY3W3mjpXj2P3d/wvQGV87u9mnXZ+f/eo2h1HLudfl3eN0zXX6dxkc5L8onQk1n6de79V1i9PJlmyQ/4wft6XoBEp+qmtdITNPNmPWu/d4/MJ0AsO/3/XY5jO0GJ3JuBdTA2xttvm19f0F2EZ3I2/kbq9fqvcB3+xa3wSlfKi17Dl0AiXeOZ3n37J+sXsTNwoaPQLD6ARiXAe8ADuyZncfvwR4FbXUQ9fF7TuaC5yux4xjcIfWfH/jTXbqLdvsn6517X26YOvfm5OdvI/Un4Nm0Le2a7IYHdRatgg5mPIQnQ6x35GDKAPkLNfN+r1fRmJj2ll0jqnnoeaGbTI1SIWpb+q2bZ2rmllCzWBXryw6zQ2kGSiG93iPIQdCmhv57tn0LyZn0n8S+HLd7tS6zvPL3DkmM1VSpa7bkpxRdw6tThTbHDsmc6LE9Ar1edbtWm4Q7Jw9VmOA15BlOY4mr+EWp5Zpq99p19XjtGld5nfZLO7r+vMgBg8w/pKu2e/A7nXdrXSCJprz/vZ0Mhwt0H7u1uM3JQf09+/3+7bZbPN+q+eSR+t30yPA2kNs91LgD3QF7td1p9XlX6CrVKhtyP2+dv2uf4SujGpkH0szOWzPut/36fEcTemuTzfHsrXusrruw93r6u/LkP0/7YHLQQECts5+mYFtusvgfau9vGvbiWQ2ywFyIkCTEX787L4O20wdV+9Dh3d/d5dp/yCdoJW9yXJ4TeDQBT0e//O6bu/Wsua+dMd6Hmu+N7/Y7/dre/azNECWkmyXoT66Lj/K77Xp7sP2eX0tMvCoyWQ5ANzSWj+eroxiZNaqSWR/dDuo9blkBrF/kX3d7fvbi4A1+/3eR1vDcewR0eq17bV1n+7XWr4V2T/T/r9+LfCuHs+xYV1/J51g8nbA+Ol1/b31M9b+3K2FgWGzcty2Ie+L7gI2qMuac/wryWyhA8Bb2+taj1+bTPDzZGub7nuf9ckSvT+nNZZts82Pre8vwDY6Wo8v22ZwZHE69chvrj+PpBP8sFlddgmtDkI6Aya3AS/o8ffsjJoHGvA2cuBrSq8LLdts79+xDE6d/s76ufoeeUPYfQE0VTa5+bGRs6kGgBums91RwJ8YPEOnSe39T4Yu5bpV3ebxru+98cBbyZvsKeQN49/J2XTOlJt6/89IFp3PkOW5X0nnBq8Z/Jhqn9KZNXxK97HDLDojppFBRc1A1y31u211ctbv9eQN4brkrKwBMpBzhX6/7nm5MWMlVV7UWjcBeHm/X/e82pgDJaZ7PKed8sN3/LqP0xX1GO3Qj9czLzVgTQZnOvwpgztqm4xH48igvmdnDjN44KW51vhs97rWNhPmxnuw2Wy2Xo0MBB8gB0zWH2KbhegMuH+NHHBs+u6aTGIDwOv6/X5GSwPeRS3D1VrWnEuOpRPs/S9qZjwGZ0TcgMy88zS1QkVr3db18Q8CL209/1QZ37EvZ6jjM2hfkZmLv1Tbp6lZjeu6ZkB3mdZ1wqvax6TruVemKxi213GpPz02c+8Yex86fPu6Xab9ZWT2tR8xuN95STIYYgB4T11W6jH5NBmE9Fm6Bt3rcboP2JcM4vsfPzf9b/XYXcXUQZfLYPWk6e279r3j4nTGR39Dlr19Jdl/OQAcXLfrda55LvCdut3J3c9PTvbbkcwcewiwSb/f+0hv3fsZx7H7cQymVe1qXD0XNMF5S9XPwZ/JzG1nkKXWryCrWN0LvL4+trmW24ZOf0+zrDnOC5OJNe4m+4YupmsSjm2Wjuki5PX1APC91vJmvzf3RZcN8fgJ5Lhe8xlbvP341jYGv9psYfCebSZaPfHt3WP5UWRH1Glk0NAz5E3YQmSa2hvrBdEruh7XDJh8st/vzTbH/o88l5xlslu9WWlu+j+L6aLn5n4fWy9qHyfL6Lys369ppDc6s+B2rr9339jtVtef0LV8RTpp63dr9n+P528yh325exuyc2QZMjPCkv3eFyO5MYNZdMi0680NwE3UcgRMHcC6Rr0RHABe0z72mEVnRDWy7PflrWP+ROvfR5NBmxPqueZ+urKH2eb48bCkyghrWGJ6VDU6A/3d2Xo/UD9XP+5eZ5ul/bwcGajfXIc9SI9s1fX3V9dtHqMO8tLJtNcu7dXM5Haihc1m62trXRsfXn/vdR/aDIZdUH9vBzYdD3wfWKTf72U0NmogAzCxtezuur9/T2vSX9fjmlKSZ/U4FzVZ4E7t9/sbzY2c6HURg/sMmoH2d7a2a66Rj6zrr+jxXE0fxFiyPO5k4G/N9YBt2I+t96HDu7+bMu3XkxUPXlKXj2t9ft5KJ+NRO3DyzfU78Q4yS99zyACm5nvuA/V5en5X2vp2zFdr3ROZjWrW9mFTFeSaeh3W3FNuSdfkfnpPCtuYDG59kJpN1HvP2T4mjmP3/xhMYOjEF0sD/0unj//d5MTjnVvbLkcmbRio5/sJrXXbAP+t56qlGDzutiaZgfdk4I9k8N9qc+t9zmutdR3cKzP1OuTY8xPAW+qypq9zGTqZLd/aXtd6/PJ0kjUcMtTfsdlsBu/ZZrCRg+R31C/WjwHLtNa9pC7/Vv0Cv6T+/v/q+jPq702E/MT6cyMyev4JHHSfJ1r9v3ApnY6yy6gBMrY5vq+XI2cMvQU4j84A5YFYSmVG9t9KdZ/9s7Ws0OmMajLsbdSsa213SF33RzozrZufY7uef4BOJ7833rN2rKaXRae5qViJTgmOZlZjrxuNT9Rtzu3xHGbRGUGNvAHfB7gQOJcMyFintX4ZckDm2c+Zba4eD0uqjKCGJaZHdSNndZ9FJ4vS6zw2c2zfNmVwv1737zensW3z2Tijtay5ljuprvttv9+TzWazRQTAi+r30r+pk5Va65rBsNeQAfvXAc+py3oGkNtmeL8vX+9HH6BOSqXTr7lrPSYPUDNF9OgbWIZOkN8bu47XKq37XLOFzfyxGVOPQdNffTGwR92ve5EDtvfRmbTZHvhtHrNn/b19f9OuAvAbcoC4Z8ZL27AcZ+9Dh29ft8u0/wNYcYjtfk7XhGdy7OhTXY9vvt8uwgDYEdvIzG/f8HM0U/tsVzL4643khOJv08o4SaefuXtyf6/gvQXp9FX/tDlXYd/ArB4bx7H7fwwmkqXXfw9sWJe1x3KWILMlP0EmYbgF+EJrffP5eT6dsZ7DW+vH0alg8SlqpmVynPQ2smLWwvUYOx43Y8dsyPHk1vGYUI9rc03WBCU39zztCQALtB/b/JucADCJvD43qNJmG6L1/QXYRk8jUwTfWG/CTmRw2aFLyfKSC5EdWzfVL+qdgP9X//3dun37RP2tuu7Ifr8/2xz5PzKOnFX0MepMIdtc2c+LkLMU7qLTEXIpsHa/X9toamTHxLPfP13faX8iO9gXZ+rsbYuSab0HgIPqsvaFaPM8n2ouZvv9XkdzYwaz6NQbgD3qNv9HJ1NO9/Fbik7mRct5j5JGLQvatazJPHYd8IKhbjJtc+wYWFJlhDUsMT2qGhmM/GVy1nBz/XYFraBk2xzd36sBD9GVqaVrmxXr52IAeENd1nTQL1KvOZxdb7PZRkwj++IGgFOa62NaQXnAR2n1v9nmyD5fALiy7teP1WXtDB+X1nWf6rGuGew6tG7zBzoBgM26A2lllbcNeRx6ZZpcE/g7GVz3IQYH521Hp2/6BqYOvNy5rru3fa9JZg/7UP13ISsmOMmvv8fe+9Dh3d9Nmfbb6CpfR6e/c10ykGUSrUlkZKDFfsCt9f70VuAD/X5PtukeczPzz9z+WqmeX54mEyrc1bomG9v1s9fk/mZdeyxhVTJJwLNjDbbZOkaOY/f/GBxd99f5rWXbk/0vx5ATJL5St5kMHFC36R7H2bZuc1/7nAS8gZzQNLley93S+qx9EMcIZuZYtb+LXkFeUx9IjrMt0bXtinQCKg+ty5pJLwvSyRT/4SGO55JkJss/0Mrea7PZBre+vwDb6GpkJ8bN9Qv46LpsHJ0glaYM4VZk59bdwOeAKWSwxEp1fZPd6gXUTBM2m23GG/Be4BwyQ9w2reWl+6LINuQ+XLh1Uf/C1vKmo+rMaTz2zXWbfwJL12Vjun5OaD3/Wv1+v6O5MYNZdOoNQJPJ6PhpPN+B5ID+FnP6tdqG7f/E28jyOVMwCHM497slVUZYwxLTo6aRpVgfIEtMXQzs1u/XNK+21rXY/9CZFTyxa5umg7EpXfzb1rKJ7Z82m802UhoZSDalfm+dBLyste5t5CDlg8Cr+/1aR1OjM6g7KLN+a/1mdZ8/BLy0ORb15zqta69lh3i+seQg1QCdMlHdpaQcZOx9bMYweFCxXbb47eSkiE1by9YlMyBNojN5pZ1Vpx1ceUFd911ygPI0MhhjoPuaGTO39Pv/gfehw7u/m/vL/evvU/3/p5Ol+qc9vs8mAitTg2ZtttHYmDropDmnjycn5j1Mq7JL9+ekdS1wbN3uovby5rlaz/l+MtPv9v1+7/NCw3Hsfu33dvbiJqDuMOD81vXyZ8i+yleSQd7tYK9e55sf1G1O6Vq+GxlI9igZUP4HHOuZ1eO2ZL0OHuhqf2l/J9XP0G513U107ouarOLb0DV5vMc1wpL9fr8220hvzRepNMNKKVuQA04ABwOnkl/KvwBOjoiD6nbrAGcCy5IdjH8nSxn+cthftDSPKaWMIQOa/tNaNjYipvTxZY06pZT9gK8C34+Iveuy48gZOrtExI9LKSW6TpZ1//8Y2BH4fER8oGv9uIiYXErZBvh3RFw3DG9nnldKWY1Mub4YsGVEXNpjm82Bn5E3bW+NiN+WUsZExEBrm0G/a+QrpTyXvKl/PnAA8Nq66njgmIh4vF+vbX5TSvkOORj2Hs85I0MpZSng9eSg/SSyE/mE5txTSlmGDExakQwmv7FPL3W+V0pZixzAv8HPz9zTXLuVUhYmO3BXA/aNiNPqNVxp9n8pZVGylNf6wEci4ri+vXBJmgGllD3IUm2TyYwTV5Pn+DXIyXzHk4FKT/XtRY4S3X0opZSFIuKJrm2ac8rXySzH342IfdqPL6V8lcw29aOI2LXX3yilbA+cTQ7MrxQRD83ddze6lVIKOdg3uf6+KpnB+JfAqRHxZCnlRWRm/T+Rg8C7kX05q5IDxu8FHif7EB4mS7fdUkpZICKeKqWsTpb/fGnrT99IZtX5xdx/l5oZ3ocOn3r/eBc58ehFETGp6Udr/VyaPP+8GHhzRJxdP7fF/jaNZjMyvlJKWZHM0rY3GdyyRr1WeHYMofVZmUB+npYkJ/CdVdfvCOwJHBERfyulLAI86ffbnOM4dn+0/u8fBHyxtep84IsRcX7dbgHyWu148nO0cUQ80mMcZw0yA++CwCYRcXlr3SJk5axlIuKqufzW5imte5x1yM/GemS26u+QkyU2JSe3/AfYH/h5vadZijyuuwCfi4jDup7vu+R321cj4sBhf2PSPMDgPc2U1hfw/mQmgwXI2SMnAveQkfK7R8Rddft1yRlYy5ADVYdGxBd7PrmkWWIg0qyrA7gPkaXRtoiIX5dSriG/s14N/HOom+ZSynpkJ/AAsFFE/NEAyrmndeP3P2Q2qUuB10fE013bLQx8nJyxeAawZ3cHikafUspLyMyLm9ZFlwMfbd+wa3h4zhnZhhh03oos53IjWULsPr8PNa9rXTfsSWbU+Tvw2oi4t65/LvAq4DJgB+CbwB4RcXa/XrMkzYgaHHEvGbR0dv33K+vPEyLiij6+vFGpTgB7LzkoOIYctPp9RNzRCr5bhRw4XIysfnBxKWViRDxdzyn3ktmON4+I3zQT+rr+zpHA2U6k6PQvD7Hu2X1XB3aPJ48PwPXAZhHxaNdjXk1m3FuWLGH8ybr8RcA3gNcBp0fEnnV5c52wMbARGfB3WUR8f86+U80p3ocOr1LKiWS/2mci4qPt/s7W5+dAMqj2HmD1iHisjy9Zmi3dwac18Gt3ckzzP8CFEXFRa/vtyQCWFwK7NgGs7XNba3J/c0/6L/KctCawNfAcMkjsy8PyJucjjmP3VyllTbLvfpG66OfAW3oEt64EfB/YkLrPh0ik8QngKOC8iHhD+zmG5x3Nu0opJwGHkt9NR8TgZDFHAEeSk2KPiYhL63flpuTnZRKZPOOy1j3Ty8iMiIsCW0XEJcP7jqTRz+A9zZTWRc94Mnr6M2QWnLeT9dD3JANgbmqdgHcBPkKeqHeMiJv69PIlaSq1s/Zy4Apge+A2cpbJNhExqbVdrxuH48nU37+IiDcN36ue/7TOP0Nl0RnT6uBfk5wxtzrwzoj4dt9euOaIUso48sZwY+CqiLiwzy9JGhVKKW8DvkTORH1PRHyjv69IGn6llHPI7JRfJQcYVwfeB2xCzhb+qZ2+kkaTUsorgD+SWd6XLqUsHGainiGtgfQCLEwO5DaBYU+T5R6fJktB7dgM6tbHHkGWW/ttRGxal02IiGdKKe8nB4Svj4hX1nXNPayZ4FtKKe8B1gY+HRF3tpaPBQZaA7v7k/3Oi5KTUJavm64ZEf9sPW5hsuTdy4D3RsQpdfkYcrD+VDJzyNPkMb2glDK+q7+nHZg0VeClNL+pgbNPkBldXxIRf28NzDffbYUcoP99dFUkkUarkln1PkdO8ILOtQFk9rYfRsS/S2afPBz4AFnW870R8ehQwemllFPJsdMF66IbyFKhF8y9dzP/chy7v0opywGfJq/D3kxmQF6nTowZlKGSDJL9Hp1r79t6XDsvRU68XAXYz77NwWY1aUUNtLsO+BuwXrQyt9fvuKOB99RFhwFfqvdRC9V1hwE/IgNh29l5TwDeCmwXEX+ejbcmzZcM3tNMa3c+kSUJvg88Qwa+bA68PSK+1+rAGkemWL+jjy9bkoZUSvktmWnvKmAD4B9kWdxrgWvIDHyTW9s3F6IvIi9uFwDWj4hrh/3Fz0dmIIvOEsA6ZMf+O4APkeWPLx7qOSVpXlIsMS09q3XdsD45oPIS4EkywwHAhcBeEfHvfr1GSZpVpZQLyZKGewDMyoDN/KoGiY0jJwb9isyo/xWyP2CX2tYGzgWObu7z6/3mZWSQ2Hsi4uvtILBSys1kCdZmXa/se/N1RviSpc8uAJYmyw2e2R3IWErZjMxmtAZZGvpkMuPeKcA9EbFe1/arkxP8bgc2iIgn6/ImUPMbwL51899ExOZDvLb5OqhS6lZK2Z28hv55ROzUta75fE2MrooY0mhVSnkDGbj3EuA3wLeAS4D1yaxfy5GB55+r229MThB7MZk17Ls9nrMJen0esBZZmvJvEfHzuf+O5m+OY/dXKeW5EfFQKeXrwDuBb0fEO3tstyR5rbczcGJEHD7E8x1ITqJ5i9ncOur9yUIRcWf3vcf0rm1Llu/+CfDliDikLluIHFc7kEye8QBwZER8veuxa5DjpysA+0TEma3vO68NpNlg8J5mWynlaGA/4AV10UUR8br+vSJJmjk1CO9OYAqZwWA5sjMZ4EFyFvelwG+BmyPikdZjdyI7kK8c1hc9nxsii87BZKDKzsAlEfFw316gJPVBscS01FMpZRsywOXlwN3AcWFpSUmjWDtTmGZcyTJ4ZwGnk+eEicAb2/eOpZTVyMC9FcmAsU+2JoztCpxBTvhbPyIeLKUsEBFPlVK2q4+bAjynndlNHaWUD5MluE4GPtEKtpsAfI0M6psM/BD4SkRc2co2+Z2IeEdX1pZlgDuAx4F1a4awBZrsIaWUK4G/AK8BVgb2iIgzhu8dS6NTzax3D9k/ulVEXGJmSs2rasa9M8lAvf8HnBQRT9R1WwKfJSdKXg18JLJ85CJkVqrPkpMB3l0zixkMPgI5jt0f9br698BiwJYRcWmPbTYHfgY8RZZh/a2Zq6evlLI8eU9yY0Ss1Vo+zfvErmyTZ5LX2+8rWQ78EGCLuumJZJ/yVPc0NavlfmS1l78Cm0TEA3PqvUnzszH9fgEaveqMBcjZKMcDj9Xfly2lvLQ/r0qSZl5E3E3O7B5LzqhbDtgR+AI5u+T15PfclcDVpZTzSimvqY/9qYF7w6d17vk4cCuwPznL/kdk4N5FwGUG7kmaT90OfJLsbN42IjYxcE+CiLgwIt4ObB8RbzJwT9JoZ+DeLHsBWQ5tE2Aj4LyIeLiUMq6ksRHxV7IU1L1kqa/XtB7/E+A8MrCvyQzyDEBEnAecAGxq4N7UWvfy3yfLa32kCdyrJpL9L9cCu0bEXq2+lg3rz3/AVJkmHwd+Tg4K71vXN4F7hwGvAs4HPkxmojZwT5oB9XO2bf31jLrMwD3Nq15GZmjfPiKOiYgnSilrlFK+BpxDBu79iwzue1spZaGIeIy8JvgVOYFyVwADjEYWx7H7pwaJ/ZXc9wBHlVIm9tj0auCbwFLA/nWSxkANIgf8XPVSs0TeAqxRStkZcjJMc59YStm6lHJGKeXkUspBpZQXdj3FP4BHgA1KKT8BfkoG7p0DrBwRh0fEpBqoRyllpdbfngT8gpxc8w/Aex9pDjHznuaI+uV9ODnTZPeI+F2fX5IkzZRSyoJkp28hL07/UZcvAqxCprXfluzk/2FEHNiv16pkFh1JkiRJUtu0sk2UUpYCPkpmbYcsvfWzVpmnpsTaBDKb8V5kpvePAP+t6zYisxs/CmwWEX/qLg9ldpAZU8t13RUR19TflwCeamXjG18HDT8DfIjO8Xp2/9ZB+beSpY+XILPz/w14AzkA+Vtgx4h4qPV35+vyxdLMKFmm/X4yK2b42dG8qpbBvQYI8rxyOLA2md31EDKo/0xgAeDwiDi9jovuQmbqvZXMvnet1wEjk+PYw6t1Xb0wmXxhNWDfiDitXr+NaYLCSylrkp+v1YF3RsS3+/bCR5EaUHcrcBewfN3fSwMnAbt3bX418LaIuK0+dlXgNGCDuv5m4KCI+FVdP448Rs+UUhYDLgROjojv1PUFWDIi/j0336M0vzHznuaIiJgUEcdGxPJe8EgajSLiv8Ce9deT4NkbjMci4tqIOJUsx7qcgXsjg1l0JEmSJEmQQXvQyUpYSlmvlLJaO6tKRNwPnA1cXxdtVH8O1PVRB9yfAX5c120PTK7rSkT8ngwUW4wMBKQrcK84YD9tpZQxpZSPkxk+9imlPA8gIh6MiCfr+kKWz4UcyJ0CPFS3awL3mn19DpmdHzI7/4lk4N6lwAEG7kmzZbuI2DMiBvzsaF4WEb+r5/+VyYDxlwOfBlaKiP8F/gncQGbx3aWUslzNPvVbsiLMK4CD6oQArwNGIMexh1fruvpx4Ni6+KhSygvrOWVyKWWJWpr6fuB7wMPAnX16yaNORPwd+BbwYup9CTn5aHfgN8A+dfnvyMyhJ7cee3Pd5r/AbeQkmV/V6/AFImJyDdybABxXH79i6/Fh4J4055l5T3OMnR+SRrvaOXwPsDSwVURc0sz07vNLkyRJkiRJ01HLRh1BDr4X4Gkyq8RPI+LKUspzyYwrxwJ/Ad4QEbc3WXJaWUImAjcBKwGbRMTlrb+xEjmw/4mIuGc439+8opSyPVlGbTwZYPfLIbabQGYUWQxYJSLuq8unyrBYSnkjWTnhRcBlEXF2XW6ftSRpumplnh8AOwJHRcSxdfmEGsTyKfIa427gCxFxQl2/PfAd4NvARxxLGLm8JuifUso5wOvJLMlfJidnHAy8lkyacUlEPNy3FzhK1cyGj9Zf1yC/i24HdmtNaloS+D9y3POAmqiEUsrK5H3SxuR33zER8bfWc28HHEVOeDoD+EBzLS5p7jB4T5KkllLK2sB1wL8jYul+vx5JkiRJkjRttUTUscA7yEx6VwGTgE3qJveQk/T+Wkp5OZk9b2PgYxHx2dbzNMF7K5DZdMYD60dEzywglsbrbajyxe1B81LKccAHgR8CH46If3ZvC6xAZgu5JyLW7VGieE3gHzWrywy/DkmSupVSnk8G7o8HXhMRN7XLe5ZSDiCvHyaTJSgPiYhraknJhSPi7r69eGmEak2QWZ8MEHsJ8CTwnLrJRcAeEfFAv17jaFdK2Y8MirwBmEhWqrq1lr4tETGplPJW8pr7bmDD5vuqlLIDOSlpY+AW4DKyhO62wOZkFc9vAf/jpCVp7rNsriRJLRHxJ+Bi4KJWqRZJkiRJkjRy7UQG7v0Z2DYiXg1sTZa9/TWwDHBiLaP7Z+C7ZHDfwaWULWCqbCzPI7NTPA4806tvwMC9qZU0ppXpY61SystLKYu2AiPH181PB64FdgC2qAOMzz5PPRZLAc8H/lUD8Z6u619VSjmLHGDcuP24+nMMdMooS5I0Ax4jS3ZOIq8BAMZGRFPG/XXkeeuHZCaqbQEi4hED96TemmvliLgaOIgsj/tX4BfAayPidQbuzbZvkPcsawELAFMAaunbSfXfPwL+l8xQ/f7WY88hy+ueT2a6fhdwPLAlma1vx4h4l4F70vAweE+SpKltFxF7RsSAadQlSZIkSRq5aqacj5OZcHaPiIsBImJSRJxLBvXdA2wH7AlMAC4Afg68EDi1lPIGYJH6fG8GzgLGAadExH29+gYM3JtapIFSyuq1PNofgCvJ/b1/3aYZRLyeDOAbQw4artZ+nvrPl9f1v4uIKaWU5Uopx5IDjTuTZcLu6n6cx0aSNAsmAdcDSwKvK6Us05yzata9HcjzT5Mx9pP9eqHSaBQRF0bE28nMcG+KiCv6/ZrmBfW69/X11wFq8F6jlDK2/vMY4BngkFLKeq3H30peV78WeBtZOnzLiFgnIv537r56SW2WzZUkSZIkSZIkjUqllHXJ7Hp/AzaAToBYUza1lPIu4GtkGai3RMSfSynbA58HVgSeBm4DFgJeDIwFvkkOzj84rG9olOkuTVtK2YQMflyKLM31FLByXb0n8JNWBr0XkcdlO+BI4EsR8XjruH0I+AwZgDkReB8Z0PcIeWy+NhzvUZI0fyilvAL4EVm2/TIyU9XryWy+NwNbR8RdQz1ekvqllHI5mZH6wIj4aillXCtzaLPNScCh5CSmnZsJL2YUl0YGM+9JkiRJkiRJkkarsWTQ3bLAghExqVXmthmE+h5wA7AqsElddg3w4/rv35FZ4i4GziSzTbw7Ih7sVTJXHa0SuduVUpYkM+wtBLw3IpYlBxGPqZv/D60yt7XM4PeAB4C9gXXazwm8qv48AvgqGbj3BeCFTeBeu9yuJEmzo2aFPZoMPt8c+BwZuHcVsIeBe5JGsF3qz0+UUsZHxORSyhjI4Ly67rNk1uodge2bBxq4J40MBu9JkiRJkiRJkkar+4C/kuXuXg2DyqdGzeL2NJnhDeAtdd29wNn1sasBF9aAvb0i4lJ4NqucpWumoZSyYCnlXOBcYFdgIzJw7xSAiPg3Wdb4NGAVYO+aca/xCzKz0arALqWUperzTgTurNusAlwIrB4R74+Ip5qgve6MIpIkzY6I+AEZ2PJe4DgyY+9GEfHHvr4wSZqGiLiHDDhekrz2Bih13UDNrncfmdUa4CullEWG/5VKGorBe5IkSZIkSZKk0eoe4FbgBcDGzSBUkzGvlcXt0frzwVLKAvXf1wPfqo/dt5Sycn3shK7HaggR8V/gCmAy8EngOcAvIbN8tMpwfZXMfrgTsGkpZWx9/BPA98myx7uSx7DUgMtrgHOAHSJi24i4uZQytj6nQXuSpLkiIq6PiFMi4iMR8bN+vx5JmkFHAgF8pJSyUkRMaa6563KAU8hsomdFxGP9eJGSejN4T5IkSZIkSZI0KkXEJOCLwBQyMGyzujxq8Nj4uulS9eczEfFU3eZJMmPcr4BN6WTle2bY3sAo0Br0617ejC+cDFxOlssdCzwPMstHU4YrIv5AliReEHg78NLmeSLi18CPgEXrulXrqrMiYoeIOKd5HRExxdJekiRJ0mD1HmfP+usJddmU+jNKKeNqVvHNIuIDfXqZkoZg8J4kSZIkSZIkaTS7hCyBuzpwcCllY3g2eGxSKWUZMrDvaeAsGBSQdgvwnbput1LKunX9fN93XrPclWbQr5SyWHt9LcE1NiIeJssSPwoMACt0PU+zL38I/AbYEnh9KWXB1manA38H3kQNtKyBmbSy9JkJUZIkSRramcB9wI6llC0ASinjAJrM1TXDtaQRZr7vgJAkSZIkSZIkjV41E9sHgd+SgWE/LaW8v5SyTillf+A8YGMyu9vl9TFTWj9/Xde9AjioBqTN19ndamnaKTVLx0allO8BPyulXFtK+VAp5eV10zEAEXEmcD6wJPCmpnxxXddk3/sHWSL3UTLD3lqtbf4MfBRYOyIua78Wg/YkSZKk6auZ9batv55Rl03u3yuSNKNKfn4lSZIkSZIkSRq9SilrA18ANqmLJgPj6r9PBo6IiMeGeOwbge8C3wY+0mR9m5+VUpYEPgPsWxf9B5gILAzcCmwaEffWQL+BUsqGwE/I8rc7RcRFrecqNRBwUeDLwO7kMflkRPy76++Omd+DJyVJkqRZVUq5ELgf2JuM6TMoSBrhDN6TJEmSJEmSJM0TasDZ5sAuwCPAE8C3IuJPdf2gwLBWUNnCwGIRcXc/XvdIU0pZCzgJ2AL4A/ANMmveGOA44ECyVPG7I+KB1uM+DXy4rntPRNzfWtfs622AnwEPAptHxK3D864kSZKkeV/NJG72amkUMXhPkiRJkiRJkjRPaALEevy7Ke9qRreW9j5qLVuADNTbCfgq8LGI+E9dtxbw/4AdgUIG8X2zyVRYSlmeDNxbC9gH+EH3wGEppQC7AZdExH1z7c1JkiRJkjQKjOn3C5AkSZIkSZIkaU7oVRKqybZn4N5gdb9Mtb8i4ingaeATEXFgRPynlLJSKeUE4NfAm4Hb6uYHA6u0HnsH8LX66/uAFbr+Zol0RkTcV0oZO6fflyRJkiRJo4nBe5IkSZIkSZKkeU4TmGbQ3mA18x0RMVBKeV4p5ahSypp1XRNM9z7g5LpsUzIg7wPAZGCviFgFuABYDXhbLTvcOA04H1gX2LOUsmCzojtY0HJekiRJkqT5ncF7kiRJkiRJkiTN45rAvFYp4QlkgN4ngN3ruin154MRcX8pZSHgEGAL4NvAyhHxg/qU360/30UG6jWZ9Z6szwuwP/C8ufzWJEmSJEkatQzekyRJkiRJkiRpHlaD6qbUf29eSjkY2AO4BngA2LaUslWzbeuhBwM7AucAh0TEY6WU8XXd74G7gecD7y6lPK+V7fAcMnvfxhFx11x/g5IkSZIkjVLj+v0CJEmSJEmSJEnS3BMRUUpZAfgi8Ma6eArwILAksBCweynl9xHxRCllXERMppM179yIeLz1OIBlgaWBh4GdgfNLKac3ZYoj4iuQGf8sjytJkiRJUm9m3pMkSZIkSZIkaR5SShnT9fvzyVK2bwSuAN4MLA7sCvwKWBB4HbADQA3cA1i0/lysPs8CTXAesDxwL/AzYAKwF/Ccrr9bDNyTJEmSJGlopWaxlyRJkiRJkiRJo1gpZUwruK69/M3Aj4DLgR0i4tHWuuWBo4B3AucB72lK3dZSuhcCjwAbRsTNdfmbgO+SgX/7koF734yIJ+fi25MkSZIkaZ5j5j1JkiRJkiRJkuYBTeBeKWWLUsoJpZRSV21Ojgf8PiIeLaWMbz3mDuCrZGDfFsAurXUXAz8lM++dV0r5YSnlEjIQEOD0iHg4Ir4UEU+WUsbO7fcoSZIkSdK8ZFy/X4AkSZIkSZIkSZo1pZRxETG5BuotBHwceH9d/Tsy+O6Z+vs99efkwc/CDcCZwPrArqWUSyPiurruMGAA2BlYoS67CXh/De5rXoclciVJkiRJmkkG70mSJEmSJEmSNErVwL2xwFjgFcChwFXA54Gz62ZNFZ7V6s8CROs5JpVS/gDcDrwM2KOUcn2kO0opewJfBpau2zeZ95qgvYiIZ59PkiRJkiTNmOL9tCRJkiRJkiRJo1MpZQvgLOAMMvBuHLB9RDza2mZd4GrgaWC1GpA3tjtTXinlj2QA4I3AhyPivFLKmKYcb9e24yKiO4OfJEmSJEmaCWOmv4kkSZIkSZIkSRqhXgAsAmwCbACcFRGP1mx8jZvILHwTgSPqsgHIzHmllIl12VPAvcAawFtLKYtExEAtyTuIgXuSJEmSJM0+g/ckSZIkSZIkSRrBugLxul0MnAKsCTwH+ENd3i6L+xRwKvBfYL9SyhubMre14u3TpZSXAesBXwWuB7YGNmq2maNvSJIkSZIkAQbvSZIkSZIkSZI0IjVBe01521LKeqWU1UopL222iYj7yax619VF2zWrup7uEuD4+u+TSymHllKWK6WML6XsDvwCuAU4DbgIeBFZhpdemfckSZIkSdLsM3hPkiRJkiRJkqQRqBW0t3Mp5Voyy95VwBWllONKKRvWTa8Hflz/vVUp5cUREaWUMa3neiYijq7bLQmcBFwO/A34AbAscGpE3An8pT5sy/pYM+9JkiRJkjQXGLwnSZIkSZIkSdIIVEpZupTyTeAsYG3gJjLD3pLAB4Efl1JWi4iHgP8lg/HWB3YGiIiB1nM1pXffC+wDXA08AywAXApsEhFfqtvcWtctVkqZODffoyRJkiRJ8zOD9yRJkiRJkiRJGpl2At4B/BnYNiJeDWwNbA/8GlgGOLGW0f0zWfI2gLeVUtYCaLLvNVn8IuLfEXEWsA3wamDziNgyIq5s/d03ABOA2yLi6bn9JiVJkiRJml8Vs91LkiRJkiRJkjSylFKeT2baWxxYNyL+r2v98sAVZADfMcCxdMrhvhU4PiI+PAt/dy/gG8DdwI4RccNsvA1JkiRJkjQNZt6TJEmSJEmSJGnkWQ5YELgR+GspZXyzopQyNiLuAI6ui3YBVo6Iu4HvAf8C3lpK2bpuX4b6I7U076KllK1LKT8BvgOMJwP4bp7WYyVJkiRJ0uwxeE+SJEmSJEmSpJFnLLAQsCywYERMagXSDdSf3wNuAFYFNqnLrgHOAFYgy+cuGhExjSC8PYCrgAuANwN/AraMiGMj4umwfI8kSZIkSXONwXuSJEmSJEmSJI089wF/BSYBrwZoAulqMN7YiHga+Frd/i113b+AHwF/Ad4OvKH92EYrmO+XZPDe94HdImKdiLh0Lr4vSZIkSZJUjev3C5AkSZIkSZIkSVO5B7gVeCOwcSnl8oh4rJRSIk2p2z1afz5YSlkgIp4C/o/Myvci4Ge9nrwVCPjXUsqhwGOt55QkSZIkScPAzHuSJEmSJEmSJI0wETEJ+CIwBdgJ2Kwuj1LKmFLK+LrpUvXnMzVwj4h4AjgpIt4XEU9No2Ru87ceNnBPkiRJkqThZ/CeJEmSJEmSJEkj0yXA2cDqwMGllI0BImIgIiaVUpYhA/ueBs4CKKWMqds80/zeXTJXkiRJkiSNDJbNlSRJkiRJkiRpBIqIgVLKB4HnA1sCa5ZSPgv8GtgAOABYE/g+cHnzmO7nGM7XLEmSJEmSZlxxwp0kSZIkSZIkSSNXKWVt4AvAJnXRZDqT808GjoiIx/rx2iRJkiRJ0qwzeE+SJEmSJEmSpBGulLIksDmwC/AI8ATwrYj4U10/xix7kiRJkiSNLgbvSZIkSZIkSZI0wpVSStQO/a5/jwHL40qSJEmSNBqNm/4mkiRJkiRJkiSpn6LHTHyz7UmSJEmSNLqZeU+SJEmSJEmSJEmSJEmSpGE2pt8vQJIkSZIkSZIkSZIkSZKk+Y3Be5IkSZIkSZIkSZIkSZIkDTOD9yRJkiRJkiRJkiRJkiRJGmYG70mSJEmSJEmSJEmSJEmSNMwM3pMkSZIkSZIkSZIkSZIkaZgZvCdJkiRJkiRJkiRJkiRJ0jAzeE+SJEmSJEmSJEmSJEmSpGFm8J4kSZIkSZIkSZIkSZIkScPM4D1JkiRJkiRJkiRJkiRJkoaZwXuSJEmSJEmSJEmSJEmSJA0zg/ckSZIkSZIkSZIkSZIkSRpmBu9JkiRJkiRJkiRJkiRJkjTMDN6TJEmSJEmSJEmSJEmSJGmYGbwnSZIkSZIkSZIkSZIkSdIwM3hPkiRJkiRJkiRJkiRJkqRhZvCeJEmSJEmSJEmSJEmSJEnDzOA9SZIkSZIkSZIkSZIkSZKGmcF7kiRJkiRJkiRJkiRJkiQNs/8PYfwVX5asTYg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385" name="Picture 1"/>
          <p:cNvPicPr>
            <a:picLocks noChangeAspect="1" noChangeArrowheads="1"/>
          </p:cNvPicPr>
          <p:nvPr/>
        </p:nvPicPr>
        <p:blipFill>
          <a:blip r:embed="rId4"/>
          <a:srcRect/>
          <a:stretch>
            <a:fillRect/>
          </a:stretch>
        </p:blipFill>
        <p:spPr bwMode="auto">
          <a:xfrm>
            <a:off x="1207623" y="2219325"/>
            <a:ext cx="7066582" cy="479479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3970277"/>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Model Evolution </a:t>
            </a: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6" name="AutoShape 2" descr="data:image/png;base64,iVBORw0KGgoAAAANSUhEUgAACe8AAAaXCAYAAADlnAeqAAAAOXRFWHRTb2Z0d2FyZQBNYXRwbG90bGliIHZlcnNpb24zLjMuMiwgaHR0cHM6Ly9tYXRwbG90bGliLm9yZy8vihELAAAACXBIWXMAABibAAAYmwFJdYOUAAEAAElEQVR4nOzdd5hcVf348fcnnRI2oYUSYOkISJEiTQhYUKNYUSxoLKA/xYIKRr+WxRorKIhiAUQpgljQWLAFKVKk975U6WQhIYQke35/3Lth9u7M7szs7MyW9+t55tm9595z7pmZO2fmnvu550RKCUmSJEmSJEmSJEmSJEmS1Dz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I04EZEKjzmtrpOk4SkiFhTai1NbXSdJGusiYkpEvC8izoqI2yLiiYhYYXs9/EVER+F96mx1nSQNjYjoLHzeO1pdJ0mSJGk0mtDqCkiSJEnSaBMRmwNbARsDawCTgaeBJ4DHgetSSve3roaSJEmtERGvBk4B1m11XSRJkiRJklrNkfckSZI0JkTE/mVGazt5EOWdVaa8JRExuc7yXlmmvJ/UWz81V0RMiIg3RsSZEfEocAfwJ+BHwDeBLwPHAacB84H7IuKBiDgnzzepVXWX1HgRcWqZNn1Wq+slSa0WEa8F/sAQB+6VGS2qWY9ZQ/m8NPQiYk6Z97VjEOVtGRH3lCmzKyL2bmDVJUmSJEkjlMF7kiRJGiv+AywtpO03iPL2LZM2BXhxA8u7oM6y1CQRMS4iPgjcCZwLHAKsXWX2DYA35/n+FxHfiIhpQ1JR1SUi2r0oL6mZnI5So1lETCUbca/YJ52Ae4HrgGtLHvc2tYJSg0XE9sC/yUbjLvU4cEBK6eLm10qSJEmSNNwYvCdJkqQxIaX0LHB5IXmziJhZa1kRsSWwfoXV9QYElsu3oM6y1AQRsQVwGfBD+l6Qq9WawNHAnRHxocHWTZIkaRg6FFirkHYCMCOltElKaceU0k4ljy+0oI5SQ0TErmTnc+sVVv0P2C+ldGXTKyVJkiRJGpYmtLoCkiRJUhMtAF5SSNsPOL3GcvoL0NuPbIrUqkXEqsBuheS7Ukr311gvNUlEvBT4DbBGhU2eAv4B3AA8CjwCBDAd2JxshMbdgeJ0uT1BfCc2vtaSJEktdVBh+aKU0keGaF83AQtr2H51st9opZ6k9tH/FtW4vUahiNgHmE/fc4V7gJemlO5sfq0kSZIkScOVwXuSJEkaSy4APl9Ia0Tw3gpgfP7/nhExMaW0rIby9gQmFtIW1FgnNUlEvAz4IzC5zOr/AF8E/pVSWj5AOW3AwcCRwLaNrqckSdIws2th+dyh2lFK6dW1bB8Rs4B/FZLPSynNaVCVRo2UUgfQ0eJqDFsR8XLgd8CqhVW3Ai/zBi1JkiRJUpHT5kqSJGksuQR4rpBWzzS3pXmW0fvCY7lR9Gopr8cFtVZKQy8itgF+Td/AvUXAW1NKe6WU/jZQ4B5ASqkrpfRTYHvg3cDDDa+wJEnSMBARq9B3ytw7WlEXaahExOuAP9A3cO86YF8D9yRJkiRJ5Ri8J0mSpDEjpbQEuKKQvFVErF9tGRGxKbBRSdKVwF8Km9UaELhvmbQFNZahIRYRE4BfAm2FVY8BB6SUzq6n3JQ5DXgh8KfB1VKSJGlYKv5+Aljc9FpIQyQi3kb5m3wuA2allB5pfq0kSZIkSSOBwXuSJEkaaxaUSSsXPFdJMTDvAuDfA2xTUURMBl5cSO5MKd1bQ53UHB8GdimkrQAOSikVg0JrllJ6FHgtcNxgy5IkSRpmppRJS02vhTQEIuIwspt8JhRWLSCbKvfJpldKkiRJkjRiFE8mJUmSpNHuAuD/Cmn7Ab+qMn8xMO/fKaU7I+JBYIM8be+ImFDN1KlkgXvFi5kLqqzLShHxQmArYF1gOvAk8Ahwa0rphlrLq2P/k4BdgW2AtYFJwELgXymlG6vIPw3YG9gQWAd4BrgbuCKl9MDQ1Lp6EbEqfY8bgG+nlP7TqP2klLoZRPBeq4+DVspHRnwxsB3ZtHzPkT33G4GrU0qjLkAg/9xtBbyA7D1fA1gOPEE2IuR/m/X5iYh1gD2AzYHVyD7/DwEXp5QeavC+JpK1F5sA65M95/8B11TT3owGEbER2RTt7WRT83UBtwD/SSktqrKMKXkZ25G1F8+SvY4Xp5TuG4Jq9+w3gB3zx7pkN5Y+CHSS1b+a785a97kO2XOdke9zGdlU5Q8Al6aUnm30PsvUYUuy57wR2WfkWeCOlNLvhnrfhXpMIPucvoDs87MGEGTtxuNkn6M7m1SXNYA9ydqxNYCnyNrty1JKnUO4z93JjoW1gdWBRWRt5s3AzflIzY3Y18bADmTH3Dpk30uPAveSHXfPNWI/jZQfp9uRvT5rAk+TvSd3AVflv1NUpVa3Pa1ob+sVEeOAncm+19YhO/6eI/t+uxO4MaX0cMsq2I+I+DhwbJlVfwLe1Ij3OSLGAy/i+ddnGtnv/EeB61NKtw52H6pOq9vJ/FjYGdiW7HM9Ja/DpSmly6rIvyqwD9nvkRnAUuA+svOGu4aw3puQtUUbkH3nTwSWkNX9XrJz/zv8npEkSdKYlVLy4cOHDx8+fPjw4WPMPMgumD9HNtJHz+PGGvLfVZJvBdCWp59VKHP3Ksv7fCFfAt5dZd6NgB+QdbYXyyh93AucAGxYx+vVXqa8WSXrtwROJut0L7fvjgHKfxHwe7KLBuXydwMXAa8q5CtuN2eIj5v3ldnnI8DkYXBMN+M46CiU1VlnXWsup4pjcC3gW2SBJ5We+0PAZ4FVqtjfnAFex2oeQ3Y8AtuTtRsLyIJ/BqrLXcBXgLWH4j0D9gL+TNYeVvoMX0o26sxgn/sM4IcDvNd3AEcA40vyLShsc2oTPpen9nfcDuL1fi3wn36e/9NkAQRt/exjI+AkskCpSuVcDLy4judd8bUGVgE+A9zfz34fBY6v93gt1GUi2Yipl/ZzfCayYPH5wIF17qe/5zwF+CRwe4V9d1Yoo+bHAHXcFPgU8BeyQLWBynswfx82rvM1mdNf/ciCHn5F5e/+BNwAvKVBn8dVgU8Al5AFT/X33JcA5wMfAKbWsa91gK8DNw2wn8XAecCejXiOg3x91gLm9XOc9jweIWvbtqn3OKjx0dHk12FWmTqcWkc5w6HtGdL2lgb9LszLehnZVLP9fbf3PG4EvglsPcTHQrljt+zxCHyuQl3PBiY2oC57k51nDvT63JO/NlW9n2TnBKX5nwNmDLKupxbKXAJML1m/S5l671pl2etXeN5vrjL/eLJA0NK8H63huQ1JO1lmP8Xy5hReg+PIAu3L7fvUAcreHDid/n8HXAu8vZCvs5rPQoV9rgd8LT8+q2n3u4C/AR8B1mvUZ9qHDx8+fPjw4cOHj5HwcNpcSZIkjSkppcXAfwvJ2+YjY/QrH+lo05Kka1NKXfn/9U6dW267Cwaox/iI+BJwG/AhYOYA+9iI7CLi7RHxxXxki0GLiI8A1wPvIRu5ppa84yLi68DlwEFkI/WV3ZTsotWfIuJn+YhbrfDuMmmnppSWNr0mueFyHLRSRLyCbKSkT5GNHFbJDOCrwNX553jEiYgNI+J6ss/cl8jajslVZN2UbNTIeyLi8AbWZ3xEfJcsuPaVULF/IchGRPxbRJyQjwJUz/4OIQuG+SD9v9ebkwUjXBIR69Wzr+EoIqZExOlkwT579LPp6sDHyY71rcqU8zay1/FwYGo/5exF9hp+pO5K997v1sA1ZBdwN+xn07XJgi9vjog3DmJ/B5AFeZxAdvz1196tArwa+EtE/DUfLW3QImI74Drg28AWjSizjjpMjohLyYJ4vwUcSHYTw0DWJ3sf7si/L+r63Fao01HA1cBbqPzdD3mAX0T8JiKqaesq7e//kT3/75CN8jfQLCRTgJcDPyIbHa3a/YyPiM+RjRA2l2xkw/6sShaMe0lEnBsRbdXuq5Ei4giyoOdPM/Bxug7Z76HrI+L4fPROlRgmbU9T29t6RcROEfFvskCdN9H/d3uPbYGjgFsi4k1DWb9qRMQ3gC+XWXUq8LaU0rJBlL1pRPye7HfWWxn49dmY7LW5K2/3BnJiYXki8N6aK5rL27CDC8lnp97TBV9NNlpgqZdWuYtK21Wbfzey0d5K/bOajMOhnYyIN5ONsPwxstH+as3/MbJziLfT/++AHYDTI+KPEdHf78Rq9vk+4FayQOJq27c1yAJ6vw/8dDD7lyRJkkaaEX+xRpIkSapDueC4favIVwy0Ky3nwgG27SMPRNuzkHxP6mequPwC9jlkI2/VejFgFbKRMs7Kp9usW36B+vtUFzxUzBvAT8gubo+vIet7gTMbGURQjYiYThbIUtSyCwrD5ThopfxC83yyi2TV2hr4dz5N80gznWzUvXqtCpwUEd8ebEXywM+zgCPJgvOq9WHKTys30P7mAGdQ28XK3YELI6LmC5zDTf5d8QeyC67V2hQ4vzQwPQ/ePJ3qg63HAd/PA/7qFhGbk31H9gkm7MfawDkR8Y469vcOshHmtqw1L/AKsmCqwXzWyPNfVGcdGmkiWQDRYPJ3kAXRDfq7Nw/4/WZebrXeQDZKX637mhwRp5EFqMyoNX+uqsCFiFiNbBThL1ebp+CNwMWNCt6qRn4TxfFkwc7Tasw+gSzo66+tCjocjoZJ29PU9rZeeSDSxcBLBlHMoAKLBiMyPwCOLrP6BOC9KaUVgyh/d7KRGw+qI/tU4MSI+F5/7XZK6Sb63nz2/kG09YeS/dYsdVJhn91kI0aWqjb47oAK6fXmfzildEN/GYZLOxkRh5KN5FgMPqw2/xfJRuxbpYZss8nqXlfwfGRTSf+UOussSZIkjUUD3W0qSZIkjUYLyALHSu0HnDtAvmJAXukFjxvIpjPqCRTZJyLGD3DhZlf6XuTod9Q9soCZ15dJfxz4DdlUN4+SXYjbiWwki2LwysFkATfF0RGq9UqykQd6LCabYu4isulJJ5CN9PFqsulvir5C+ZEdniB7D64BHiMLytqZ7KJ2z2gTbyIbZa2ZXkLfIMMHUkq3NbkepYbDcdBKO5NNS9hzTvs02TF4Mc8fg5uSvUY7F/K2k43A9L4KZT9B9vpBNipUcfSkO8mmm+rPEwOsb4QnyEauvJlsVKmnyD6Lq5MFquxI9lktvu+fjIgrU0pnDmLf84A3lyzfQRZIeQvZMTiNbGq0N5NNM1bqoxHxm5RS8YJxWRHxSuBn9A0SXEoWJHEB8D+yi9Vbkh3rm+XbbAH8oqpnNLx9h2wUkh7XkL3ed5G95+uTjRT2Knq/TpuQjfr27ojYnyyIqWf9Y8AfyUaifZTs9XsRcAh9j5nvR8RfU0r1HNcTydqk0iDb64HfAXeTvY8zyQJXZtG7rR0H/DwiHk4p/b2anUXEG8je8+LxsgL4F9kIT/eTfbZ72ogdCttuCFwQETunlO6tZr8Fq5E9v2klaVcAfyWbem4R2TRyO5IFmUL2GerZfj16B5stIxstsREWkbUbN+X77CJrP1cl+754IdnofBsU8h1MNmLS1+vdcUR8iCzgt8cDwJ94/jt/9Xz/b6bvSLKvi4hDU0pVfZ4jYjzZKJWvKLN6OdnU0//M67CQ7PifQdZu7U32HlQlD2z4B+WDJK8n+815E9loUxPIXtt9yD6vpUGM2wF/iIgXp5SerXb/g/BdssCSokVkr91lwMNkx+W2ZO9L8bjYl2zUuJeklJaXKav0+xRq/059qJ/6DyvDpO1pantbr4h4F9nIdOWCxO4i+26/hey7aTzZd9J2ZJ+xnYaybtXI25efUX5U7nkppc8Msvw9gb/T9xzxObK25lKyY+kpoI0sUPOV9D2ePkr2Gf5aP7s7kd43sG1G9nvjb3VUvTi6840ppUvKbPdPsqDsHntHxKSU0nMDlF8peG/LiNgopXTfAPmLQX7/GmB7aE47OZAdyG5+6fm8PEdW93+R/f5dQdZ27Jf/30tEHEYWhD/Qc5hO9jl7M89/B+5J9hrUJA9C/maZVU+Q/Ra6luz7dwlZQOEaZL/Ztye7Ya6aEYIlSZKk0afV8/b68OHDhw8fPnz48NHsB9kF4mVkgWU9j2uryHdbyfbdwNqF9ecVytxlgPLmFrZPwHv62f7wMtt3kwVnrFIhz6pkd9oX8yWyUSEGes7tZfItL/n/VGCdfvJPLizvUsjf8zgeWK2f9+vEkm2fKZN/zhAeLx1l9vfbFh6/rTgOiq9BZ4NeywHLqXAMLin5/0fAWv3kP6zMMdcNtNe571ktet+3J7uQ/S3yqfiqyDORbJrZJwvPYSEwtc73bGn++iWyi3DvBKJC3ulko1EVX8N/VrnvqcC9ZfL/A9ikQp4gu8i5uJ8249QmvF+n1nPsDPB6Pwi8tp+8+5EFYxWP9Z2A+0qWv07l9nYtsgvCxbp3VPm8F/TzWX0UeFM/eXcgC+Qq7vvuSvUt5F+fLAismP8yYNt+8r2B7MJ1Md+/qO5zVnzOpe3NzcC+/eSdXCateAx0DuI4XJ0swONHZME6E6vIM45sStv7C/VYBmxW5X7nlHk9l5T8/VilupBdyD+pTP47qdDWlCnjq2XyJ+CXVGg7Cs9/P+A0YFkV+zq+zH4uB/YYIN9GlG8ff1jv+13DcfEKnm9XSh+nAdMr5JlANgX7c2XyfanK/baXyTtrqJ9vDa/LrDL1O7WKfMOl7Wlme9tRyNdZ5Wu8A+V/x98MvKaK/JuQnT89yND+9p9Tpo4dZL+rzimzLgGfbcB+pwP3FMpdQTZq8boD5H0VWUBU8fto737yTCQLki3Nc04d9d6zzOvxkQrbbltm2/0GKH/zwvbF9qvfY4FspPglhTyHDZCnVe1kMV/pb4o/0s/5C33Pu2eS/QYolvkrKpw75cfEMSX77QaeLX4WBngOp5bZ51eAVat4/pPJglF/DfyuEZ9nHz58+PDhw4cPHz5GysNpcyVJkjTmpJQWAVcWkl/Y3/SKEbE+vafBujml9Fhhs+JIUvsNUJVy68uOvJdP3fqdMqs+mlL6VEppSbl8KaVnUkofp/dIeT2Oq3Man56ROr6WUpqTUnq00oYppaWFpBPpO4rd51NKH0kpLa5QxqKU0ofIpqOD2qb8aYRyU49d1eQ6AMPuOGilnqmCP5VS+mBK6fFKG6aUfkLfac2C7MLsSHIHMDOldFRK6bKUTT3Wr5TSspTSj8hGj1xYsqoNeE+d9ZhE9vo9QnZB+JcppVRh/0+SjeBR/LzMiohNq9jX58kCXEr9BXhlSumeCvtMKaUfkI3YuSxPbnab0Ug9r/f9ZK/3HyptmFK6gL7va5CNStkzktn7U0qf6ae9fZxsmr7/FVa9q86p9Ho+qwuBA1JKFUe4TSldRzZCzTWFVe1kF8MH8m36jvR4IVlwUMWR61JKvyUL2im2I7Oor53o+Y67Dtgn9TPKZJnvyEZ7BtggbycXpJSWDZQhpdSdUjob2INspMAePVMA1msKWfDEy1NK36tUl5TSkpTSB8imii61GQP/ruqZbrI48lU3cERK6Z2V2o6S/XenlC5IKb2LAaY/jYiX0/c1+QWwZ0rp0gH2cx/Z6GsnFVYdFhGb9c3RGBExAfgJfUc9+05K6V15u91HSml5SumrwLvIXs9Sn42IVk8R3UrDpe1pZntbs/w75HT6fif/A9g9pfTHgcpIKd2TUppHNnrhXxpfy35NIRvF8M2F9ET2O7y/Ee6qdTxQOn32c8DrUkpHppQe6S9jSunPZKO6l7Zx43n+/KlcnmVkowiWel1E1DrV+AcKy0uoMPJx/pko/sYYaOrb4vrf1Jh/b57/fPT4R6WNh1k72fOb4hfAQSmlzkoblvlN8V36Ti/905TSWyudO+XnDl/k+ZEUgyygrhavKbPPz6WUnhkoY0ppaUrpLymlNwNvr3G/kiRJ0ohm8J4kSZLGqmKQXJAFuFRSvGBc7mJ81cF7+ZRLexeS70sp3VUhy/vIRtAp9cuU0gmV9lEqpfRN+k4LPJXy09dW49/A52rJkF9Q372QfH5K6SvV5E8pfYF+LrQMoeL0fdC6qdyG23HQSr9KKZULZCzne2QjuJUqN53isJVSerbeQJ+U0g3AZwvJ9Qbv9ZiTUrq5in0vo+805UE2zWtFETGFvlMbPwIcUmUA0l+BLw203QiRgHellO4ecMOUfkMWNFaqZwrFk1NKJ1dRxtNkwSilNmWAQKYB/L+U0vVV7PspssDL4rShh+fTk5aVB9gXpwB/kmzkqbJBzYX93kz5YJmPDZS3gufIjtWKgcXNkAeiDTTNd6W89wMfKiS/u84gzh6fSCldVOW2nyyTVk27/Vn6Blx8JQ/qrUl/QRK5YpDTpWRtY5+pCyuUn8iC/24oSR4PfKLaOtbh9fQODgK4MKX0qWoyp5TOIhsFrNR4BhfYOWINw7YHhri9HYTXkY0iXOpWshFln66loDzAp9m/xY8EXl1IW0E2gvXxgy08D9p9WyH549UENfZIKf0POKSQvH9E7NpPtpPoPd3qRGr4jRgR0+j7GTg7pbSwn2z/KixXmhK30vpvko00XG/+e/o554bh107eDhxezY07PSJiA3pPTwxwI/D/qsmf/14sBnZWs9+p9A1mPqXWcvI6DBjsJ0mSJI0mBu9JkiRprFpQJq2/EV2K68qNkHcV2VSNPV4SEZV+c7+IvnfClx11L1fsaH8WOKqf7cs5kudHoupRvDBfrU9XGm2rH4eVSft4jWXUun0jTC+T1lUmrRmG23HQKivoGxBWUR5IcXYhecd+Pp+j0Rn0HgVkh4goBoJW65/5CC/V+gfZ1IClXjRAnjcBxdFQv5hSquWz9y2yKeRGuvNTSsUL3f35bZm05cAXaiijOKoNwM415C91WX4huyp5kOL3C8lrkQWZVPJ+soCDUsekfkaGLbPfP9J3JKcdIqIYaF+NU6oJbh0B/ko2/WaPNYFt6izrDuDH1W6cUrod+G8hud92Ix/V6KBC8g30M/JUvSJiF/r+NvxoLcEVkI3URDaVdanXDaZuAygXuPHRGsvooPdxATAnIlatq0Yj23Bre5rR3tarXODTnGqCHIeJSWXS5qSUTm1Q+UfS+1rNjWRTntckH/Xzb4Xkim1KSule4E+F5PfXEKh9KFD87BdHFC36Z2H5xZV+k+b12L8k6Umy74bS8+YNIqK/76biyHzF/RcNt3byCymlYpDtQN5DNmJuqU/l3znV+gzZKIq1KPZvQN/RRSVJkiSVMZYuVEiSJEmlLqL3KANQW/Ben5H38s7w/5QkTQdeWKG8fcukLSi3YT69ZHEKtfNqHXEin6JtfiF5i4jYpJZygFsGmg6uggMLy5fUGtyQjyBWz74Ho9yUm00P3huGx0Er/aOKEZGKrigsrwps2JjqDH950FvpRcRxZNOr1eOnNe67m75T5w40iluxvVhCFoBYy36XUmHathFmwNHyCq4pk3Z+SqnqQMb887WwkFxuCvFq1DxyS4U8xWOi1MsKy0uB0+rYb7lAiWLZ1ahrlJnhJv/sFkcnenGdxZ1ca2AbfdvtgdqNV9N31L3jagxWqFYxuOmmlFKxvtUqBm7NrHJq8Zrko6ntU0i+PKV0TS3l5KM5nl5IXgPYrf7ajVjDre1pRntbs4iYDuxZSL6ozvOJ4eStEVEuqK8exTbl53XcKNWjeINFufPOUicWljdn4KloexRvzro+pfSfsls+rziS+gQq13F7YN2S5X/l3yXFMsrWNx8Jrvh7t78pc4dbO7mQ8jdlDKT4Gb4fOL+WAvIg5N/XuN8nyEaMLlVPILIkSZI05hi8J0mSpDEpn57p6kLyThHRVtw2ItYBXlCSdGdK6cEKRV9YWK4UEFgufUGFbYsXu6C+TnyAX1dZfn8W1LrTfFqxjQrJv6u1nFy9z72R6r2YNhjD7ThopXLTVg/kzjJpfT7vI0lEbBER74yIb0XEuRHxt4i4LCKuKfeg70h2xc9ktRrx+g/02hcDhP6VT/FXq+HQXgxWtdOM9rinAWVA36mmp9VRBtTR1qeUbgNuKiSXDRqLiAn0vTC/IKX0ZK37JRt9qDjKTK1t42L6Bp0NGxGxYUS8JSK+GhHnRMT5EfGfiLi6QrtRnOZyOLcbxd9Wy4GqRyGrUTHQ5JJ6C0opPUHfYNmd6i2vH7vQd/Swsfo7YtCGYdsDQ9zeDsJL6Hsd4pcN3sdQK/cb5DXAryKiOPpiTSJic2CDQnLdbQp9g653GmD7v5bJ84GBdhIRe9L3RrUBR1jNbxC4u5BcaerbSqPmFUfPqxRsuB99R6Drb+S94dZOXprfjFK1iBhP9jxKnVdHAD3U+NzzEQKL03Z/IyL2qmPfkiRJ0phSPHGRJEmSxpIF9L7oNo7sTvviqGQDjrrXz7r9KExHlU/VWbyj/4GUUrngIig/VeGV/dShP+Xy7UxtF7evqWO/5aa6K47EVa1i0OVQKzdd0LQm1wGG33HQSnfUkafcRdcRF7yXTx82B/ggsPsgi5tWR55naxnBrUTx9a/42udTpxVH2Kq3vbiObJTV8XXmb7Ul/QSLV7KoTFql75daylmjjjLur2X6yIKrgW1LlreOiNVSSosL221N3yn76mobU0rLIuI6egeu1Dpd8PV1XiAfUhHxeuAjwCwGdzPvtDrzNaLdrjXo97oyx8ug5UFbxdGTXpsHO9ZrtcLyWoMoq5JG/o64mmwq9tJjqd6ptUeq4db2NKO9rVe5YMDBBKe1wveBLYBDCumvB86KiLcOYpTPcoFNP4mI5+osrzgF7RoRMTGltKzcximlFBEnAd8oSX5dRKybUnqkn/0UA/yeofoRj/9BNu10j0rBd8Wgvn9ANhp7RDwMzMjTZ0XEuDLfv8X8N6eU/tdPvYZbO3lNHfvdhr5tUzPPu08FvluyvDZwUUT8hez4+HNKaWGd9ZEkSZJGLYP3JEmSNJZdAHyqkLYvfYP3iqOr9Be8dxnwHM/fsb9vRERh2qMdyKbULbWgnzLXLiwvp76L4AC30fciQrH8gdRzYXCdCnWpx6115qtXuRFUWhH0NdyOg1Z6oo485S5YDmqklGbLp1E8A9ijQUXWcxzX89pD39e/v9d+bfpOfVlXe5FSejYi7gUaPgVlk9QzglO5Y70R5dTzeam3nYe+bX2QHRvFYJJybdctg9jvzfQONFmrzPd4f+oNnhkSEbEW2TSer25QkfV+/zWi3R6oH7P4W+OGOvZZjbWByYW0GTwfRNIIQxG817DPSkrpmbxtbR+g/NFsuLU9zWhv67VuYTnRd7S/4W4FcChZO/Tmwro3AmdExNtSSivqKHvDMmkvKJM2GGsCD/ez/mTgSzzftk0E3kPvgL6VImIa8JZC8q9SSl1V1uef9A7e2zEi1kopPV6yj/H0vonuwZRS6Wfsn8Db8v+nk90s9t/CfiqN3FfJcGsnW33efQe13wTzQ+Cd9L55L4BX5Y/uiLgWuBj4D9mIpbXeqCJJkiSNOk6bK0mSpLHsQrIAplLlprMtpl1QqcCU0hJ6XzRYm94jWVTaR8Uy6TvKzdM1XMjrJR+NoDiSTTGQcCD1TF05rUxatRd3GpWvXuVGGWvkBfpqTSsst/o4aKWyI4eMZhHRThbk26jAPajvhr5mvPbTyqQN5nPf7DajkRr1erfqMzOY177cd820KtMGs9+FheXxwNQa8tfzHTkkImJN4O80LnAP6rwRuNKIT40SEWvQN8C0nqDVahSnIB8KqwxBmdPKpDXyszKSfkc0wrQyaa1se5rR3tarGIz6VJ1Bbi2Vj6z3NuA3ZVYfDPwyDzirVcvblJTSY8A5heTD8hGfyzm0TJkDTplbohhEF8D+hbRd6T3q7z8K64vLvQL1ImJt+k7rO1Dw3rQyaa1sJ1t63p2faz5dY55nyX53XFhhk3FkIxAeAZwOPBARt0TElyNiq3rqKUmSJI0GBu9JkiRpzMpHBrimkLxLPmUjsPLCd2mn//0ppbsHKLrc1LmliiP5Qf8j7xUv3A12FIxi/louDEI24lutitM3latHtRo+Bd4Ayo30V24a4KE23I4DNddpwMZl0hcAnyMbyWI7soDh1YDxKaUofQD3NKuyg9TI9mKweTU4jX7fyh0b5dquRu+3lvax3mkTh8L3gJ3KpF8BfBl4LbAj2ahYq1O+3ejv5oLhpNx7VG4K6UaYNkTlDrWh/qyMtd8Rw63taUZ7W6/i8xiqz+aQywP4DgF+X2b1IcDPI6LWay7TBluvBvlhYXlzKk9ne1hh+bqU0qXV7iil9DBwYyG5uK+BRs3rN3iPbMrc0uDDbvo/54bh1062+ry7rrz5+zuLbPTGakbZ3JrsfObmiDgzIsqNRilJkiSNagbvSZIkaaxbUFieAOxVsvwSenf69zdlbo/iXeYrg/fy0QuKwXsPppRu76e84t3uq1VRh/4U89d0N32dyl2kq/d5DPb51+rqMmm7NbkOMDqOA9UhIl5H1haVug3YOaW0f0rpqymlv6SUbkopPZ5SeiYfXbFoKEZyGgqNbC8Gm1eD0+j3rdyxUa7tavR+R1z7GBE7Ae8oJD8EvDSltHtK6QsppT+mlK5LKT2aUlo8wtuNcu9RI4OPSi0pk/bBYuDjIB8dQ1Dvof6sjLjPySANt7anGe1tvYrPY6g+m02RjyT6FuCPZVa/AzilxgC+YpuSgFUa3KZ0VvG8LgGuLSQfXtwuIvai74h2J9XwfHsUg/HKBd+V6hWslz+n0pvq9o6ISf3kvyalNNAU7qOhnRwWv6NTSt0ppVNTStuRnTt/gew97y8YcBxZEOy1EdHI0cYlSZKkYc/gPUmSJI115UaU2a/C/1Bd8N7F9J6Ot7SMbclGxhqoDqUWFpan9jOFUb/yC0nFO/6Halq5UgvLpLXVWVa9+ep1IVCc2mtmRGzZ5HosLCyPxOOgOKWhqnNIYfkp4OUppWtqLGdaQ2oz9BaWSRvM577ZbYaeN5jXfo0yaQurTBvMfqcVllcwMoOS3krvmw+WA69JKQ00ZWDRiJgKNaX0FH1HKBqquj9eJm2TIdpXIy0sk9bIz0ozfkcMJwvLpLWy7WlGe1uvYsDUGnVOLztspJSeA94E/KnM6ncBP63hd3qxTQnKj7bcDMXR914fEesW0ooBfc+QTX9aq+L30ZYRsRFAREwG9i5Zd3tK6b4yZZQG9K0K7FmyPNDIfeUsLJM20trJhWXS6noO+TE86FFVU0r/TSl9OaX00rwuuwKfAP4CLC2TZS3gD2WOPUmSJGnUMnhPkiRJY92/6R1oB4MM3sun472uJGlGRGxToTwYOHjv0cLyBGCLgepRwZZA8WLZY3WWVYvicwDYqs6yth5MRWqVj9DwnzKr3t/MetDa42BZYbneILy16sw31r2ssHxaSuneWgrIp5+aNOCGw8NjZKPOlKqrvYiIKbTuArjqb+ehb1ufKN9Olft+2aZMWrWKeR9PKRWPx5Gg2G78JaV0ZS0FRMQEYGbjqjTkHi4sbz9E+3mUvm3UUO2rkRr2WYmIVYGNCsnN+D05nAy3tqcZ7W29HiosB9kNTSNaHsD3RuCvZVa/BzipygC+R8qktapN+SXZTSI9JgJzehYiYhrZqIOlzsrPf2u1gL43SPWMlrcXMKUkvVLgXdnR+/IgwOJ5UnGa3XJGQzvZyPPuLeh7zjgoKaUVKaUrU0rHppReBcwAjqRvEOvawNGN3LckSZI0nBm8J0mSpDEtpbSQ3oF2ALtFxCoR0QbsVJL+SErp5iqLLgb57Vf4W2rBAGWVm7Z1lyrrUU2+q+osqxbl9rFznWXVm28wfl4mbU4+KkSztPI4eKqwXO8IDJvXmW/Myo+x4midF9VR1J4DbzI8pJQWAcWpxOv93O9Agy86qiYzI2KdOvMW3/NbU0rlplq7jWzUn1J1tY0RMZHsmCnVjO/IoVAMuqun3diJkTNtLsClheUdIqLh02anlJYANxSS98+Pn+Gskb8jdqJv2zpSPyv1Gm5tTzPa23oVP5uQBWeNeCmlpcDrgb+VWX0Y8MMqAvguL5N24CCrVpf8ff9FIfmwkudwKH2/F+qZMrfnPLzYLvWMltfvlLklKk29Wxx1bxnZaOoDGQ3t5C30bZuG7Xl3SqkrpXQcsAd9zznfONT7lyRJkoYLg/ckSZKkviPfTSILdNmH3r+Zq+nwr7RtT9DevoX0h1JKtw5QVrlR395QQ11KvbnK8hsqpfQ/oDjV0evrLK7efINxJn1HMVgX+EIT69DK46A4msbUiCgGlPUrvzC9Ry15hoHiFIzQ/ECwcqMVFqefq8bBg61Ik11WWD4gIuoJGn19A+qiwXldrRnyacmLozIVjwkAUkrLgSsKybPy0YFq9SqyafdKDfl3ZEGx3am3zSm2HWOh3Sj+nptANn3wUCgGkqwOHDRE+2qUq4DnCmkj6vfkcDJM254hbW8H4UL6jnT+jgbvo2VSSs+SvfblRof7AHD8AEVcQ982+vUR0arg6eLUuVvwfDDdYYV116aUygUfVqvYlvbspzT4LgH/Kpc5pfQwvYOpd89/LxaD/y6rMiB1xLeTKaUVQHGk3YNqmMa51OsHX6PqpJTuAH5WSN40H8FQkiRJGvUM3pMkSZLKj3y3H3VMmdvPtvtFxFbAeoX0gabMJaXUCdxRSD4oImbUUJ+eaTNnF5Jvr3X6zUEoTim1V8l0wlWJiO1owQhi+cWer5VZ9emI2L1R+4mIcRHxsQp16KR1x8FtZdJqfd5vIwtuGEmeLpPW7OdQHDkDapx+OCI2pv4Lj61SbC9WAd5eSwH5qIWHNqxGqtd7G5Sn3LSEPf5eWJ4MvLuO/X6girKHWrHdqbfNKbYdtbYbqwPvq3PfrTKfvgFCH4+IoQi6/kOZtM/VGRzRFPkIYcWbS3aPiB1rKScfzbAYePUUfQPZxoLh1vY0o72tWT6lavHc6CWN/A3davmInK+l/LndhyPie/3k7SZrv0qtS/njYsillG6k7/t1eETsBbywkF7XqHsligGPG0bErsBuJWnXppT6m262NABwAtnNcvsPsJ+yRlE7WfwMbwS8opYC8hu1ag4IHqRyNzW2NbkOkiRJUksYvCdJkiRlFydSIW1QwXsppUfo3fm8AfD+MpsuqLLIHxWWpwDfqrY+uWPJRhUsdWKNZQzGTwvLAXy3xjKObVBd6nECfac6Gg/8MSLqnU5ppfwCyXnAkf1s1qrj4Fr6jgZ1SLU7zINAmjlKYaM8Td/nvWkzK5BPKbakkPzyGov5MTDcp3MsOhd4spB2TESsUUMZn6Tv1KFqvj0j4i3VbhwRmwDFIObHgd/0k+2nZFPilfpCLVNIRsSrgFcXkq9JKV1SbRkNUjzup0XE9DrK+V9hudZ24zvUGPDXaimlu+h7nLwQ+NwQ7Ouf9B2dbCeG/3ddcUQtgO/XWMYXyQKLSp2SBy+NNcOt7WlGe1uvb5dJO6WFo8s1XErpGbIbZMqN1v7RiOjvvGcefc9Hv5zfuNQKxbbi9cBnC2mLgdMHuZ+L6DvS3TFkQXg9Bgq8K67/f/T9/VdV8F5uNLSTpwArCmnfqjGY/Wv0HRF0qK1fWE5kbZIkSZI06hm8J0mSpDEvpfQEcH0heQ/gRSXLC4Hraiy6eOHm/5XZZsCR93I/o+9oPIdGxIeryRwRn6Dv9HdPkXXsN0VK6TL6jjbwqoj4TDX5I+IL1B580DD59GjvoO8UsusA/4qIN9VTbmQOJZvyqTgiXlFLjoP8QlPxeH57RLyo3PaFfU4Cfg5sXk0dh5N8JJRbCsmvakFVihfw31ntxdyIOBY4sPFVGlr5FHTFgN8ZwBkRMaFMll4i4mVkF041PPywmmM2n+ruXLKRFkv9JB8Np6yU0kPArwrJawK/riYwJCK2JmuniiqOlDSEbiyT9so6yrm4sHxARFT1HRoRRwKH17HP4eDr9B197wsRUfMIVnlgU386yqR9MSI+Uuu+8v2tGhEfi4j31JO/Sr8DOgtp+0bEN6vJHBEHkwVGl1pOdoPDmDNM254hbW8H4U9k08OW2hb4bT5KWdUiYnJEFEczHxby0bpfTd82GODISp+1lNJNwNmF5NXJbhLavp66RMSWEfGzOl+rc4GHS5Yn0fc85ayU0lP11K1HHvB4aSG5GMxanFq3aAG9A9WK9XyG2qar/R0jvJ1MKT1I+WD2H1STPyLeTfkbDwfKt2dEfKTWz3Sed3XgXYXkW1NKxeBOSZIkaVQyeE+SJEnKFIPoJtP7jv+L8kCeWhRH6itOffdISunmagrKR98qXgQAOD4ivlnpAmFErBIR36H8aBcfy6exaqb/R99RAL4WEcdGRNk7+yNitYg4nmwUBoBnh7KC/Ukp3UIW/Fa8qDmV7ELtRRHx0iqDi9oi4v1kgaOnkQUmDbT/hbTuODi5sDwemB8Ru5XbON/vdsDfgDfmSS177waheLHvFRHxpYho5ohUvy4sTwL+GhEVp5COiI0j4rfAx/Ok5fQdwW+4+zJwXyFtNvDnfCrgPvJg2A+SXXjtGWFyJB53o0XPa78m8M+IeH2lDSPihWQX4Isjmd4DfKWKfR1F39FZ9iULrn5BP/s9KN9vcaSsf1E+qGao3QAsKqR9JyJmV/PdUqLYbgCcExGvrZQhItaKiJ/Qe1TcQQVmNFtK6SrgS4XkccCPIuLnldqOHnkbsk9EnErfqeqL+/oLfUdjCuD7EXFutQE3EbFHRBxHFixyHLBhNfnqkVJaQTYVZ3GEr6Mi4tSImFahjuMjYi7ZKFvF/uSvppT6fa1GueHS9jSzva1ZSimR3QRTnNL7QODyiCgGbPURETMj4mjgLuoLam6KlNIisps9ikFpkH3Wvl4h64eAuwtp7cB/ImJuHnDZr/y86W0RcR7ZDSjvpfc5bVVSSsvIbhrqz2CnzO3R36h4yxlg9Ps8gPC//WxycS0BYKOonfwkfW/6+kBEnFHpPCYiJkbE58ne+yB7DWoJ5p1B9r14X0R8PyL2jYgBr0FGxJZkU/0WRzg/o4Z9S5IkSSNazSdukiRJ0ii1AOhvpJSqp8wtUW7KpFLVjroHQErpJ/mFrdeXJAfZRcP3RMRvyEa0eJxsqrsdgTdTftq7X6eUTq1l/42QUroyH7WgONrex8lGkDuX55/D2sDOZIFfa5Zs20E2tVRLpJT+FhGvIRvNoHgRbW/g70BXRPyDLDDvUeCxfP10YAtgN7LRHYvT11az/1YdB78CjiYbtaHHesBlEfEnsuf9P7LA15nAS8mmnu6ZnulOBp4WeDg6FTiskPZ54HMR8QDZqJzFgNQvpJTOa2AdTiGbqmyjkrQNgUsi4u9kAZL3kr3WGwCzgJfR+/j6GvBuYKCRpIaNlNLTEXE4MJ/eF0FfBtyWH3f/JjvuVge2At5E71Ee/0w25VdxGnQ1x2/I2owXkk0f99uIuJbnR7VZSnYsvwI4gOfbix4rgMPykYz6lVJ6KCIOIxstKEpWvRi4LiL+SfZZeYDss9FO1o7uVKa4J4B358EmTZVSWhoRZ9K73Vkf+COwNCLupW/wCymlnQrLf4mIy4HdS5LbgPMi4lKyz9VdZKPUrUf2/fUqoHS0nNPI2oyR9vn5Mtl3bDG4511ko8ZeTBYg1dOGr072GuwE7ENtwXOfJBs97GWF9DcCb4iIq8h+Y95JdlyNB6aRvacvAnal79SKQyqldH5EfJ++06W+G3hjRPyebErgR8jq+gKyGxfKvS6XMkTBXiPFMGp7mtbe1iuldFP+vf4Ler9W25LdEHIH8BfgVrLfzuPIzgFeQNaW7VLIN2zlv2EOJHvvdy+snhsRy1NKny/keSIiXkc2lewaJatWJxtV9LMRcQHZjSUPkQVXr052frE52fnFjmS/xRvhJGAu5QeAuDqlVBxRvV7/pPxIpgCX58GQ1ZTx4n7W1WQ0tJMppfsi4lP0DbJ8G/DaiPgdzz+H6WSfwzeTnUv0OInst0Gt5w/TyfpWPgI8HhFXAleT3ZTzJFl7NBXYjOz3R+k5Y49OsoB2SZIkaUwweE+SJEnK/JvszvJKF4RqDt5LKXVGxH30DrgptaDWMoFDgDOBNxTS16b6Ke7OAd5Zx74b5f/ILpIXp4Vbi4Gfw++Ab9HC4D2AlNLfI2IXsveiOGoJZAESb+T5Eeeq9RCVL16VavpxkFJaFtlUfhfSe4q1IBsNrb8pfx8lmwLr7dXub7hIKV0SEWeRvealgixIcWaZbGuWSRtMHZZGxCFkwSbFgM+X0TdopOhcspEr393IejVDHoD0fp4fAaTHZLLjv/gZKHUnWbBOuRHI1BzLyNrBS3k+gHjH/DGQbrIglr9Vu7OU0m8jm4b8FGBiyaoJZAErr6iimAeBA1NKxVEfm+kYsmN77UL6ZGDLGsp5B3A52UX0Unvkj/5cAnyQLAB2REkpdecBMCeTvQalJpAFCTQkIDGltDwP6P8B8L7C6iD7jVDud0KrfYLstfhwIX0q2W+Dan4fXAi8NqW0vMF1G3GGSdvT1Pa2Ximl0yNiKVlwcHHE6C2AI4a6Ds2SUnoqIl5BdoPLroXVn4uIFSmljkKe6yNiD7Jznq0KeaYCr8kfQy6ldG9EzAfKjdj64wbu6lJgMb2Dx3sMNGVu6XbFm8NqLaNoxLeTKaUfR8QGwBcLq1Zn4OdwGdlNV68aZDXWovp2sMejwJtSSsWRAyVJkqRRy2lzJUmSJCCl9BhwY4XVi4Er6yy6v9H3ahp5D7IgHrK7+r9K7VNBLiELCDiklqmDGi0fTeT9wDfoO2JZf34BvLWO6YuHRErpdrIRHj5E36k9a/Uw2XuzZTUj4bXqOEgpXUk2vVkt0y3fAOyZUrqtln0NM+9j4KnDhlRK6RLgILLRKqrOBnyPYfS5qUdK6RSyAJxanvtVwL55264WyqeJ25csmLJajwFvSSmdXsf+Tie70Hx7rXmB84G9Uko31JG3YVJKDwAvB24eZDl35OXcW2PWXwEvTymNtKm2V0opPZdSeifZqEnFKU2r9WiV+1qaUno/WYD0PXXuq8fF1HdzR01SSt0ppSPIXp9avtMhm8byROAVKaVa845aw6HtaXZ7W6+U0q/J6lluWtlqrCAbpXDYyz8jryAbdazoi/kUpcU8N5ON1vcjYDDnbIvJpmCu5fdT0Q/LpC0imxq2IfIpei+qsLrawLuLKX9O1EX2m7Ceeo2KdjIPED2S7BywWueT1b3W88wuaptmt5wFZO1hXe+bJEmSNFIZvCdJkiQ9r1Iw3X8Gcbd8pRH7HgVuqqfAlNKKlNLnyEZjOJFsGq7+PEA2IsxWKaWO4RDEk18MmUsW/PYH+r8wdRlwUErpXa0MOiwnfy9+SDblz5vJAh6qDRJ4IN/+dcDM/L2pZlqo0n03/ThIKV0IbE12QbG/+t5PNpXvLimlWi4iDzsppWfywIytyEZG/BNwN9l0i00bSSOl9FdgB7ILqX2mzSzxHPB7sgtfH08p1RIkOyyllM4km5LsJPq/CN1JdoFyj5TSg02omqqQUrqJ7Nj9ItkIo5U8RtZOvSCldO4g9vcPYDuyEZyuIAtkreRZstHlXp1SOjClNNjgq4ZIKV1DNv3lq8g+8/8hmyJ6Mf0/n2I5V5JNQf91sjarkhVkQRKvSikdklLqr40ZMVJK3yf7jv4cWfDMQK/dIrIp3t9J5ZGTK+3rNLKREd9H9lpWEyjxbL7tXLLv531SSpWCWBouf302B77JwAFfj5EFAr0wpfThOoI6Rr3h0PY0u72tV0rpvymlPcl+B88na9v6zUIWhHUMsGlK6bwhrmLDpJSeJBsl+Zoyq78UEX1GjEspdaWU/h/Z5/PbVH/e+D+yG57eCayXUpqTBjcVcrkAqjOHYES0ckF6S8i++waUt0eXlFl1wWB/B4+GdjKldBxZu3AG/Z9D3AjMAV6ZUnqqjv38i2ykvTeRjc54I9X9ZnmWbOrv16aU9s8DkSVJkqQxJbJBLyRJkiSNZBGxA1lA1brANLIL9I8At6aUrmtdzaoTEdOBvcmmIF2L7GJNJ3B5Sun+FlatLhGxBdn7sTHZ1EqTgKfJgo4eA64ZisCiZh8HETEJ2IvsgtbaZFMEPkx2cfKa5AnnkImIyWTTXm7N89PjPUE24s/ltQSCjjT5cbcPsAnZFNwryC5WX93qEdPGuohYQO/pSH+eUppT2CbIgsl2AGaQtRv/IwuIvWQoppaLiHXJRjFaF1iHLOj2EbKg5v+M5BHmahER44HdyIKL1iKbDrALuIOs3RjM6EwjQkTMIJvGtudYmEj2/fww2UiHt+SjQDViX5PJpsqcSfYdOY1sRKKnyYKqbgHubNV0iuVExFbA9mSvz5pkdX0EuAu4cjjcADKSDGXbM1zb23rl3+27k31e1gHayIKMFpL9trlhLLRR/Slpv9bOH6uQBRw/Rfae3pxSerjB+zyabLT0UrullP7byP2MJCO9nYyI1ch+R29E9hyeI7vp6r9DETQXEWuQ3QC1eb6/1cnaoqfJbnq7EbipUd+9kiRJ0khl8J4kSZIkSZIGrZpgEknS4NneaqjlwZ+3AVuUJF+VUtqlRVWSJEmSpFHLaXMlSZIkSZIkSZLU42X0DtwD+FErKiJJkiRJo53Be5IkSZIkSZIkSerx6cLyk8DpraiIJEmSJI12Bu9JkiRJkiRJkiSJiHg98NJC8k9SSs+0oDqSJEmSNOoZvCdJkiRJkiRJkjSGRcSEiHg/cFph1SLg2y2okiRJkiSNCRNaXQFJkiRJkiRJkiQ1T0QcBHwpX1wV2ASYVGbTr6eUHm1axSRJkiRpjDF4T5IkSZIkSZIkaWxZE9hxgG0uBb7ZhLpIkiRJ0pjltLmSJEmSJEmSJEkqdQkwO6W0vNUVkSRJkqTRzJH3JEmSJEmSJEmSxrbngMeAK4EzgV+llLpbWyVJkiRJGv0ipdTqOkiSJEmSJEmSJEmSJEmSNKY4ba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02odUVkCRJ0sjUPnd+B/DFfPGCznmzZ7WuNpIkSZIkSdII1tHWQUlfGx1ds1pWF0mSJDWNwXuSJEmD0D53fjtw9xAUbTDcMNA+d/6OwLuBlwIzgVWAB4HrgDOA33XOm728dTWUJEmSJEkaRTra2hmivjaD4Vqoo219YFdgl5K/65VscQwdXR0tqJkkSVLLGbwnSZIkFbTPnT8Z+BpwJBCF1ZvnjzcA/22fO/+dnfNm39rkKkqSJEmSJEnDW0fbzsB8YP1WV0WSJGm4MnhPkiRpcJYAf61iu/2AKfn/DwLXD7D9dYOplOrXPnd+AL8E3lyS/BxwE7AI2BpYJ0/fFbiwfe78PTrnzb6rqRWVJEmSJEkafexrG13aMHBPkiSpX5FSanUdJEmSRr32ufM7gU3yxZ93zps9p3W1UX/a587/LPDVkqQzgU90zpv9UL5+AtlUuifwfCfxjcBOTqErSZIkSZLUBB1tnZT0tdHRNad1lVFFHW2zgH/lSw8BV5Y8fl+ypdPmSpKkMcuR9yRJkqRc+9z56wKfKUk6F3hH57zZK+94yQP0ftY+d/6jPN/JuB3wfuBHzaqrJEmSJEmSNMzdDrwOuJKOrgd6reloa0mFJEmShptxra6AJEmSNIx8FFg9/38p8OHSwL1SnfNmn0fvO4Q/k0+5K0mSJEmSJKmj6wE6us7rE7gnSZKklRx5T5IkaRhqnzt/K+BQ4BVkU4CsCSwE7gf+CZzeOW/21VWUM4vnp6agc97syNM3Bg4DXgNsBKwKPJCX/ZPOebP/W0XZHcAX88ULOufNnlXlc9saeAvwMmAzYO181WPAzcCFwO86582+vpryGuxNJf+f2zlv9sMDbH8i2d3DABsDuwGXD0XFJEmSJEmSVKeOtgH72ujoGrCvrTANLHR0RZ7eb18bHV0D9rXR0dZBSV8bHV2zBsyT5auqr42Orlb0tUmSJGkABu9JkiQNI+1z508EvgkcQd/fauvkj52BT7TPnf9L4EOd82YvqnEfbwV+yvMjzPXYIn+8v33u/O8Cn+6cN7u79mdRcb9twHFkHaXjy2wyM3+8HPhS+9z5R3bOm31co/ZfRf22ALYpSZpfRbZ/AUuAVfLl12LwniRJkiRJ0vDQ0VZ1Xxsdbb8EPkRHV019bXS0DdjXRkfbd4FP09HVsL42Otpq6mujo+1IOrqOa9j+JUmS1BAG70mSJA0T7XPnTwZ+B7yysOpW4H9kd81uC4wDgqxjbuv2ufMP7Jw3e2GV+3gVcGaevxu4AXiCbNS4zfLNxgGfAtYAPlD3E+q9342BvwAvKKy6F7gPWA7MALbK9w8wrUJZ7cDdJUnHdM6b3dGAau5UWL5koAyd82Yva587/wpg3wplSJIkSZIkqRU62urqa6Oj7UA6uhZWuY+W9LXlI/01pK+NjrZ2Cn1tdHR1NKSekiRJGpDBe5IkScPHV+ndmfg34IjOebNv60lonzt/JvAdsqkwAHYHfgi8rcp9nEbWmfhr4OOd82Y/UFL2rmR3Ce+YJx3ePnf+Pzvnzf5VHc9lpfa586eQdZSWdiaeAXy5c97sWwrbrk42vchhQBrMfuuwbcn/z5F1dlbjDp4P3it2mEqSJEmSJKk1yva10dG1sq+NjraG9rXR0bWyr42Otj59bXS0/ZOOrkH1tdHRVrGvjY6uWwrbtrKvTZIkSVUYN/AmkiRJGmrtc+dvCxxZkvQH4FWlgXsAnfNm3985b/ZbgZNLkg9pnzv/ZVXuam3gLOAtpYF7edn/BfYDbipJPrZ97vxJVZZdyefJph/p8YnOebPfUQzcy+uwqHPe7LM6581+KVnHaTO1l/x/fw1TBpcG+bVX2kiSJEmSJElN0tFWtq+tV+AeQEfX/XR09elro6Ot5r62XoF7Wdll+9roaGt4XxsdXe/oE7iX1WERHV1n0dHVir42SZIkVcHgPUmSpOHhCJ7/bfYUcFjnvNkr+tn+o8D9Jcsfr3I/TwIf7pw3u+ydtp3zZncBHyxJWh94fZVl99E+d/4awIdLks7pnDf72Gryds6bvaje/dZpjZL/u2rIV7rt+Pa581dtUH0kSZIkSZJUnz59bXR0DVlfGx1d5Ue16+hqaF8bHW19+tro6Kqqr42Ormb3tUmSJKkKTpsrSZI0PLy+5P8zOufNfri/jTvnzV7cPnf+ScCX86QD2+fOX6Vz3uwlA+znl53zZj8xQNkXts+dfw2wU570RuDsAcqtZDbQVrJ8TJ3lrNQ5b3Yn2XQkjbZayf/P1pCv+JqvDjwz+OpIkiRJkiSpTq8v+f8MOrr67Wujo2sxHW29+troaFuFjq4B+9ro6Oq3r42OrgvpaLuGYdrXRkdXJ0PT1yZJkqQqOPKeJElSi7XPnb8J2V23PeZXmfW8kv8nALtWkefPVZZdut1uVeYpZ7+S/2/qnDf7xkGUNdQmlvy/vIZ8xW0HO/WJJEmSJEmS6tXRNmb62ujoGs59bZIkSaqCwXuSJEmtt0Vh+boq891E78CxYjnl3FBl2aXbbdY+d/74KvMVvaDk/yvrLKNZSkfLm1JDvuK2TkEiSZIkSZLUOsO+r42OtrHQ1yZJkqQqGLwnSZLUetMLy49Vk6lz3uzlwMJ+yinn8SrrVNxuWpX5itYs+f+ROstoltKgu1VqyLdqP+VIkiRJkiSpuerqa6Ojy742SZIkNZ3Be5IkSa03ubD8XA15l5b8X81ocdWWvbSwXKxjtUrzPVtnGc1S2pG7fsWt+irdtisPqpQkSZIkSVJr2NcmSZKkEcPgPUmSpNZbWFieWkPeNfopp5xqyy5u11VlvqInS/5vq7OMZrml5P+12ufOX73KfBtXKEOSJEmSJEnNt7CwbF+bJEmShi2D9yRJklqvOMXFZtVkap87fx16d/xVM1XGplXWqbQOizvnzV5cZb6ih0r+36rOMprlxsLyTlXme1HJ/zc3piqSJEmSJEmqU119bXS0Na2vjY6usdDXJkmSpCoYvCdJktR61wPLSpb3qDLfXoXlK6vIs3uVZZdud3WVecr5T8n/L26fO7/eKUGa4QpgScnyvgNlaJ87fya9O2kXNLhOkiRJkiRJqs2Y6Wujo20497VJkiSpCgbvSZIktVjnvNnPApeXJL2zyqyHlvx/X+e82XdXkedtA23QPnf+asBrS5L+XWV9yjm/5P824JBBlDWkOufNfobe9T200rYVtlkO/KGhlZIkSZIkSVJtOroa0tdGR1dD+troaBuTfW2SJEmqjsF7kiRJw8NPSv7fo33u/Df1t3H73Pl7A28sSfpxlfvZt33u/FcOsM1n6T1FyKlVlt1H57zZVwEXlSR9o33u/HXrLa8JTi75f5v2ufPfWmnD9rnzpwEfKUk6r3Pe7CeGqmKSJEmSJEmqWq++Njra+u1ro6Ot7r42Otqa1tdGR1efvjY62oZzX5skSZIGYPCeJEnS8HAWcFvJ8intc+fvU27D9rnzdwDOBSJPegT4YQ37+mX73Pk7VSj7ncDckqRzOufNvr2GssuZC6zI/58BLGifO3/r/jK0z52/T/vc+a+psK69fe78VPLoGGT9VuqcN/s8ek8/8oP2ufN3LlOHVYBfAuvnSSuAzzWqHpIkSZIkSRqUPn1tdLSV7Wujo23QfW10tO1Uoew+fW10dDW8r42Otn772uho24eOtrJ9bXS0tdPRlkoeHYOsnyRJkmowodUVkCRJEnTOm720fe78Q4ELgUlkd+Ne0D53/hlkU7E+BKwFvBKYk28DkID3d86b/XiVuzqLbDqNy9rnzj8Z+CvwBLAx8BZ6T+HxOPCxQTwtADrnzb64fe78zwDfzJNeANzQPnf+r/P930vW4bge8CLgIGAb4Bjgj4Pdfx0OBy4G1iB7zS9qnzv/p8A/gMXAdsCHga1K8hzTOW/2zc2uqCRJkiRJksro6FpKR1ufvjY62qrqa6Ojq+a+NjramtLXRkfXxXS09elro6NtePa1dbSdD+w7wFafo6Ntbpn0renoumcIaiVJkjRsGLwnSZI0THTOm315+9z5s4HfAquTjZL8zvxRzjLgXZ3zZv+hht18gKxDb0fgg/mjnIXAKzrnzf5fDWVX1Dlv9rfa585fAhwHjCf7HXpI/hhWOufNvqF97vw3A78mC+BbFfho/ijnxM55s7/crPpJkiRJkiSpCh1dl9PRVnNfGx1dQ9bXRkdXQ/ra6Oj6Fh1tI6KvjSwwcvIA24zPH0VRJk2SJGlUcdpcSZKkYaRz3uy/k43s9gtgaYXNVgDnATt2zpt9Vo3lPwXsSTb1x5IymySyO3B37Jw3+6payq5i3ycAPdOQPNfPpouAM/PtWqJz3uy/kdX1t8DyCpvdDLyxc97sDzetYpIkSZIkSapeR1dNfW10dNXU10ZHV9V9bXR0NbSvjY6uEdPXJkmSpMoipdTqOkiSJKmM9rnzVwP2AzYBpgNPAfcDF3TOm/1klWXMAv7Vs9w5b3aUrGsD9gc2Ihtd7gFgQee82fc36Cn0V6/VgJeQPbe1yALkHiULiLuyc97sZUNdh2q1z52/Ntn7sCGwCvA/4NrOebOvbWnFJEmSJEmSVL2Otop9bXR0VdXXRkfbLEr62ujoipJ1Zfva6Oga8r62/LlV7Gujo2vY9LVJkiSpN4P3JEmSRrH+gvckSZIkSZIk1aC/4D1JkiSpDk6bK0mSJEmSJEmSJEmSJElSkxm8J0mSJEmSJEmSJEmSJElSkxm8J0mSJEmSJEmSJEmSJElSk42q4L2IeH1EnBQRV0bE/yLiuYhYGBGXRMTHImJSmTwdEZEGeGzTzz5fEBGn5/t7NiLujIhvR8S0Aeq6YUT8OCLui4ilEXFvXvcNG/BSSJIkSZIkqQ4R8eqI+HtEPBERiyPiqoj4SETU1Y8WEXtGxO8j4tGIWBIRN0XE5yNiSoXtXxQR34qIf+f9RUvyetyQp88YYH/2OUmSJEmSJKnl7Ger8nmllBpZXktFxEXA3sBS4EHgcWB9oOdFuxJ4WUppYUmeDuCLwH3AvRWKfntKqc+6iNgfmA+sAjyal7ENsCpwF7BXSunhMvm2BS4E1gS6gDuBzYG2vM77pJRuqf6ZS5Ikldc+d/4s4F89y53zZkfraiNJkjS8RcRc4Ov54l3AImB7shtgzwPekFLqrqG8dwA/B8YDDwCP5OVNBK4AZqWUnink+Qrwf8AK4KH8MQ1oz8t5HHh5SunqMvuzz0mSJGkodbTNoqSvjY4u+9okSZLKsJ+teqMteG8O0AlcnFJaVpK+B3AOMBM4MaX04ZJ1HWTBe8eklDpq2NdUsjdmHeD7wKdSSssiYi3g92RBhPNTSq8p5BsPXAdsC5wLvCul9ExErAacBrwxX79zLQepJEmSJEmS6hcRewIXAwl4Z0rpzDx9R+CvwAzgqJTSt6ssrx24BZgMHA18O6WUImKTvLytgR+klI4o5Hs5sDrwj5TSUyXpmwAnAwcAN6aUti/ks89JkiRJkiRJLWc/W21GVfBefyLiYOBs4MGU0oYl6R3UF7x3FPBN4GbghSmlFSXrNiYL7JsA7JJSuqpMPR4HNk0pPV2ybipwN7AW8MaU0m9rf6aSJEmSJEmqVUTMB14N/Dil9IHCurcDp5PP8lB602g/5f0A+BBwfkrpwMK6vcg6MJcBG5WbuaFCmeuS3SEcwFYppdtL1tnnJEmSJEmSpJazn602dc0hPEL1DFW4aoPKe2P+99TSwD2AfIrdv+eLb66Q7+zSNzfP9zTZCIEABzeonpIkSZIkSepHRKwBvCxf/FmZTc4BniLrlNu/ivICeEOl8lJKl5D1VU0EXldtPVNKjwBP5ovFPi77nCRJkiRJktRS9rPVbiwF7+2Z/72qwvr9I+KciPhnRPw6Io6OiPXKbRgRE4Bd8sWLK5TXk/7iQvoedeaTJEmSJEnS0NgZmAQ8S5m+o/wO4CvyxWr6bDYG1s//b1gfUERsBawJPA3cXlhtn5MkSZIkSZJazX62Gk1oRCHDVT4H8frAQcA8YDHwmQqb71tYfhPQEREfSimdWljXThaxCXBXhfJ60rcsqc8ksoOqmnztETGxmuEhK4mInjmRV/S7oSRJkiRJ0sg0Pv/7QKUNUkozqyinp//m3pTS8grb3AW8tGTbaspbCjzYT3ml21YUEWsDewHfzJM+k1J6pmR9U/ucxiL72SRJkiRJ0ihnPxut6WcblcF7EfFx4NhC8u+Az6eUbiik/w/4GvBbshd3CVkU6OeAVwEnR8TjKaU/lOSZXvL/k5TXk166bRvPj3Y4UL5xwBpk8ycPyrhx48YPvJUkSZIkSdLI0t3d3aiievpvKvXXlK6b3s82xfIWppRShW36LS8idgKuLiRfA7w2pfTHQnpL+pzGorHez7b+apUO5/r9b3E0vExJkiRJklQb+9lWano/26gM3iOLAr2YbHS8TYAZZPMkvy0ivpBSWnmHbErppDL5L4mI2cC5ZPMmHxsRfyw5CKaUbPtchToszf+uUpJWS75i3nqsGDdu3PgVK7whWJIkSZIkjT7jx4+nu7t7RZV3/fanp8+mUn8NlO/rGcryFpH1bwWwAbARsD3wroi4JKX0RJn99bfPRvY5jUX2swF0tA1BmV2NL1OSJEmSJNXEfrY+++tvnw3tZxs38CYjT0rpnJTSPimlF6eU1iObi7gT+CxwQpVlJGBuvrg5sEPJ6mdL/p9UoYjJ+d8ldeYr5pUkSZIkSdLQ6OmzqdRfA+X7eoasvJTSHXn/1t4ppU2BTclmjjgYWBARpTfl2uckSZIkSZKk4cB+thqNyuC9opTSZcCrySIfD4+ITarMdxvQE125Rcmq0mERKw3hWG4YyC6gu7C+Ur5u4Klq6ilJkiRJkqRBqWaqjmqm/CiWNy0iKs0JWkt5pJTuAw4BrgVemP/fwz4nSZIkSZIkDQf2s9VoTATvAaSUHiSbr3gcsGMNWZflf0ujLDtL0jerkK8n/faSOjwH3Ftlvs6U0rIK20iSJEmSJKlxevpvNi7caVuqT19PFeVNJpuKY7DlAZBS6gb+ki++qCTdPidJkiRJkiQNB/az1WjMBO/lJhT+9isi1gbWzRfv70lPKS0HrsoX966QvSf9skL6ZYX11eaTJEmSJEnS0Lia7EbNKZR01vWIiInAbvliNX029wIP5f83ug+oUv+WfU6SJEmSJElqNfvZajRmgvciop3nR9y7tspsnwCCbEjEKwrrfpP/nRMR4wv72hh4Wb54boV8b4mIqYV8U8nmUwb4dZV1lCRJkiRJ0iCklJ4C/p4vvq/MJgcDawCPAwuqKC8Bv61UXkTsBWxD1pF5XrX1zO9Wnp0vXlNYbZ+TJEmSJEmSWsp+ttqNmuC9iNglIo6JiD5DFkbEK4E/k0VK/imldGeevl1EnBgR2xW2nxIRnwU+nSd9Ix8WsdSPgMeAFwDfzSNDiYi1gDPyff05pXRlId+5wC3AWsApEbFqnm814JQ8/Qbgd3W8DJIkSZIkSarPV4EEvD8i3taTGBE7At/NF79Z2kcUER+PiM6IOKtMed8CngNeERFHRUTkeTYBTs63+WlK6aHSTBFxakTs3rN9Sfp2wO/JOiMfom/noH1OkiRJkiRJGg7sZ6tBZAGKI19EzAL+lS8+RDbN7SRgY2Bann4F8OqU0mN5np3IhmsEeJTn5yx+AbBq/v/PgMNSmRcqIl4K/JFsqMee/D15O4E9iwdGnm974N/AdLJR/e4AtgDagCeAl6SUbqrl+ZcTEcvHjRs3fsWKFYMtSpIkSZIkadgZP3483d3dK1JKxakt6hIR/wd8JV+8C1gEbE92A+x84HUppRUl23cAXwQuSCnNKlPeu8g69MYBDwCP5OVNBK4E9kspLS7k6emDejqvw3JgQ2AG2QwRjwCvSSkVZ4loWp/TWGQ/W66jbQjK7Gp8mZIkSZIkqSb2s/XZX9P62Rrygg8T1wIfA14KbEcWHTmJbJjF/wBnA79MKS0vydMJfB7oGUJx6zzPI8CfyKIy/1pphymlf0TErsDngAOAF5IdIL8FvpJSerJCvhvyaNIvAK/K8z2a1/FLKaX763j+DZVSYsWKFYyW4E5pqIwbN45x48ZRCNSWJEmSRoSUEt3d3XR3d7e6KhrDIoLx48cPi/OqlNJXI+Ja4EhgF2A94HqyjsETSjsUqyzvtIi4A/gMWf/TtmQdhWeSzfTwbJls7yLr39oN2IhsGpGngEvI+qt+OJL7nMai0dTPNnEIyly2bNkQlKqRaDh9H0iSJEm1sp9Nw8FwOq+yn616o2bkPfVVzx3BixYtoquri0WLFvmlIlVpwoQJTJ8+nTXXXJNx40bNbOSSJEkaxbq7u3niiSd48sknWb58+cAZpCE2btw4Vl99ddra2lh99dWrztfoO4KlSuxny7zgV3s0vMyb33ppw8vUyFXv94EkSZLUKvazabixn23k8QXXSk888QQPP/xwq6shjTjLly/n0UcfZcmSJcycOXNYRLFLkiRJlaSUeOCBB1i0aFGrqyKt1N3dzVNPPcVTTz3FjBkzWHPNNVtdJWlQ7GeT6uP3gSRJkkYS+9k0HHleNfIYvCcguxO4p0NxlVVWYfr06ayyyioGIUkDWLFiBV1dXTzxxBMsWrSIhQsXMn369FZXS5IkSaroySefXNmhuOaaa9LW1sb48eNbXCuNZSkllixZwpNPPsmSJUt4+OGHmTRpkiMuacSyn602W2yxRauroGHC7wNJkiSNNPazabjxvGpkMnhPAHR1dQFZh+LGG2/s1J9SlSZOnMiUKVNWBvE9/fTTBu9JkiRpWOvpUGxra2PGjBktro2UmTRpElOnTuXee+9lyZIldHV12amoEct+ttpMnDix1VXQMOL3gSRJkkYS+9k0HHleNfLYcyRSSiu/VKZPn26HolSHqVOnAvDMM8+QUmpxbSRJkqTyUko888wzwPO/YaXhYty4cStvhlq0aJHnVhqR7GeTBs/vA0mSJI0E9rNpOPO8amSx90isWLGC7u5uILsjWFLtJk+eDGQ/0lasWNHi2kiSJEnlrVixYmVHTc9vWGk46emX6O7u9txKI5L9bFJj+H0gSZKk4c5+Ng13nleNHAbvqVeEbUS0sCbSyFX62TFqXZIkScOV538a7jy30khnOys1ht8HkiRJGu48/9Nw53nVyGHwniRJkiRJkiRJkiRJkiRJTWbwniRJkiRJkiRJkiRJkiRJTWbwniRJkiRJkiRJkiRJkiRJTWbwniRJkiRJkiRJkiRJkiRJTWbwnjRGzZkzh4jg1FNPbXVVJEmSJElldHR0EBF0dHQ0pLwFCxYQEcyaNash5UmSMvazSZIkSdLwZ1+bhiuD96Qq3HbbbUQE48aN4/HHHy+7zc9//nMigojgnHPOKbvNgw8+uHKbzs7OIazx0Hv66af57ne/y0tf+lLWX399Jk2aRFtbGzvttBMf/ehHueqqq1pdxbp0dnbS0dFhZ6skSZI0Rnn+19fChQvp6OjguOOOa3VVJI0RY62dtZ9NkiRJ0mhlX1tf9rWpaEKrK6CR5e83PdzqKtTkZdvOaEg5W221FTNmzODhhx/m4osv5qCDDuqzzUUXXbTy/wsvvJCDDz64zzYXXnghADNnzqS9vb0hdWuFP//5z7zrXe/iscceA2DDDTdkxx13ZPHixdx6661ce+21HH/88Xz4wx/mhBNOaHFta9PZ2ckxxxzDfvvtx5w5c1pdHUmSJKkl2ufOb3UVatY5b3ZDyhlO539rr702W2+9NWuvvXZd+Rtl4cKFHHPMMWyyySZ8/OMfb2ldpFHl1j+3ugbDlv1s9rNJkiRJo0pHW6trUJuOroYVZV9bX/a1qciR96QqveQlLwGe/1Iouuiii5g2bRrTpk3rd5vSskaiP/zhD7z2ta/lscce45BDDuGWW27h/vvv54orruCmm27iscce4/TTT2frrbfu9SUrSZIkSSPFcDn/O+KII7jllls44ogj6i5DkkYi+9nsZ5MkSZI0etjXJvXP4D2pSj1fAuU6yh577DFuueUW9tprL/bcc0+uu+46nnrqqT7b9XzR7LvvvkNb2SHyyCOP8O53v5sVK1Zw9NFHc+aZZ7L11lv32ma11Vbj7W9/O9deey3vec97WlRTSZIkSaqf53+S1DpjpZ21n02SJEnSWGFfm9Q/g/ekKvV8oVx55ZU888wzvdb1fMnss88+7L333nR3d3PJJZf02uapp57i+uuv71VWjxtvvJFDDz2UmTNnMmnSJGbMmMGb3vQmLr300rJ1mTNnDhHBqaeeyt13382cOXPYcMMNmTBhAh0dHSu3W7x4MZ/5zGfYdNNNmTJlCu3t7Xzyk59k0aJFdb0GJ5xwAk8++STbbbcdX/3qV/vddvLkyXzsYx/rk/74449z9NFHs/XWW7PKKqswffp0Zs2axemnn05Kqc/2HR0dRESv51Xq1FNPJSL6TL1Rmr506VI6OjrYYostmDJlChtttBGf+MQnWLx4ca88s2bNYv/99wfgggsuICJWPkby9CuSJEmSajNU539PPPEE//d//8f222/PaqutxtSpU9ljjz34yU9+Qnd3d596DHQ+dPbZZ7PHHnuw2mqrsfbaa3PQQQdx9dVXs2DBAiKCWbNmVXyO3d3dfO9732P77bdnypQpzJgxg/e97308+uijvbabM2cOm266KQD33HNPr/OkiFi5XUqJ0047jX333Zdp06YxadIk1ltvPXbZZReOPvpo7r///op1kTS22c9mP5skSZKk0c2+tufZ16ZyJrS6AtJIseOOO9LW1kZXVxeXXXbZys4n6P2F0vMlcOGFF/LKV75y5TaXXHIJ3d3drLXWWmy77bYr08877zze8pa3sHTpUqZNm8aOO+7IPffcw29+8xt+97vf8aMf/YjDDjusbJ1uvfVWjjzySJYsWcJ2223HGmussbJBX7x4MQcccACXX345EcF2221Hd3c3xx57LAsWLGCrrbaq+TU466yzADj88MOZMKH25uOOO+7ggAMO4L777mPSpElsv/32LFy4kAsuuIALLriA888/f2VnYKMsW7aMV7ziFVx44YVsu+22tLe3c/vtt3Psscdyww03cP7556/c9oUvfCGPP/44N9xwA2ussQYvfOELV65bf/31G1YnSZIkScPbUJz/3XjjjRx44IE88MADTJo0iS222IKlS5dy+eWXc9lll3H++edz9tlnV30+9OUvf5kvfOELAGywwQZssMEGLFiwgL322ovPf/7zA+Y/9NBDOeOMM9hyyy3ZYostuPXWWzn55JO57LLLuPLKK5k8eTIAW221Fbvuuiv//e9/mTx5MrvuumvZ8o466ii+853vALDxxhuz1VZb8dhjj3HDDTdw1VVXsddeezFz5syqnpukscV+NvvZJEmSJI1u9rXZ16b+OfKeVKVx48ax1157AX2Hc73wwguZNGkSu+22G7vvvjsTJ04suw1kXzo9XxAPPvgghx56KEuXLuVjH/sYDz/8MFdccQUPPfQQX/3qV+nu7ubDH/4w1113Xdk6fetb32LfffflwQcf5Morr+Tmm2/m05/+NACf//znufzyy9lkk024/vrruf7667nxxhu5+uqrefjhhzn33HNrev6PPfYYt99+OwD77bdfTXkhiwx/29vexn333cd+++3Hvffey5VXXsmdd97Jn//8Z1ZbbTVOO+00fvSjH9Vcdn/OOeeclUPt3nDDDdxyyy1cfPHFrLHGGvztb3/jL3/5y8ptjz/+eI4//ngAdt55Zy666KKVj3POOaeh9ZIkSZI0fDX6/G/x4sW87nWv44EHHuCjH/0ojz76KDfeeCN33HEHN9xwA9tttx2//vWvOfHEE6uq3+WXX77yTuEf/vCH3H///SvPJQ8++OCKdw/3uOSSS1iwYAGXXXYZt912GzfccAM33ngjM2fO5MYbb+SUU05Zue1nP/vZledD6623Xq/zpJ7n/eijj3LsscfS1tbGRRddxD333MPll1/OXXfdRVdXF2eeeSabbbZZVc9N0thjP5v9bJIkSZJGN/va7GtT/wzek2rQMwRrz5cDZFN7XH311ey6665MmTKFVVZZhRe96EVcfvnlPPfccyu362loS4dxPfHEE3nqqafYaaedOO6445g0aRKQfXl99rOf5dWvfjXLli3j29/+dtn6rLPOOpxxxhmsueaaK9OmTJnC008/zUknnbRyH9ttt93K9TvuuCPHH388y5Ytq+m5P/DAAyv/7xnGtRb/+Mc/VkaPn3XWWcyYMWPlule+8pV88YtfBOAb3/hG2Wk96rV8+XJ+/vOf97oDeo899uD9738/AH/+858bti9JkiRJo0cjz/9OPvlk7rzzTt7whjfwve99jzXWWGPltttuuy1nnHEGEcF3v/vdqup27LHH0t3dzfve9z4++MEPrgxcWXXVVfnZz37GJpts0m/+ZcuWcfzxx7P77ruvTNtqq604+uijgdrPk+688066u7s54IAD2HvvvXutmzJlCocccgg77LBDTWVKGjvsZ7OfTZIkSdLoZ19b9exrG3sM3pNq0PNl8J///IcVK1YAcOmll7Js2TL22WefldvtvffePPvss1xxxRUAPPfcc1x++eUA7Lvvviu365lK4ogjjii7v4997GO9tit605vexGqrrdYn/cILL+SZZ55hk0024VWvelWf9a973evYcMMN+3+yBU8//fTK/8vtcyA9z+Hggw9mvfXW67P+gx/8IJMnT+aee+7h1ltvrbn8SnbaaaeyQ83utttuANx1110N25ckSZKk0aOR53+/+c1vAFYGNxTtsMMOtLe3c9ddd3H//fcPWLe///3vALznPe/ps27ixIm8853v7Df/9OnTeeMb39gnvd7zpI022gjIpr689957a8orSfaz2c8mSZIkafSzr6169rWNPQbvSTXYbbfdmDx5MosWLeKaa64Bes/B3qMn+rln3X//+1+effZZVl99dXbeeeeV2912220AK+dlL+q5k/fhhx/mqaee6rP+BS94Qdl8PeVus802ZedwHzduXK87ZKsxderUlf8vXry4pryldar0XKdOnbryS6hn20bYfPPNy6avu+66ACxatKhh+5IkSZI0ejTy/O/6668H4Atf+AL77LNP2cdjjz0G9B6NqZwnn3xy5baV7rAd6M7bRp8nbbjhhhx88ME8+OCDbLHFFhx44IF8/etf56KLLmL58uU1lSVp7LGfzX42SZIkSaOffW3Vs69t7DF4T6rB5MmTVw512jOc60UXXURE9BqutOfLpXQbgD333JMJEyas3K6nke5ptItKp7wovSO3R6U7c3vKXWeddSo+l9Kyq1F6B/Hdd99dU97SOlV6rqV1Kvdc61XpNRo3Lmv+Gjl1iCRJkqTRo5Hnf11dXQBceeWVXHzxxWUfPedBS5Ys6bdePUEeEcHqq69edpvSoJByhuI86bTTTuOLX/wi6667Lueffz6f/exneclLXsIGG2zAt7/9bbq7u2suU9LYYT9bbexnkyRJkjTS2NdWG/vaxhaD96Qalc7FvmLFCv7zn//wghe8gDXXXHPlNuuuuy5bbLEFF198MSmllV8sPXl79DT+jzzySNl9Pfzwwyv/H+gLoVy5jz76aMVtKu2zkrXXXpstt9wSgAsuuKCmvKV16m+/Pc+39Ln23NFc6QutnruTJUmSJKkajTr/6zkfuv3220kp9fuYNWtWv3Xq6QxMKVU8H2pkoEa1pkyZQkdHB/fffz8333wzJ510Eq997Wt5/PHHOeqoo/jud7/b9DpJGjnsZ6uN/WySJEmSRiL72qpnX9vYYvCeVKOeedQvuugirrnmGhYtWtRrGNce++yzDwsXLuT666/nkksuAfp2KvZMqXHTTTeV3deNN94IZHfKrrHGGlXXsafcW2+9tWxnXHd3N7feemvV5fV461vfCsCPf/zjlfPQ11qnSs/16aef5r777uu1LTz/ZVmpg/SOO+6oqR4DKTf9iSRJkqSxqVHnfz3TGt5www2DrtP06dNZe+21AbjuuuvKbtMzdUij1HqetM0223D44Ydz3nnnceKJJwLwk5/8pKF1kjS62M9mP5skSZKk0c++tox9bSoyeE+q0V577cX48eN55JFH+NnPfgZQ9gulZ2jXH/3oRzzxxBNMmjSJF7/4xb22OfDAAwE44YQTyu7r+9//fq/tqrXPPvuw6qqr0tnZyV//+tc+688777wB53Yv54gjjmDatGnceOON/N///V+/2y5dunRl/eH553DOOefw0EMP9dn+pJNOYunSpWyyySZsvfXWK9M322wzAK644oo+eRYvXsxZZ51V8/PozyqrrAIMPHyuJEmSpNGvUed/b3zjG4HsHK8RUwq+/OUvB+DUU0/ts2758uWcfvrpg95HqcGcJ+2xxx4APPjggw2tk6TRw342+9kkSZIkjQ32tWXsa1ORwXtSjaZOncqOO+4IwCmnnAL0/4XSs82uu+66shHu8f/+3/9jjTXW4JprruHII4/kueeeA7I7dr/5zW8yf/58Jk6cyCc/+cma6rjGGmtw2GGHAfChD32Im2++eeW66667jo9+9KNMnDixpjIhuzP5lFNOYfz48XzjG9/g7W9/e587i5csWcLZZ5/NzjvvzMknn7wy/YADDmC33XZj6dKlvO1tb+s1rcf555/PMcccA8DcuXN7RZrvv//+TJkyhf/+97/8+Mc/Xpm+cOFC5syZw+OPP17z8+jPpptuCmR3Lvc3HYokSZKk0a9R538f+MAH2GyzzfjXv/7FO97xDv73v//1yr9o0SLOPvtsPvGJT1RVr49//ONEBD/96U973WW7ZMkSDjvsMO6+++4anuXA1llnHaZOncojjzzS6/yyxz/+8Q+OOuqoPiNALVq0iG9961sAvOhFL2ponSSNHvaz2c8mSZIkaWywry1jX5uKDN6T6tAzJOuzzz7LBhtssLIjqtQ222zDWmutxbPPPgs8PwRsqQ022IBf/OIXTJo0ieOOO4711luP3XffnfXXX59Pf/rTjBs3jhNOOIEddtih5jp+5StfYZddduHuu+9mu+22Y4cdduCFL3whO+20E+ussw5vetObai4T4PWvfz2/+93vWGuttTjzzDPZZptt2Hjjjdl9993ZbrvtWHPNNXnrW9/KLbfcwn777bcyX0RwxhlnMHPmTBYsWMDGG2/MLrvswpZbbsmBBx7IokWLOPTQQ/nABz7Qa3/Tp09feffxBz7wAWbOnMmuu+7KBhtswIUXXjjgncm1WmeddTjggANYtGgRm2++OXvssQezZs3ikEMOaeh+JEmSJI0MjTj/W3311Zk/fz6bbropZ555JjNnzmTbbbdljz32YOutt2batGm89a1vXTkNyEB23313Ojo66O7u5vDDD2fmzJnsvvvurLfeepx55pl0dHQA2WhWjRARHHzwwUDWMbjbbrsxa9YsZs2aBWTTM377299mu+22Y91112W33XZjp512YsaMGZx++um0tbVx7LHHNqQukkYf+9nsZ5MkSZI0dtjXZl+b+prQ6gpoZHnZtjNaXYVh4SUveQnf+973gPKR4JA1uHvttRd/+MMfVuYp56CDDuLKK69k3rx5/POf/+Saa65h2rRpvOENb+Coo45izz33rKuOq6++OgsWLOArX/kKZ511Frfeeivrr78+Rx55JMcccwxHHHFEXeUCvOY1r+Guu+7ixz/+MX/605+46aabuOaaa5gyZQrbbLMN++23H+9973v7dIZuscUWXH311XzjG9/g97//PTfeeCOTJ09m33335bDDDuMd73hH2fndP/e5z7Hmmmvygx/8gDvuuINly5bx5je/ma997Wv8/e9/r/t5VHLGGWcwd+5c/va3v3HllVeyfPlyNtlkk4bvR5IkSRquOufNbnUVho1Gnf9ts802XHvttZx44on89re/5eabb+auu+5i/fXXZ7/99uPVr351TcEfX/jCF9hmm234zne+w/XXX88zzzzDPvvswzHHHMPDDz8MZHczN8r3vvc9pk6dyu9//3uuvfZali1btnLdS17yEr7//e/zt7/9jRtuuIGbbrqJiRMnssUWW/DKV76SI488kvXWW69hdZFGja1f1eoaDAv2s9nPJkmSJI16HV2trsGwYV9bxr42lYpGzP+s4Skilo8bN278ihUr+t1u2bJl3HHHHUDW6VPPNA/SWOfnSJIkSSOBv1vHhu985zt86lOf4mMf+xjHHXdcq6tTk1qP0fHjx9Pd3b0ipeQNqhpS9rPlOtqGoEwvYqmvUf9ZkiRJ0ojnb9axY6T2tdnPNnI4ba4kSZIkSdIosWLFCk477TQA9t577xbXRpIkSZIkSRq57GtTMxi8J0mSJEmSNML87Gc/48ILL+yV9sQTTzBnzhyuu+46NthgA1772te2qHaSJEmSJEnSyGFfm1rJoQ4lSZIkSZJGmAsvvJD3v//9rL766my++eaklLj55ptZtmwZq666Kr/4xS+YMmVKq6spSZIkSZIkDXv2tamVDN6TJEmSJEkaYd797nezbNkyLr30Uu68806ee+45NthgA1760pdy9NFHs/XWW7e6ipIkSZIkSdKIYF+bWsngPUmSJEmSpBFm//33Z//99291NSRJkiRJkqQRz742tdK4VldAkiRJkiRJkiRJkiRJkqSxxuA9SZIkSZIkSZIkSZIkSZKazOA9SZIkSZIkSZIkSZIkSZKazOA9MW7c84fBihUrWlgTaeTq7u5e+X9EtLAmkiRJUmWlv1VLf8NKw0Vpv0Rpf4U0UtjPJjWG3weSJEka7uxn03DnedXI4bsjxo0bx4QJEwDo6upqcW2kkWnx4sUAjB8/nvHjx7e4NpIkSVJ5pb9Xe37DSsNJT7/EhAkT7FTUiGQ/m9QYfh9IkiRpuLOfTcOd51Ujx4RWV0CtFxFMnz6dRx99lCeeeIIVK1YwdepUJk+e7Ahi0gC6u7tZvHgxjzzyCABTp071cyNJkqRhKyKYOnUqCxcuXPkbdrXVVrPzRi2VUmLp0qU8/fTTKzsVp0+f7rmVRqTR3s82cQjKXLZs2RCUqpHI7wNJkiSNJPazaTjyvGpkMnhPAKy55posWbKERYsW0dXV5Z3BUh0mTZrE2muv3epqSJIkSf1ae+21eeaZZ3juued4+OGHW10dqY/VV1+dNddcs9XVkOo2mvvZXjAEZd5xxx1DUKpGA78PJEmSNNzZz6bhzvOqkcHgPQHZlB4zZ85k4cKFPP300zzzzDOklFpdLWlEGD9+PFOnTmXttddm4sShuAddkiRJapyJEyey8cYb89hjj/H000+zYsWKVldJIiJYddVVmTp1KtOmTfNuYI1o9rNJ9fP7QJIkSSOJ/WwajjyvGnnCjqPRKyKWjxs3bnw9XxApJVasWGHHojSAiGD8+PF+4UmSJGlE8txPw8FgzqvGjx9Pd3f3ipSSN6hqSNnPlpn41cbPOLDs/x5reJkamexnkyRJ0kg2ms79NHLZzzYy+YKrrIhgwgQPD0mSJEkazTz3k6ShZ1vbP2cxkCRJkjQaeO4nqV7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slEVvBcRr4+IkyLiyoj4X0Q8FxELI+KSiPhYREzqJ++eEfH7iHg0IpZExE0R8fmImDLAPl8QEafn+3s2Iu6MiG9HxLQB8m0YET+OiPsiYmlE3JvXfcM6n74kSZIkSZIkSZIkSZIkaYSIlFKr69AwEXERsDewFHgQeBxYH+gJiLsSeFlKaWEh3zuAnwPjgQeAR4DtgYnAFcCslNIzZfa3PzAfWAV4FLgP2AZYFbgL2Cul9HCZfNsCFwJrAl3AncDmQFte531SSrfU+TKU7mf5uHHjxq9YsWKwRUmSJEmSJA0748ePp7u7e0VKaUKr66LRzX62XEfbEJTZ1fgyJUmSJElSTexna51RNfIe8FNgf2BqSmmzlNJuKaWZwJ7A/cAuwFdLM0REO/AzssC9o4GNUkovArYEbgV2A75Z3FFETAV+RRa4931gw5TSLsDGwMXAZnm5xXzjgXPIAvfOBTbI820I/AZYC/hVRIy290aSJEmSJEmSJEmSJEmSlBtVAWIppVNTSgtSSssK6ZcCn8gXX1/IdhQwGTg/pfStlA9FmFK6B3hvvs3hETGjkO+DwDrAzcAnevaZUnoceDuwHJgdES8q5HsjsC3ZCHvv6RnRL6W0GJiTp+8AvK62Zy9JkiRJkiRJkiRJkiRJGilGVfDeAHqmoV21JyEiAnhDvthnlLyU0iV5von0DaZ7Y/731JTSikK+e4G/54tvrpDv7JTS04V8T5ONygdwcH9PRpIkSZIkSZIkSZIkSZI0co2l4L09879XlaRtDKyf/39xhXw96S/uSYiICWRT8NaUL7dHnfkkSZIkSZIkSZIkSZIkSaPEhFZXYChFxHiy4LyDgHnAYuAzJZtsmf9dCjxYoZi7CtsCtJONxle6fsB8ETGJLGCwmnztETGxOAWwJEmSJEmSJEmSJEmSJGnkG5Uj70XExyMiAcuB+4AfAP8A9kgpXV6y6fT878KUUqpQ3JOFbYv/P0l55fK18fxrPlC+ccAaFbaRJEmSJEmSJEmSJEmSJI1gozJ4D3iAbPrZy4GH87T9gbflo/H1mJL/fa6fspbmf1cpk6+/vIPNV8wrSZIkSZIkSZIkSZIkSRolRmXwXkrpnJTSPimlF6eU1gP2ADqBzwInlGz6bP53Uj/FTc7/LimTr7+8g81XzCtJkiRJkiRJkiRJkiRJGiVGZfBeUUrpMuDVZKPaHR4Rm+SreqaonRYRUSH79MK2xf9Lp8UdKF8X0F1lvm7gqQrbSJIkSZIkSZIkSZIkSZJGsDERvAeQUnoQuIbsOe+YJ9+e/50MbFAh62aFbSEbxW9ZYf2A+VJKzwH3VpmvM6W0rMI2kiRJkiRJkiRJkiRJkqQRbMwE7+UmFP7eCzyU/793hTw96Zf1JKSUlgNX1ZqvsFxrPkmSJEmSJEmSJEmSJEnSKDFmgvciop3nR9y7FiCllIDf5mnvK5NnL2AbslH2zius/k3+d05EjC/k2xh4Wb54boV8b4mIqYV8U4GD88Vf9/+MJEmSJEmSJEmSJEmSJEkj1agJ3ouIXSLimIjoMx1tRLwS+DPZiHt/SindWbL6W8BzwCsi4qiIiDzPJsDJ+TY/TSk9RG8/Ah4DXgB8NyIm5vnWAs7I9/XnlNKVhXznArcAawGnRMSqeb7VgFPy9BuA39X+KkiSJEmSJEmSJEmSJEmSRoJRE7wHTAW+ANwZEf+LiCsi4tqIeJIscG8b4Arg3aWZUkp3A4cB3cA3gfsi4irgdmBr4ErgqOLOUkpPAYcAzwIfBR6IiP+STcW7N9AJvLdMvhVko+s9CbwJeDDP90C+/ATw1pRS96BeDUmSJEmSJNUsIl4dEX+PiCciYnFEXBURH4mIuvrRImLPiPh9RDwaEUsi4qaI+HxETKmw/VYR8ZmIOD8iHoqIZXld/hUR76lUj4iYFRFpgMcH63kOkiRJkiRJUq3sZ6vyeWUzx458ETEdOBR4KbAdMAOYBDwOXAOcDfwypbS8Qv69gM8AewGrkQXfnQl8I6X0bD/73Q74HHAAMI0sCO+3wFdSSk/2k28jsmDDVwHrAI8CfwK+lFK6v7pn3b+IWD5u3LjxK1asaERxkiRJkiRJw8r48ePp7u5ekVKa0IjyImIu8PV88S5gEbA92Q2w5wFvqOWGy4h4B/BzYDxZn9EjeXkTyW4ynZVSeqZk+/FAad/V/cBDwMbAunna+cDriv1VETEL+BfwFHB9hSp9K6X0+2rrr+fZz5braBuCMrsaX6YkSZIkSaqJ/Wy99jWLJvazjZrgPfVlp6IkSZIkSRrNGtmpGBF7AhcDCXhnSunMPH1H4K9kN4oelVL6dpXltQO3AJOBo4Fvp5RSRGySl7c18IOU0hEleSaQ3eB5AnBKSumuknVvAU4FVgG+k1L6VGF/s8g6FS9IKc2q7dlrIPaz5QzekyRJkiRpVLKfrdf+ZtHEfrbRNG2uJEmSJEmSVK/PAQH8tKdDESCldC3wiXxxbkRMrLK8o8g6FM9PKX0r5XfQppTuAd6bb3N4RMwoybMC2Cyl9PnSDsU839nAMfnie+udXkSSJEmSJEkaYvaz1cBOPkmSJEmSJI1pEbEG/H/2/j3M1quqE/2/Izs7FyRUYuQaDcUlkIRgmkBESFDAmMYukQYMN7vtAMLPtltF7GDpAV2NgMVFjtJ6DiqQyHnkarg1JYrBRjF0RyA2bQjRQCgSAoQQksqFXPeevz/WW0llpVbtVbVXrdq76vN5nvW8tznGO1ft/dd4xpozp3WXb19hyPvT3ybjyCRPGSFfJXnmsHyttU+n/2vhnUmesex+a61du0rqj3fHI5Lcd0/zAAAAAIBJUmdbO817AAAAAGx3j0lyUJJbklw4+LC1dnuSz3SXjx8h39FJHtidnz9kzNL9UfItOWTZ+c3D3l1V51TVJ6rqv1fV71TVv1rDOwAAAABgvdTZ1miv9ykGAAAAgE20o6q+Nuxha+37R8hxTHe8vLV2x5AxlyX5sWVjR8l3a5Kvr5Jv+dhRPKc7XtRau37ImId0nyU/mf42JH+Y5Jdba7vW8D4AAAAAtg91trubSJ3NynsAAAAAbHdHdMfVttJYenbEKmMG813XWmtjyJeqOiHJL3SXb1hhyM1Jzk6/8HlUkoOTHJfk95K0JP8pyetHeRcAAAAArJM62xpZeQ8AAACA/dmuEX/1u5qlbTJuW2XMrd3x0Ennq6rDk5yb/pYjf9Fa+/8Gx7TWLkhywcDtS5L8SlUtpF9cfFlV/WFr7St7eicAAAAA2446WyZfZ7PyHgAAAADb3S3d8aBVxhzcHW+eZL6qOjjJh5I8IskXkvy7Ed4/6A+SfC3JjiQ/tY54AAAAABiFOtsaad4DAAAAYLsbZWuNUbb8GMx3eFXVevNV1YFJ3pvkR5MsJDm9tTbK+++mtbYryT90lw9fazwAAAAAjEidbY007wEAAACw3V3aHY/uCnkreejA2FHyHZzkQevJ1xUjz07yjCTfSHJaa+3rI7x7mNu747DvBwAAAAB7S51tjTTvAQAAALDd/WP6RbdDkpw0+LCqdiY5ubu8YIR8lyf5Znd+ypAxS/eH5fuD9LfuuCbJj7fWvjzCe1fzqO74tb3MAwAAAADDqLOtkeY9AAAAALa11tr1Sc7rLl+8wpAzktwn/QLfJ0fI15J8cFi+qnpikmPTL2R+ZIXnr03yC0luSPK01toX9vglVlFVpyc5obs8b7WxAAAAALBe6mxrZ5sMAAAAAEhem+RpSX6uqj7ZWnt3klTViUne3I15Q2vttqWAqnpZkpcl+V+ttecN5Htj+gXF06vqrCRvaq21qnpwknd0Y97WWvvm8qCqenmS30hyc5KfbK19dpTJV9V7kvxxkk+21nZ39yrJv03y9m7Yx1tro/yiGdgf9aY2IOfi+HMCAACw1amzrUH1GxTZiqrqjgMOOGDHrl27NnsqAAAAAGO3Y8eO7N69e1drbSw/UK2q/yvJa7rLy5LcmP4vaQ9IMp/kGa21XcvG95L8VpK/ba09eYV8P5vk7C7+yiTf6vLtTPK5JD/aWrtp2fgHpb/dRnVjL11luj+9vCBZVdclmUpyU5IvJbk1yUOS3Lcb8pkk/6a19u09/iG4B3W2juawfZt/HwAAANZJnW3z6mxW3gMAAACAJK2111bV55P8SpLHJnlAkn9KvzD4B8sLiiPme2dVfSnJryd5YpLj0y9WvjvJ61trtwyEHJR+QTFJ7td9hjlk4Ho2yZOTnJjk6CSHJbkuySeSvCfJn7bWbl/L/AEAAABgPdTZRmflvS3ML4IBAACArWzcvwiGYdTZOlZ227f59wEAAGCd1Nk2zwGbPQEAAAAAAAAAAADYb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LAt07xXfadW1Rur6n9V1XVVdVtVfb2qzq2qpwyJ61VV28Pn2FXee1xV/VlVfaOqbqmqL1fVm6rq8D3M96iq+uOquqKqbq2qy6vqj6rqqL38UwAAAAAAAAAAALCPO3CzJzBGT01yXne+O8mXktyU5Jgkz0ryrKp6TWvtVUPir0hy+ZBn313pZtcQOJ/k0CRXJ/lCkmOT/GqSZ1bVE1trV60Qd3ySTyX53iSLSS5K8rAkL03y7Ko6tbV2yepfFwAAAAAAAAAAgP3Vlll5L0ml37D3C0m+r7X2yNbaSUmOTPI73ZhXVtVPDol/R2vt1CGfezT1VdVhSd6bfuPeW5Ic1Vp7bJKjk5yf5KFJ3r5C3I4k70+/ce/cJA/q4o5K8oFuvu+tqq30bwMAAAAAAAAAAMAyW6lB7B+SHNda+39ba9cu3Wyt3dZa+40kH+tuvWRM7/v5JPdN8sUkL2+t3d6975okL0hyR5KZqjppIO5ZSY5Pck2SF7bWvtvF3ZTkzO7+DyZ5xpjmCQAAAAAAAAAAwD5myzTvtdaub63dscqQv+6OjxjTK5/VHc9pre0amMvluWsL358eEve+1toNA3E3pL8qX5KcMaZ5AgAAAAAAAAAAsI/ZMs17IzikO9485PlTqur9VfU3VfXnVfWKqnrASgOr6sAkj+0uzx+Sb+n+4wfu//A64wAAAAAAAAAAANgiDtzsCUxCVVXuWsluWNPcjwxcPztJr6p+obV2zsCz6SQ7u/PLhuRbun/MsnkclOToEeOmq2rn0na8AAAAAAAAAAAAbB3bZeW9lyR5TJLbkvzewLNvJHldkpOTHJnkXklOSfKxJIcmeUdVPX0g5ohl59cOeefS/eVjp3LX33xPcQckuc+QMQAAAAAAAAAAAOzHtvzKe1V1UpLf7y5f2Vr78vLnrbU/WiHs01U1k+TcJM9M8n9X1Udba617fsiysbcNefWt3fHQZffWEjcYCwAAAAAAAAAAwBaxpVfeq6qHJPlo+k1z70ryplFju0a92e7yYUl+cNnjW5adHzQkxcHd8eZ1xg3GAgAAAAAAAAAAsEVs2ea9qnpAkr9O8sAk80nOXLZy3khaa/+S5Dvd5cOXPVq+5e3ybXGzwv3lYxeT7B4xbneS60ebKQAAAAAAAAAAAPuTLdm8V1Xfm37j3sOS/G2SM1prt68z3VLc8i2GF5bdf+iQuKX7ly7daK3dluTyEeMW9mLOAAAAAAAAAAAA7MO2XPNeVd07yV8kOSHJZ5I8vbW2ru1nq+r7ktyvu/za0v3W2h1JLuwuTxkSvnT/goH7Fww8HzUOAAAAAAAAAACALWJLNe9V1cFJPpzk8Um+kORprbUb9iLly5NU+tvdfmbg2Qe645lVtWNgHkcnOa27PHdI3HOq6rCBuMOSnNFd/vlezBsAAAAAAAAAAIB92JZp3usa6N6T5KlJvpzkx1tr39lDzKOq6v+pqkcN3D+kqn4jya91t17fbXm73FuTfDvJcUneXFU7u9gjk7wr/W12P9Za+9xA3LlJLklyZJKzq+peXdz3JDm7u39Rkg+N+t0BAAAAAAAAAADYvxy42RMYo+ck+bfd+e4k76+qlcZ9o7W2tLrdziT/Mcl/rKqrk1ze3T8uyb2687cnmRtM0lq7vqqel+SjSX4pyfOr6vJlsQtJXrRC3K6qOiPJ3yV5dpLTqupLSR6eZCrJd5I8t7W2e+RvDgAAAAAAAAAAwH5lKzXvHbzs/Jjus5KvLjtfSPKqJE9McmySRyY5KMm3kvxFkre11v5q2Atba5+oqscleWX6K/49OsmVST6Y5DWttWuHxF1UVScm+c0kP9HFXZ3kfUle3Vr72qrfFAAAAAAAAAAAgP3almnea62dk+ScNcZcl+Q1e/neLyR5/jrirkjykr15NwAAAAAAAAAAAPunAzZ7AgAAAAAAAAAAALDdaN4DAAAAAAAAAACACdO8BwAAAAAAAAAAABOmeQ8AAAAAAAAAAAAmTPMeAAAAAAAAAAAATJjmPQAAAAAAAAAAAJgwzXsAAAAAAAAAAAAwYZr3AAAAAAAAAAAAYMI07wEAAAAAAAAAAMCEad4DAAAAAAAAAACACdO8BwAAAAAAAAAAABOmeQ8AAAAAAAAAAAAmTPMeAAAAAHSq6t9U1XlV9Z2quqmqLqyqX6yqddXRquoJVfXhqrq6qm6uqour6lVVdciQ8Y+oql+vqo9X1Ter6vZuLv+jql64p3lU1VFV9cdVdUVV3VpVl1fVH1XVUeuZPwAAAACshzrbiN+rtTbOfOxDquqOAw44YMeuXbs2eyoAAAAAY7djx47s3r17V2vtwHHkq6rZJL/TXV6W5MYkJ6T/A9iPJHlma233GvL9TJI/TbIjyZVJvtXl25nkM0me3Fr77rLxO5LcsSzF15J8M8nRSe7X3ft4kme01m5Z4X3HJ/lUku9Nspjky0kelmQqyTVJTm2tXTLq/LmLOlunN7UBORfHn3O78u8DAADAOqmz3eN9E6uzWXkPAAAAgG2vqp6Q5HVJdid5QWvtYa21E5OclOSqJD+V5OVryDed5O3pFxRfkeQHWmsnJTkmyT8nOTnJGwbDklyX5DVJHtZa+4HW2smttfsneW6Sm5Oc3j0ffN+OJO9Pv6B4bpIHtdYem+SoJB9IcmSS9673l80AAAAAMAp1trVRrAMAAACA5JXpF/Xe1lp799LN1trnc1cxcbaqdo6Y76wkByf5eGvtja3b/qK19tUkL+rGvLSq7r8sZleSh7bWXtVau2x5stba+5L81+7yRSsUB5+V5Pj0f/n7wqVfGrfWbkpyZnf/B5M8Y8T5AwAAAMB6qLOtgeY9AAAAALa1qrpPktO6y7evMOT9Sa5P/1e1TxkhXyV55rB8rbVPJ7kk/W09nrHsfmutXbtK6o93xyOS3Hfg2bO64/taazcMvO+G7jskyRl7mj8AAAAArIc629pp3gMAAABgu3tMkoOS3JLkwsGHrbXbk3ymu3z8CPmOTvLA7vz8IWOW7o+Sb8khy85vHnj2wxvwPgAAAABYC3W2NTpwHEkAAAAAYJPsqKqvDXvYWvv+EXIc0x0vb63dMWTMZUl+bNnYUfLdmuTrq+RbPnYUz+mOF7XWrl+6WVUHpV/IXJ532Pumq2pnVygFAAAAgCXqbJtQZ7PyHgAAAADb3RHdcbWtNJaeHbHKmMF817XW2hjypapOSPIL3eUbBh5P5a4637DvsHT/gCT3GeWdAAAAALBG6mxrZOU9AAAAAPZnu0b81e9qlrbJuG2VMbd2x0Mnna+qDk9ybvpbjvxFa+3/G/K+1d5567LzUb4DAAAAANuLOtsm1NmsvAcAAADAdndLdzxolTEHd8ebJ5mvqg5O8qEkj0jyhST/bpX3rfbOg5edj/IdAAAAAGCt1NnWSPMeAAAAANvdKFtrjLLlx2C+w6uq1puvqg5M8t4kP5pkIcnprbWVxi8m2T2Qd9j7die5ftg7AQAAAGAvqLOtkeY9AAAAALa7S7vj0V0hbyUPHRg7Sr6DkzxoPfm6YuTZSZ6R5BtJTmutfX2lsa2125JcPpB32PsWWmu3D586AAAAAKybOtsaad4DAAAAYLv7xyS3JzkkyUmDD6tqZ5KTu8sLRsh3eZJvduenDBmzdH9Yvj9If+uOa5L8eGvty3t451Ke9b4PAAAAAPaWOtsaad4DAAAAYFtrrV2f5Lzu8sUrDDkjyX3SL/B9coR8LckHh+WrqicmOTb9QuZHVnj+2iS/kOSGJE9rrX1hj18i+UB3fE5VHTaQ77DuOyTJn4+QCwAAAADWTJ1t7TTvAQAAAEDy2iQtyc9V1fOXblbViUne3F2+ods6Y+nZy6pqoares0K+Nya5LcnpVXVWtz1HqurBSd7RjXlba+2by4Oq6uVJfiPJzUl+srX22RHnf26SS5IcmeTsqrpXl+970t8W5MgkFyX50Ij5AAAAAGA91NnWoPoNimxFVXXHAQccsGPXrl2bPRUAAACAsduxY0d27969q7V24DjyVdX/leQ13eVlSW5MckL6P4CdT/KM1tquZeN7SX4ryd+21p68Qr6fTb+gd0CSK5N8q8u3M8nnkvxoa+2mZeMflORrSaobe+kq0/3pFQqSJyT5uyRHJFlM8qUkD08yleQ7SZ7UWrt4z38JBqmzdXpTG5Bzcfw5tyv/PgAAAKyTOtvm1dnG8gcHAAAAgP1da+21VfX5JL+S5LFJHpDkn9IvDP7B8oLiiPneWVVfSvLrSZ6Y5Pj0i5XvTvL61totAyEHpV9QTJL7dZ9hDlnhfRd1v2D+zSQ/keTRSa5O8r4kr26tfW0t8wcAAACA9VBnG52V97YwvwgGAAAAtrJx/yIYhlFn61jZbd/m3wcAAIB1UmfbPAds9gQAAAAAAAAAAABgu9G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iwsTfvTc/OXzY9O/+eEce+e3p2/svjngMAAAAAsMX1pi5Lb2qkOmR6U+9Ob0odEgAAAIB9ykasvDed5EEjjn1ANx4AAAAAYC2mow4JAAAAwH5ss7fNPSTJHZs8BwAAAABga1OHBAAAAGCfs2nNe9Oz89+X5PgkV23WHAAAAACALa43pQ4JAAAAwD7pwL1NMD07/x+S/IeB24+enp3/m1XCDk2/YHbvJH++t3MAAAAAALa43tSKdcj0ptQhAQAAANgv7XXzXpLpJE9edt2STA3cG+ZvksyOYQ4AAAAAwNY2HXVIAAAAALaQcTTvnZPkk915pV8I+6ckvzRkfEtyc5KvLMzNfHsM7wcAAAAAtr5zss46ZHqL6pAAAAAA7HP2unlvYW7mq0m+unQ9PTv/d0k+vzA387d7mxsAAAAAIEnSW7xbHTK9qb9L8vn0FtUhAQAAANgvjWPlvbtZmJt58rhzAgAAAADcTW/xyZs9BQAAAADYGwds9gQAAAAAAAAAAABguxn7yntLpmfnT0/yE0kemuTeSWrI0LYwN/NjGzUPAAAAAGAL602NXIdMb1EdEgAAAIB9xtib96Zn5++V5ANJfry7NaxYtqSNew4AAAAAwBbXm1KHBAAAAGC/thEr7/12ktOTXJ/kbUk+k+RbSXZvwLvuVFWV5JQkz0jypCTHJrlXkm8n+Z9J/qC19j9WiX9CktkkT0z/F7pfSfLuJG9srd2yStxxSV6Z5KlJjkhyZZIPJnlNa+26VeKOSvJb6f8q+H5JrkrysSSvbq1dOdKXBgAAAIDta1PqkAAAAAAwLhvRvHdGkl1JTl+Ym/mHDcg/zFOTnNed707ypSQ3JTkmybOSPKuqXtNae9VgYFX9TJI/TbIj/ea7K5KckOTVSZ5eVU9urX13hbinJJlPcmiSq5N8If2mwV9N8syqemJr7aoV4o5P8qkk35tkMclFSR6W5KVJnl1Vp7bWLlnvHwIAAAAAtoE765DpLU6yDgkAAAAAY3HABuS8b5JLJ9y4l/S3xfhSkl9I8n2ttUe21k5KcmSS3+nGvLKqfvJuQVXTSd6efuPeK5L8QBd3TJJ/TnJykjfc42VVhyV5b/qNe29JclRr7bFJjk5yfpKHdnkH43YkeX/6jXvnJnlQF3dU+tt8HJnkvVW1Ef82AAAAALBV3DfJpRr3AAAAANhfbUSD2NeS3LEBeffkH5Ic11r7f1tr1y7dbK3d1lr7jfS3pE2SlwzEnZXk4CQfb629sbXWurivJnlRN+alVXX/gbifT79A+MUkL2+t3d7FXZPkBen/DWaq6qSBuGclOT7JNUleuLSiX2vtpiRndvd/MP3tfwEAAACAlW1WHRIAAAAAxmIjmvf+LMnx07PzD9uA3EO11q5vra1WrPvr7viIpRtVVUme2V3eY5W81tqnk1ySZGfu2Uz3rO54Tmtt10Dc5blrC9+fHhL3vtbaDQNxN6S/Kl/S3/YDAAAAAFjZnyU5Pr2pidYhAQAAAGBcNqJ573VJ/j7Jh6Zn5x+zAfnX65DuePOye0cneWB3fv6QuKX7j1+6UVUHJnnsWuM6P7zOOAAAAADgLnfWIdOb2pfqkAAAAAAwkgM3IOdbk1yR5AlJPjM9O/+/k3w5yU1DxreFuZkXb8A87tStsLe0kt3yprljuuOtSb4+JPyygbFJMp3+anzLn+8xrqoOSr9hcJS46araubQdLwAAAABwN3erQ6Y39b+zhzpkeosbWocEAAAAgLXYiOa9M5O0JNVdn9R9hmlJNrpo9pIkj0lyW5LfW3b/iO54XWutDYm9dmDs4Pm1WdlKcVO5a7XDPcUdkOQ+Sa4ZMg4AAAAAtrMzs+/VIQEAAABgZBvRvPfCDci5blV1UpLf7y5f2Vr78rLHS1vp3rZKilu746ErxK0Wu7dxg7EAAAAAwF32qTokAAAAAKzV2Jv3FuZm/nTcOderqh6S5KPpN829K8mbBobc0h0PWiXNwd3x5hXilmKXX68lbrX3DcYCAAAAAEt6i/tMHRIAAAAA1uOAPQ/ZP1XVA5L8dZIHJplPcuYKW+MubVF7eFVVVnbEwNjB8+Xb4u4pbjHJ7hHjdie5fsgYAAAAAAAAAAAA9mNbsnmvqr43/ca9hyX52yRntNZuX2Hopd3x4CQPGpLuoQNjk2Qhye0Dz/cY11q7LcnlI8YtDJkzAAAAAAAAAAAA+7mxb5s7PTv/jjWGtIW5mReP6/1Vde8kf5HkhCSfSfL01tqw7WcvT/LNJA9IckqS960w5pTueMGdE27tjqq6MMnju+fnjxK37Hq6e/5na4gDAAAAAJb0ptZch0xvcWx1SAAAAADYW2Nv3kty5ghjlravre58LEWzqjo4yYfTb6r7QpKntdZuGDqJ1lpVfTDJf+zmcLfmvap6YpJj019l7yMD4R/o3nNmVf1ua23Xsrijk5zWXZ67Qtxzkzynqn5t+fyq6rAkZ3SXf77nbwwAAAAA29aZI4zZkDokAAAAAIzDRjTvvXCVZ9+T5OFJnpfke5O8NndtI7tXqmpHkvckeWqSLyf58dbad0YIfWP6RbvTq+qsJG/qmvoenGTp17tva619cyDurUnOSnJckjdX1X9prd1eVUcmeVf6f9uPtdY+NxB3bpJL0m8KPLuqfra19t2q+p4kZyc5MslFST60lu8PAAAAANvMptQhAQAAAGBcqrW251FjNj07f68kf5r+FrGPW5ib+fre5qyq56ffNJcklyb51pCh32itnbH8RlX9bPqNcwckubKLPSHJziSfS/KjrbWbVnjnjyX5aJJDklydfgHwuCT3SrKQ5AkrNP2lqk5I8ndJjkiymORL6RcTp5J8J8mTWmsXj/jVh6qqOw444IAdu3bt2vNgAAAAgP3Mjh07snv37l2ttY34gSpbQW/qbnXI9BbXVYdUZ+v0pjYg5+L4c25X/n0AAABYJ3W2zXPAZrx0YW7mu0lekn6z2mvHlPbgZefHpF+QW+lz8mBga+2dSZ6UfiPeoUmOT3JZkl6SU1dq3OviPpHkcemv+NeSPDrJVUnenOSklRr3uriLkpyY5G1JbuzibkzyJ0lOHEfjHgAAAABse73FjahDAgAAAMBYbFq35MLczHXTs/MXJ3naOPK11s5Jcs5exH86ydPXEfeFJM9fR9wV6RcOAQAAAICN0lu8Lr2psdUhAQAAAGBcNmXlvWUekOTwTZ4DAAAAALC1qUMCAAAAsM/ZtOa96dn5lyQ5KsmXNmsOAAAAAMAW15tShwQAAABgnzT2bXOnZ+d/c5XHleS+SU5O8rgkLckfjnsOAAAAAMAW15tShwQAAABgvzb25r0kvfSLYbWHcbckee3C3MxbN2AOAAAAAMDW1ssa6pDpLapDAgAAALBP2Yjmvf+6yrOW5KYklyX5HwtzM9dtwPsBAAAAgK1v5DpkeovXTWRGAAAAALAGY2/eW5ibWa1oBgAAAACw93qL6pAAAAAA7NcO2OwJAAAAAAAAAAAAwHazEdvm3s307PwjkjwiyWFJbkjyLwtzM/+y0e8FAAAAALaR3tQ96pDpLapDAgAAALDP2rDmvenZ+f9fkl9L8uAVni0kmVuYm/mTjXo/AOzrzrv4qs2ewliddvz9N3sKAADAdtSbGlqHTG9qIclceovqkMDm6k1tQM7F8ecEAABgojZk29zp2fmzk/w/SaaT3Jbky0k+3R1vS/KQJG/txgEAAAAArF1vaqQ6ZDcOAAAAAPYpY2/em56df0GS/5Dku0lekeS+C3Mzj1iYm3nSwtzMI5Lct7t/U5KfnZ6df/645wAAAAAAbHG9qXvUIdNbfER6i09Kb/Eedcj0ptQhAQAAANinbMS2uS9J0pI8e2Fu5uODDxfmZm5M8qbp2fn/k+Qvu/Hv3oB5AAAAAABb1511yPQW71GHTG/xxiRvSm9KHRIAAACAfdJGbJt7YpLLVmrcW657/qUkj9mAOQAAAAAAW9uJSS5bsXFvuf5zdUgAAAAA9jkbsfLeIUmuG3Hs9Um+fwPmAAAAAABsbeqQAIxHb2oDci6OPycAALDlbMTKe5cnOWF6dv77Vhs0PTt/3ySP6sYDAAAAAKzF5UlOSG9q1TpkelPqkAAAAADskzaiee8jSQ5O8t6uQe8epmfn75fkvUkOSvLhDZgDAAAAALC13VmH7Br07qk3pQ4JAAAAwD5rI7bNnUvyvCRPTvLV6dn59ye5OMm3ktwvyfFJzkh/W4srkrx+A+YAAAAAAGxtd6tDpjelDgkAAADAfmXszXsLczPfmZ6df2qSdyd5bJJ/n6QtG1Ld8TNJXrAwN/Odcc8BAAAAANjieovfSW9q5DpkeovqkAAAAADsUzZi5b0szM18KcnJ07PzP5bk9CSPSHLvJDcm+Zckf7UwN/M3G/FuAAAAAGCb6C1+KcnJ6U0NrUOmt6gOCQAAAMA+aUOa95YszM18IsknNvIdAAAAAMA211tUhwQAAABgv3PAZk8AAAAAAAAAAAAAtpuxrLw3PTv/liSnJjl7YW7mv40w/heTvDDJJxfmZl4+jjkAAAAAAFtcb+rOOmR6i3usQ6Y3dWcdMr1FdUgAAAAA9il7vfLe9Oz8Y5L85ySHJHnriGF/1I3/penZ+RP2dg4AAAAAwBbXm9qrOmR6U+qQAAAAAOxTxrFt7plJWpJXL8zN3D5KwMLczG1Jet37XziGOQAAAAAAW9uZ6eqQ6S2OVIdMb1EdEgAAAIB91jia934kyS1JPrzGuI90cU8ewxwAAAAAgK1NHRIAAACALWUczXsPSfKVhbmZm9cStDA3c0uSy5I8bAxzAAAAAAC2tock+Up6i2uqQ6a3qA4JAAAAwD5pHM17hya5aZ2xNyU5ZAxzAAAAAIC9VlX/pqrOq6rvVNVNVXVhVf1iVa2rjlZVT6iqD1fV1VV1c1VdXFWvqqoVa2JVdXhVPbeqfreq/r6qvltVrarO28N7ntyNW+3z8+v5DvsQdUgAAACA/YQ622gOHEOOa5I8cJ2xD0jynTHMAQAAAAD2SlXNJvmd7vKyJDcmOTHJW5KcVlXPbK3tXkO+n0nyp0l2JLkyyRVJTkjy6iRPr6ont9a+OxD25CTv2YuvcX2Sfxry7Bt7kXdfoA4JAAAAsB9QZxvdOFbeuzjJUdOz8w9fS9D07PwjkvxAFw8AAAAAm6aqnpDkdUl2J3lBa+1hrbUTk5yU5KokP5Xk5WvIN53k7ekXFF+R5AdaayclOSbJPyc5OckbVgi9OcnfJXlTkuck+Y01fpV/bK2dOuTz4TXm2tdcnOSo9KbWVIdMb0odEgAAAGBC1NnWZhwr7/1Fkqcm6SX5d2uI+60krYsHAAAAgM30yiSV5E9aa+9eutla+3xVvTzJnyWZrarfb63dPkK+s5IcnOTjrbU3Lsv31ap6UZLzk7y0qn67tXbVsud/leSvlq6r6sy9/F5biTokAGxHvakNyLk4/pwAACxRZ1uDcay898fpb1nx/OnZ+ddNz86vmnN6dr6mZ+dfl+T5Xdwfj2EOAAAAALAuVXWfJKd1l29fYcj7098m48gkTxkhXyV55rB8rbVPJ7kkyc4kz1jHlLerO+uQ6U29Lr2p1WubvalKb0odEgAAAGBC1NnWbq9X3luYm7lxenb+Z5N8JMmvJZmZnp3/kyR/m+QrSW5K8j1JHpLkR5O8NMmjkuxKcubC3MyNezsHAAAAANgLj0lyUJJbklw4+LC1dntVfSbJjyV5fJKP7yHf0Uke2J2fP2TM+UmO7fKNs6ns6Ko6J/1tYr+b5KIk722t/e8xvmNz9BZvTG/qbnXI9KZGrkOmt6gOCQAAALCx1NnWaBzb5mZhbuZj07Pzz0pyTpJHJ/n9VYZXkuuSvHBhbsZWFQAAAADsjR1V9bVhD1tr3z9CjmO64+WttTuGjLks/aLiMUOer5Tv1iRfXyXf8rHj8pDus+Qn09+G5A+T/HJrbdeY3zdZvcWPpTe15jpkeovqkAAAAACrU2e7u4nU2caxbW6SZGFu5r+n38X4miRfSr84Nvj5Uvf82IW5mQ+P690AAAAAsBeO6I7XrjJm6dkRq4wZzHdda62NId8obk5ydvqFz6OSHJzkuCS/l6Ql+U9JXj+md22u3uKa6pDpLapDAgAAAEyGOtsajWXlvSULczNXJ/nNJL85PTt/ZPpf4LAkNyS5cmFu5ppxvg8AAACAbW/XiL/6Xc0h3fG2Vcbc2h0P3YR8e9RauyDJBQO3L0nyK1W1kH5x8WVV9Yetta+M452bqrd4Zx0yval71CHTW1SHBAAAAFgbdbZMvs421ua95bpGPUUyNt307PzYcy7MzYw9JwAAALBpbumOB60y5uDuePMm5Ntbf5DkvyT5/iQ/ldW3mt3/9Bv11CEBAAAANp862xqNbdtcAAAAANhPjbK1xihbfgzmO7yqagz59kprbVeSf+guH77R7wMAAABg21JnWyPNewAAAABsd5d2x6OrathOFQ8dGDtKvoOTPGgM+cbh9u64YTtxAAAAALDtqbOtkWIdsKlsawwAAMA+4B/TL7odkuSk3PXr2SRJVe1McnJ3ecEI+S5P8s0kD0hySpL3rTDmlDXkG4dHdcevTeh9AAAAAGw/6mxrZOU9AAAAALa11tr1Sc7rLl+8wpAzktwnyTVJPjlCvpbkg8PyVdUTkxybfiHzI2uf8dpU1elJTuguz1ttLAAAAACslzrb2mneAwAAAIDktUlakp+rqucv3ayqE5O8ubt8Q2vttmXPXlZVC1X1nhXyvTHJbUlOr6qzqqq6mAcneUc35m2ttW+OY/JV9Z6qempVHbDsXlXVM5Msze/jrbVJ/QIZAAAAgO1JnW0NNO8BAAAAsO211s5P8qr062XvqqovV9Xnk1yY5P5J5pP87kDY4UkenP62HYP5vpLkJUl2J3lDkiuq6sIklyZ5ZJLPJTlrpblU1beXPkn+W3f7R5bfr6rnDYQ9LcknklxfVf+7qi5IclWSDyQ5IslnkvzMyH8QAAAAAFgHdba10bwHAAAAAElaa69N8vQkf5PkyCQPT/JPSV6W5BmttV1rzPfOJE9K8tEkhyY5PsllSXpJTm2t3TQk9Mhln3t393YO3D9kIGY2yXuTXJHk6CQnJan0C40vSXJKa+3ba5k/AAAAAKyHOtvoDhxXIgAAAADY37XWPpp+EXCUsb30C4Srjfl0+oXKtcyh1jK+i3lrkreuNQ4AAAAANoI622j2qnlvenb+Z8cxiYW5mXeOIw8AAAAAsAX1psZSh0xvUR0SAAAAgH3G3q68d06Sthfx1cUrmgEAAAAAw5wTdUgAAAAAtpi9bd57Z1Yumh2c5Nnp7xF8ZZJ/SXJVkvsleWSSo5LcluQDSW7dyzkAAAAAAFubOiQAAAAAW85eNe8tzM2cOXhvenb+e5L8bZJvJfnFJB9emJtpy55Xkmck+f0kxyT50b2ZAwAAAACwxfUWz7znval71CHTW2zLnqtDAgAAALBP29uV91byX5P8qySPWZib+afBh10j34emZ+cvS/KPSXpJXrEB8wAAAAAAtq4765DpLd6jDtk18n0ovSl1SAAAAAD2SQdsQM5nJ/niSo17yy3MzfyfJF9I8tMbMAcAAAAAYGt7dpIvrti4t1xvUR0SAAAAgH3SRjTvPSDJ7hHHtiQP3IA5AAAAAABbmzokAAAAAPu1jWje+0aSR03Pzh+72qDu+QndeAAAAACAtfhGkkelN7VqHbJ7rg4JAAAAwD5nI5r33tvlnZ+enf/XKw2Ynp0/PclHu8v3bMAcAAAAAICt7c46ZHpTK9Yh05tShwQAAABgn3XgBuT87SRPTXJykr+Ynp3/apJLklyd5L5JHplkOkkl+WyS12zAHAAAAACAre1udcj0ptQhAQAAANivjH3lvYW5me8meUqS30tyc/oFsqcl+ffd8SHd/d9P8pRuPAAAAADA6HqLa6pDduMBAAAAYJ+xESvvLTXwvXx6dv43kzwpySOS3DvJjUn+JcnfL8zN3LAR7wYAAAAAtol+Q97L05saWodMb1EdEgAAAIB90tib97qGvZbk9QtzMzcm+Vj3AQAAAAAYj37DXkvy+vQW1SEBAAAA2O+MfdvcJK9K8ryFuZnbNiA3AAAAAEDS1SHTW1SHBAAAAGC/tBHNe1cl+e4G5AUAAAAAWKIOCQAAAMB+bSOa985L8qjp2fmpDcgNAAAAAJB0dcj0ptQhAQAAANgvbUTzXi/JLUnOnp6dP3QD8gMAAAAA9NLVIdObUocEAAAAYL9z4Abk/JEkb01yVpIvTc/On5vki0luGhawMDfzzg2YBwAAAACwdd2tDpne1B7rkOktqkMCAAAAsM/YiOa9c5K0JJXkgUn+0wgximYAAAAAwFqcE3VIAAAAAPZjG9G89870i2YAAAAAABtFHRIAAACA/drYm/cW5mbOHHdOAAAAAIC76S2eudlTAAAAAIC9ccBmTwAAAAAAAAAAAAC2m43YNvcepmfn753ksCQ3LMzN3DiJdwIAAAAA20xv6s46ZHqL6pAAAAAA7NM2rHlvenb+hCT/JcnpSe6/7P5VSf4yyZsX5mYu2qj3AwAAAADbQG9qxTpkelN31iHTW1SHBAAAAGCfsyHb5k7Pzr84yWeT/PskD0hSyz4PSHJmks924wAAAAAA1q43NVIdshsHAAAAAPuUsTfvTc/OPz7JHyU5KMnHkvzrJN+fZGd3/NdJ/qJ7/tbp2fkfGvccAAAAAIAtrje1pjpkelPqkAAAAADsUzZi29yz0v9l628szM3MDTz7evf56+nZ+VckmevGn7G3L62qhyQ5LckPdZ9HJdmR5FWttdcMiekl+a09pD6utXbJkPjjkrwyyVOTHJHkyiQfTPKa1tp1q8z1qO69P5HkfkmuSr/A+OrW2pV7mA8AAAAAsKwOmd7i0DpkelNjrUMCAAAAwLhsRPPeqUmuXqFxb9Abk7w8yZPG9N5f7j7rcUWSy4c8++5KN6vqKUnmkxya5OokX0hybJJfTfLMqnpia+2qFeKOT/KpJN+bZDHJRUkeluSlSZ5dVacOaxYEAAAAAO50apKrV2jcGzTuOiQAAAAAjMXYt81NfwW6r+5p0MLcTOvGHT6m9347yUeT/Gb6K9qdu4bYd7TWTh3yuUdTX1UdluS96TfuvSXJUa21xyY5Osn5SR6a5O0rxO1I8v70G/fOTfKgLu6oJB9IcmSS91bVRvy7AAAAAMBWMlIdMr3FcdchAQAAAGAsNqJJ7FtJHj49O7/qqn7Ts/M7kzw8/aa7vdZae01r7emttd9urf1lkhvHkXeIn09y3yRfTPLy1trt3RyuSfKCJHckmamqkwbinpXk+CTXJHlha+27XdxNSc7s7v9gkmds4NwBAAAAYCv4VpKHpze1+u4ivamx1iEBAAAAYFw2onnvk+n/ivX1exj3+m7c32zAHDbas7rjOa21XcsfdCv1nddd/vSQuPe11m4YiLsh/VX5kuSMMc4VAAAAALaiT2br1yEBAAAA2MJW/1Xq+vxO+k1rL5uenf/RJH+Y5OL0fwl7v/RXnvvPSf5VktuSzG3AHNbqKVX1qPS3rf1Okn9I8s7W2jcHB1bVgUke212ePyTf+UmeluTxA/d/eIS4n18hDgAAAAC4uzvrkOlN7S91SAAAAAC409ib9xbmZi6enp1/bpJ3JjkpydtWGFZJrk/y7xfmZi4e9xzW4UcGrp+dpFdVv9BaO2fg2XSSnd35ZUPyLd0/ZulGVR2U5OgR46araufSdrwAAAAAwIDe4sXpTY1ch0xvcV+oQwIAAADAnTZi29wszM18JMlxSV6X5LPpF8h2d8fPJnlNkuMW5mb++0a8fw2+kf4cT05/1b17JTklyceSHJrkHVX19IGYI5adXzsk79L95WOnctffe09xByS5z54mDwAAAADbWm9xpDpkeoubXYcEAAAAgHvY65X3pmfnj16Ym7l88P7C3Mw3kryy++yTWmt/tMLtT1fVTJJzkzwzyf9dVR9trbXu+SHLxt42JPWt3fHQZffWEjcYCwAAAADbW2/q6PQW71GHTG9xn69DAgAAAMBKxrFt7lemZ+evSPL3Sf4uyacW5ma+OIa8m6a11qpqNv3mvYcl+cEkn+8e37Js6EED10sO7o43L7s3GLeSg5ed3zxkDAAAAABsR19Jb+pudcj0FvfrOiQAAAAA29s4mvcqydFJXpDk+UkyPTt/TfpFtE+lX0j7x4W5md1jeNfEtNb+paq+k+R7kzw8dzXvLd/y9oj0t94ddMQKYxfT37LjgNx9O92V4pa29gAAAAAA+u5Rh0xv6h51yPQW96s6JAAAAADb1zia945K8qQkp3bHRyf5viT/NskzujE3Ts/O/8/0i2ifSnLBwtzMrfdMtc+5vTsu/zstdPd3JnloVm7ee2h3vHTpRmvttqq6PMl09/x/rhK30Fq7fYXnAAAAALBdjVSHTG/qbnXI9Bb3hzokAAAAANvQXjfvLczNfCPJ+7pPpmfnD0vyxNxVSPuhJIclOT3Jj3dht03Pzn82d22z+5d7O49xq6rvS3K/7vJrS/dba3dU1YVJHp/klCTnrxB+Sne8YOD+Bek3752S5M/WEAcAAAAA21tv8W51yPSmRqpDpjd1Zx0yvcV9rg4JAAAAwPY1jpX37mZhbuaGJH/VfTI9O78zyePSL6D9SJInpL8V7RO7z69txDzG4OXpb8WxmOQzA88+kH7z3plV9buttV1LD6rq6CSndZfnrhD33CTPqapfa63dsCzusCRndJd/PrZvAQAAAABbUW/xbnXI9Kb21zokAAAAANvUhherFuZmbk9/i9j/meSN07Pzj07y80lemOSQjX7/MFX1qCT/Kckftta+sOz+Iek37v1ad+v1rbXbBsLfmuSsJMcleXNV/ZfW2u1VdWSSd6X/d/1Ya+1zA3HnJrkkybFJzq6qn22tfbeqvifJ2UmOTHJRkg+N8asCAAAAwNbXW7xbHTK9qX2iDgkAAAAAw2xo89707PyBSU5O/9euT0p/W9jDu8eV5Joknx7Hu6rqlCQfXnbr3t3x16vqZcvuP6a1dkWSnUn+Y5L/WFVXJ7m8e35cknt1529PMjf4rtba9VX1vCQfTfJLSZ5fVZcvi11I8qIV4nZV1Rnpb9Px7CSnVdWXkjw8yVSS7yR5bmtt99q+PQAAAABsY72pidUhAQAAAGBcxtq8Nz07f+/0t6B4UvqFsh9K/1et1Q35UvoNducnOX9hbuaSMb5+Z/or1w26V+5qxkuSHd1xIcmruvkem+SRSQ5K8q0kf5Hkba21vxr2stbaJ6rqcUlemeSpSR6d5MokH0zymtbatUPiLqqqE5P8ZpKf6OKuTvK+JK9urX1tlC8LAAAAANtWb2pNdcj0FsdZhwQAAACAsdjr5r3p2flnp18ke1KSH0xyQPpFstuTXJilAlny9wtzM1fv7fuGaa19MncV50YZf12S1+zlO7+Q5PnriLsiyUv25t0AAAAAsK30pkauQ6a3uGF1SAAAAAAYl3GsvPf+JC3JdUk+nqUCWfIPC3Mzt4whPwAAAADA0DpkeovqkAAAAADsdw4YU56lFe92J9nVfXaPKTcAAAAAQKIOCQAAAMAWMo6V985Mcmr3mek+Lclt07Pzn03/169/n+T8hbmZ68bwPgAAAABg+zkzQ+qQ6U3drQ6Z3uJ1mzRHAAAAABjZXjfvLczNvDPJO5Nkenb+yNxVQHtSkh9KckqSVyRp07PzX8xdRbS/X5ib+erevh8AAAAA2AZ6i3fWIdObWrUOmd7U3eqQ6S2qQwIAAACwzxnHynt3WpibuSbJh7tPpmfnD03yw7mriPbDSR6V5KXd868n+dTC3MwLxjkPAAAAAGAL6y3erQ6Z3tSqdcj0pr6e5FPpLapDAgAAALDPGGvz3qCFuZmbk/yP7pPp2fkDkvyrJC9O8sIkRyV5bhJFMwAAAABgfXqLd6tDpjelDgkAAADAPm9Dm/eSZHp2vtIvlD2p+5ya5H4b/V4AAAAAYBvpTalDAgAAALBfGXvz3vTs/CFJHp+7tqh4QpJ7d4+rO+5K8vkkn+o+AAAAAACj602pQwIAAACwX9vr5r3p2fkjkpySu37N+tgkO7vHS0WyW5P8Q/oFsr9L8umFuZkb9/bdAAAAAMA20ZtaVx0yvUV1SAAAAAD2SeNYee/q3FUcWzouJvl07vpF62cW5mZuG8O7AAAAAIDtaaQ6ZHqL6pAAAAAA7BfG0bx3QJKrcleB7FNJPr8wN9PGkBsAAAAAIBlSh0xvUR0SAAAAgP3SOJr3HrkwN3PpGPIAAAAAAAzzyPQW1SEBAAAA2DL2unlP4x4AAAAAsOE07gEA7Ht6UxuQc3H8OQEA9lEHbPYEAAAAAAAAAAAAYLvRvAcAAAAAAAAAAAATpnkPAAAAAAAAAAAAJkzzHgAAAAAAAAAAAEyY5j0AAAAAAAAAAACYMM17AAAAAAAAAAAAMGGa9wAAAAAAAAAAAGDCNO8BAAAAAAAAAADAhB242RMAYN81PTs/9pwLczNjzwkAAAAAAAAAsL+x8h4AAAAAAAAAAABMmOY9AAAAAAAAAAAAmDDNewAAAAAAAAAAADBhmvcAAAAAAAAAAABgwjTvAQAAAAAAAAAAwIQduNkTAAAAAAAAAADGrDe1ATkXx58TALYxK+8BAAAAAAAAAADAhGneAwAAAAAAAAAAgAnTvAcAAAAAAAAAAAATpnkPAAAAAAAAAAAAJkzzHgAAAAAAAAAAAEyY5j0AAAAAAAAAAACYMM17AAAAAAAAAAAAMGGa9wAAAAAAAAAAAGDCNO8BAAAAAAAAAADAhGneAwAAAAAAAAAAgAk7cLMnAOzfzrv4qs2ewj3szZxOO/7+Y5wJAAAAAAAAAACszMp7AAAAAAAAAAAAMGFW3gMAAAAAAAAAmKTe1AbkXBx/TgA2lJX3AAAAAKBTVf+mqs6rqu9U1U1VdWFV/WJVrauOVlVPqKoPV9XVVXVzVV1cVa+qqkOGjD+8qp5bVb9bVX9fVd+tqlZV5434vqOq6o+r6oqqurWqLq+qP6qqo9YzfwAAAABYD3W20Vh5DwAAAACSVNVskt/pLi9LcmOSE5O8JclpVfXM1truNeT7mSR/mmRHkiuTXJHkhCSvTvL0qnpya+27A2FPTvKedc7/+CSfSvK9SRaTXJTkYUlemuTZVXVqa+2S9eQGAAAAgFGps43OynsAAAAAbHtV9YQkr0uyO8kLWmsPa62dmOSkJFcl+akkL19Dvukkb0+/oPiKJD/QWjspyTFJ/jnJyUnesELozUn+LsmbkjwnyW+M+L4dSd6ffkHx3CQPaq09NslRST6Q5Mgk713vL5sBAAAAYBTqbGujWAcAAAAAySuTVJK3tdbevXSztfb53FVMnK2qnSPmOyvJwUk+3lp7Y2utdfm+muRF3ZiXVtX9lwe11v6qtfajrbWzWmvvT/KNEd/3rCTHJ7kmyQuXfmncWrspyZnd/R9M8owR8wEAAADAeqizrYHmPQAAAAC2taq6T5LTusu3rzDk/UmuT/9XtU8ZIV8leeawfK21Tye5JMnOjK+Z7lnd8X2ttRsG3ndD+t8hSc4Y0/sAAAAA4G7U2dZO8x4AAAAA291jkhyU5JYkFw4+bK3dnuQz3eXjR8h3dJIHdufnDxmzdH+UfKP44Qm/DwAAAAAGqbOt0YHjSAIAAAAAm2RHVX1t2MPW2vePkOOY7nh5a+2OIWMuS/Jjy8aOku/WJF9fJd/ysetWVQelX8hcnnfY+6aramdXKAUAAACAJepsm1Bns/IeAAAAANvdEd3x2lXGLD07YpUxg/mua621MeTbk6ncVecb9h2W7h+Q5D5jeCcAAAAADFJnWyMr7wEAAACwP9s14q9+V3NId7xtlTG3dsdDNyHfqO9b7Z23LjsfxzsBAAAA2FrU2TahzmblPQAAAAC2u1u640GrjDm4O968CflGfd9q7zx42fk43gkAAAAAg9TZ1kjzHgAAAADb3Shba4yy5cdgvsOrqsaQb08Wk+weyDvsfbuTXD+GdwIAAADAIHW2NdK8BwAAAMB2d2l3PLqqDhwy5qEDY0fJd3CSB40h36paa7cluXwg77D3LbTWbt/bdwIAAADACtTZ1kjzHgAAAADb3T8muT3JIUlOGnxYVTuTnNxdXjBCvsuTfLM7P2XImKX7o+QbxVKeSb0PAAAAAAaps62R5j0AAAAAtrXW2vVJzusuX7zCkDOS3CfJNUk+OUK+luSDw/JV1ROTHJt+IfMja5/xij7QHZ9TVYcNvO+w9L9Dkvz5mN4HAAAAAHejzrZ2mvcAAAAAIHltkpbk56rq+Us3q+rEJG/uLt/QbZ2x9OxlVbVQVe9ZId8bk9yW5PSqOquqqot5cJJ3dGPe1lr75gqx63FukkuSHJnk7Kq6V/e+70lydnf/oiQfGtP7AAAAAGAl6mxroHkPAAAAgG2vtXZ+klelXy97V1V9uao+n+TCJPdPMp/kdwfCDk/y4CQPWCHfV5K8JMnuJG9IckVVXZjk0iSPTPK5JGetNJeq+vbSJ8l/627/yPL7VfW8gfftSv9Xv9cmeXaSr1fVZ5Nc2V1/J8lzW2u71/BnAQAAAIA1UWdbG817AAAAAJCktfbaJE9P8jfp/4L24Un+KcnLkjyjK9ytJd87kzwpyUeTHJrk+CSXJeklObW1dtOQ0COXfe7d3ds5cP+QFd53UZITk7wtyY1JHt0d/yTJia21i9cyfwAAAABYD3W20R04rkQAAAAAsL9rrX00/SLgKGN76RcIVxvz6fQLlWuZQ61l/EDsFen/EhkAAAAANo0622isvAcAAAAAAAAAAAATZuU9ANhP/dw7Pzv2nG/72ceNPScAAAAAAAAAcE9W3gMAAAAAAAAAAIAJ07wHAAAAAAAAAAAAE6Z5DwAAAAAAAAAAACbswM2eAADAVjQ9Oz/2nAtzM2PPCQAAAAAAAMDm0LwHAAAAAAAAAABLelMbkHNx/DmB/Z5tcwEAAAAAAAAAAGDCNO8BAAAAAAAAAADAhGneAwAAAAAAAAAAgAnTvAcAAAAAAAAAAAATpnkPAAAAAAAAAAAAJmzLNO9V1UOq6iVV9SdV9fmquqOqWlW9coTYJ1TVh6vq6qq6uaourqpXVdUhe4g7rqr+rKq+UVW3VNWXq+pNVXX4HuKOqqo/rqorqurWqrq8qv6oqo5a49cGAAAAAAAAAABgP7RlmveS/HKSP07yc0l+MMmOUYKq6meSfCrJTyW5NckXkzw8yauT/F1V3WtI3FOSfC7JC7p3fSHJA5L8apLPVdX9h8Qdn+T/JHlJksOSXJTkPklemuTzVXXsKPMGAAAAAAAAAABg/7WVmve+neSjSX4zyU8kOXdPAVU1neTt6TffvSLJD7TWTkpyTJJ/TnJykjesEHdYkvcmOTTJW5Ic1Vp7bJKjk5yf5KFd3sG4HUnen+R7u/k9qIs7KskHkhyZ5L1VtZX+XQAAAAAAAAAAABiwZZrEWmuvaa09vbX22621v0xy4whhZyU5OMnHW2tvbK21LtdXk7yoG/PSFVbR+/kk901/lb6Xt9Zu7+KuSX8lvjuSzFTVSQNxz0pyfJJrkrywtfbdLu6mJGd2938wyTNG/+YAAAAAAAAAAADsbw7c7AlslqqqJM/sLu+xSl5r7dNVdUmSY9NvpvvjZY+f1R3Paa3tGoi7vKrOS/K0JD+d5MIV4t7XWrthIO6Gqnp/+o2BZyT54Lq+GAAAezQ9Oz/2nAtzM2PPCQAAAAAAAGxdW2blvXU4OskDu/Pzh4xZuv/4pRtVdWCSx641rvPD64wDAAAAAAAAAABgC9nOzXvHdMdbk3x9yJjLBsYmyXSSnQPP9xhXVQel3zA4Stx0Ve0cMgYAAAAAAAAAAID93HZu3juiO17XWmtDxlw7MHbw/NqsbKW4qdz1995T3AFJ7jNkDAAAAAAAAAAAAPu57dy8d0h3vG2VMbd2x0NXiFstdm/jBmMBAAAAAAAAAADYQrZz894t3fGgVcYc3B1vXiFutdi9jRuMBQAAAAAAAAAAYAvZzs17S1vUHl5VNWTMEQNjB8+Xb4u7p7jFJLtHjNud5PohYwAAAAAAAAAAANjPbefmvUu748FJHjRkzEMHxibJQpLbB57vMa61dluSy0eMW2it3T5kDAAAAAAAAAAAAPu57dy8d3mSb3bnpwwZs3T/gqUbrbU7kly41riB67XGAQAAAAAAAAAAsIVs2+a91lpL8sHu8sWDz6vqiUmOTX+VvY8MPP5AdzyzqnYMxB2d5LTu8twhcc+pqsMG4g5LckZ3+ecjfg0AAAAAAAAAAAD2Q9u2ea/zxiS3JTm9qs6qqkqSqnpwknd0Y97WWvvmQNxbk3w7yXFJ3lxVO7u4I5O8K8mBST7WWvvcQNy5SS5JcmSSs6vqXl3c9yQ5u7t/UZIPjfNLAgAAAAAAAAAAsG/ZMs17VXVKVX176ZPked2jX19+v6p+YCmmtfaVJC9JsjvJG5JcUVUXJrk0ySOTfC7JWYPvaq1d3+W/JckvJbmyqj6b/la8pyRZSPKiFeJ2pb+63rVJnp3k613cld31d5I8t7W2e6//IAAAAAAAAAAAAOyztkzzXpKd6a9ct/Q5uLt/r4H7d9vmtrX2ziRPSvLRJIcmOT7JZUl6SU5trd200staa59I8rgk70nSkjw6yVVJ3pzkpBVW61uKuyjJiUneluTGLu7GJH+S5MTW2sVr/uYAAAAAAAAAAADsVw7c7AmMS2vtk0lqnbGfTvL0dcR9Icnz1xF3Rfor/gEAAAAATM4/f2yzZ3B3ezufR/7EeOYBAAAAsAm20sp7AAAAAAAAAAAAsF/QvAcAAAAAAAAAAAATpnkPAAAAAAAAAAAAJkzzHgAAAAAAAAAAAEyY5j0AAAAAAAAAAACYsAM3ewIAAAAAAAAAAAAj6U1tQM7F8eeEEVh5DwAAAAAAAAAAACZM8x4AAAAAAAAAAABMmOY9AAAAAAAAAAAAmDDNewAAAAAAAAAAADBhmvcAAAAAAAAAAABgwjTvAQAAAAAAAAAAwIRp3gMAAAAAAAAAAIAJ07wHAAAAAAAAAAAAE6Z5DwAAAAAAAAAAACZM8x4AAAAAAAAAAABMmOY9AAAAAAAAAAAAmDDNewAAAAAAAAAAADBhmvcAAAAAAAAAAABgwjTvAQAAAAAAAAAAwIRp3gMAAAAAAAAAAIAJO3CzJwAAALDc9Oz82HMuzM2MPScAAAAAAADsDSvvAQAAAAAAAAAAwIRp3gMAAAAAAAAAAIAJ07wHAAAAAAAAAAAAE6Z5DwAAAAAAAAAAACZM8x4AAAAAAAAAAABMmOY9AAAAAAAAAAAAmDDNewAAAAAAAAAAADBhmvcAAAAAAAAAAABgwjTvAQAAAAAAAAAAwIRp3gMAAAAAAAAAAIAJ07wHAAAAAAAAAAAAE6Z5DwAAAAAAAAAAACZM8x4AAAAAAAAAAABMmOY9AAAAAAAAAAAAmDDNewAAAAAAAAAAADBhmvcAAAAAAAAAAABgwg7c7AkAAACw/5ienR97zoW5mbHn3K78+wAAAAAAwP7DynsAAAAAAAAAAAAwYVbeAwAAAJgAKyMCAAAAALCclfcAAAAAAAAAAABgwjTvAQAAAAAAAAAAwIRp3gMAAAAAAAAAAIAJ07wHAAAAAAAAAAAAE6Z5DwAAAAAAAAAAACZM8x4AAAAAAAAAAABMmOY9AAAAAAAAAAAAmDDNewAAAAAAAAAAADBhB272BAAAAAAAAPZ5//yxzZ7B3e3tfB75E+OZBwAAAOtm5T0AAAAAAAAAAACYMM17AAAAAAAAAAAAMGGa9wAAAAAAAAAAAGDCNO8BAAAAAAAAAADAhGneAwAAAAAAAAAAgAnTvAcAAAAAAAAAAAATpnkPAAAAADpV9W+q6ryq+k5V3VRVF1bVL1bVuupoVfWEqvpwVV1dVTdX1cVV9aqqOmQPccdV1Z9V1Teq6paq+nJVvamqDh8y/slV1fbw+fn1fAcAAAAAWCt1ttEcOK5EAAAAALA/q6rZJL/TXV6W5MYkJyZ5S5LTquqZrbXda8j3M0n+NMmOJFcmuSLJCUleneTpVfXk1tp3V4h7SpL5JIcmuTrJF5Icm+RXkzyzqp7YWrtqyGuvT/JPQ559Y9S5AwAAAMB6qbONzsp7AAAAAGx7VfWEJK9LsjvJC1prD2utnZjkpCRXJfmpJC9fQ77pJG9Pv6D4iiQ/0Fo7KckxSf45yclJ3rBC3GFJ3pt+QfEtSY5qrT02ydFJzk/y0C7vMP/YWjt1yOfDo84fAAAAANZDnW1tNO8BAAAAQPLKJJXkba21dy/dbK19PncVE2eraueI+c5KcnCSj7fW3thaa12+ryZ5UTfmpVV1/4G4n09y3yRfTPLy1trtXdw1SV6Q5I4kM1V10lq/IAAAAABMgDrbGmjeAwAAAGBbq6r7JDmtu1zp17bvT3+bjCOTPGWEfJXkmcPytdY+neSSJDuTPGPg8bO64zmttV0DcZcnOa+7/Ok9zQMAAAAAJkmdbe007wEAAACw3T0myUFJbkly4eDD7le5n+kuHz9CvqOTPLA7P3/ImKX7d+arqgOTPHatcYPvrqpzquoTVfXfq+p3qupfjTBnAAAAANhb6mxrdOC4EwIAAADABO2oqq8Ne9ha+/4RchzTHS9vrd0xZMxlSX5s2dhR8t2a5Our5Fs+Nkmm0/+V8PLno8Qt95Dus+Qn09+G5A+T/PLgr4wBAAAAoKPOdncTqbNZeQ8AAACA7e6I7njtKmOWnh2xypjBfNe11toa8h2xwvNR53FzkrPTL3weleTgJMcl+b0kLcl/SvL6PU0cAAAAAPaCOtsaWXkPAAAAgP3ZrhF/9buaQ7rjbauMubU7HrqB+Q5Zdj4sdsV5tNYuSHLBwNhLkvxKVS2kX1x8WVX9YWvtK6vMCwAAAIDtSZ0tk6+zWXkPAAAAgO3ulu540CpjDu6ON29gvluWnQ+LXcs8lvxBkq8l2ZHkp9YQBwAAAABroc62Rpr3AAAAANjuRtmqY5QtPwbzHV5VtYZ8167wfG/mkSRpre1K8g/d5cNHjQMAAACANVJnWyPNewAAAABsd5d2x6Or6sAhYx46MHaUfAcnedAa8i0kuX3g+d7MY7mlvMO+HwAAAADsLXW2NdK8BwAAAMB294/pF90OSXLS4MOq2pnk5O7yghHyXZ7km935KUPGLN2/M19r7Y4kF641bkSP6o5fW2McAAAAAIxKnW2NNO8BAAAAsK211q5Pcl53+eIVhpyR5D5JrknyyRHytSQfHJavqp6Y5Nj0C5kfGXj8ge54ZlXtGIg7Oslp3eW5e5rHsrjTk5zQXZ632lgAAAAAWC91trWzTQYAAAAAJK9N8rQkP1dVn2ytvTtJqurEJG/uxryhtXbbUkBVvSzJy5L8r9ba8wbyvTH9guLpVXVWkje11lpVPTjJO7oxb2utfXMg7q1JzkpyXJI3V9V/aa3dXlVHJnlX+vW8j7XWPrc8qKrek+SPk3yytba7u1dJ/m2St3fDPt5aW+sviYFJ+uePbfYM7m5v5/PInxjPPAAAANifqLOtgZX3klTVOVXV9vA5ZEjsE6rqw1V1dVXdXFUXV9Wrho1fFndcVf1ZVX2jqm6pqi9X1Zuq6vAN+ZIAAAAADNVaOz/Jq9Kvl72rq9V8Pv3tNe6fZD7J7w6EHZ7kwUkesEK+ryR5SZLdSd6Q5IqqujDJpUkemeRz6RcPB+OuT/K8JLck+aUkV1bVZ9PfIuSUJAtJXrTCV3hakk8kub6q/ndVXZDkqvR/YXxEks8k+ZnR/hoAAAAAsD7qbGtj5b27uzTJt4Y82z14o6p+JsmfJtmR5MokV6S/NOKrkzy9qp7cWvvuCnFPSf8/4qFJrk7yhfSXcPzVJM+sqie21q7a+68DAAAAwKhaa6/tCom/kuSx6RcL/ynJ2Un+oLW2a4353llVX0ry60memOT4JJcleXeS17fWbhkS94mqelySVyZ5apJHp197+mCS17TWrl0hbDbJk5OcmOToJIcluS79QuN7kvxpa+32tcwfAGBsrCwKALCtqLONTvPe3b2utXbOKAOrajr9pRB3JHlF7r4k418lOTn9bs//PBB3WJL3pt+495Yky5dk/HD6nZ1vT/KT4/hCAAAAAIyutfbRJB8dcWwvSW8PYz6d5OnrmMcXkjx/DePfmv5WIAAAAACw6dTZRmPb3PU7K8nB6e9h/MbWWkuS1tpXc9eSii+tqvsPxP18kvsm+WKSly91YrbWrknygiR3JJmpqpMm8B0AAAAAAAAAAADYBJr31qGqKskzu8u3Dz7vOj0vSbIzyTMGHj+rO54zuARka+3yJOd1lz89tgkDAAAAAAAAAACwT9G8d3c/XVUfqqq/qar3VNUvVtXUCuOOTvLA7vz8IbmW7j9+6UZVHZj+Ps5rigMAAAAAAAAAAGBrOXCzJ7CPmRm4fm6S/1pVL2it/eWy+8d0x1uTfH1IrssGxibJdPqr8S1/PkocAAAAAAAAAAAAW4iV9/q+nOQ3kpyY5D5JDktyepILkhyR5ENV9bhl44/ojte11tqQnNcOjB08vzYrWykOAAAAAAAAAACALcTKe0laa7+9wu2/rqq/TfKpJD+U5PVJfqx7dkh3vG2VtLd2x0OX3Ttk2fmw2JXiAAAAAAAAAAAA2EKsvLeK1tptSV7VXT65qpZWw7ulOx60SvjB3fHmZfduWXY+LHalOAAAAAAAAAAAALYQzXt79j+74wFJHtqdL21te3hV1ZC4IwbGDp4P2xZ3pTgAAAAAAAAAAAC2EM17e3b7svOlbYYv7Y4HJ3nQkLiHDoxNkoVl+R6ala0UBwAAAAAAAAAAwBaieW/PHrXs/Gvd8fIk3+zOTxkSt3T/gqUbrbU7kly41jgAAAAAAAAAAAC2Fs17e/ar3fGS1tqVSdJaa0k+2N1/8WBAVT0xybHpr7L3kYHHH+iOZ1bVjoG4o5Oc1l2eu/dTBwAAAAAAAAAAYF+07Zv3qurHq+p3quohA/enquotSZ7f3Xr1QOgbk9yW5PSqOquqqot7cJJ3dGPe1lr75kDcW5N8O8lxSd5cVTu7uCOTvCv9rXk/1lr73Hi+IQAAAAAAAAAAAPuaAzd7AvuA70kym2S2qq5M8vUkO5Mcn+SgJC3Jq1tr714e1Fr7SlW9JMnZSd6Q5Jer6ltJTujiP5fkrMGXtdaur6rnJflokl9K8vyqujz9Zr57JVlI8qIN+J4AAFvGeRdftdlTuIe9mdNpx99/jDMBAAAAAAAA9gfbfuW99JvsXpvkb5LsSr/57tgkVyZ5Z5IntNZ6KwW21t6Z5EnpN+Idmn7D32VJeklOba3dNCTuE0kel/8/e/cdJklRPnD8+17iyBkkZwmKAQQEAQVBAUUlGVARc84/syhizjnnnLMYMWOOGFBUFDGBgShBuNv6/fFWM7V9s3d7aWf39vt5nnp2p7tntqdrZ7q76q234ENkcODewMXAK4B9hmTrkyRJkiRJkiRJkiRJkiStQWZ95r1Syl+AZ67E878LHLsCz/s1gyl5JUmSJEmSJEmSJEmSJEmziJn3JEmSJEmSJEmSJEmSJEmaYgbvSZIkSZIkSZIkSZIkSZI0xQzekyRJkiRJkiRJkiRJkiRpihm8J0mSJEmSJEmSJEmSJEnSFDN4T5IkSZIkSZIkSZIkSZKkKWbwniRJkiRJkiRJkiRJkiRJU8zgPUmSJEmSJEmSJEmSJEmSpti8Ue+AJEmSJEnSTHDWuRePeheWsDL7dMReW67CPZEkSZIkSZIkLS8z70mSJEmSJEmSJEmSJEmSNMUM3pMkSZIkSZIkSZIkSZIkaYo5ba4krcGc1kuSJEmSJEmSJEmSJGl6MnhPkiRJkiRJkiRJM9t5Xxj1Hoy3svuz+9GrZj8kSZIkTWtOmytJkiRJkiRJkiRJkiRJ0hQz856mPaf9lCRJkiRJkiRJkiRJWoOYOVkCzLwnSZIkSZIkSZIkSZIkSdKUM3hPkiRJkiRJkiRJkiRJkqQpZvCeJEmSJEmSJEmSJEmSJElTbN6od0CSJEmSJEmSJEmSJElapc77wqj3YLyV3Z/dj141+yFpWjF4T5IkSdIqdda5F496F5awMvt0xF5brsI9kSRJkiRJkiRJkpLT5kqSJEmSJEmSJEmSJEmSNMUM3pMkSZIkSZIkSZIkSZIkaYoZvCdJkiRJkiRJkiRJkiRJ0hQzeE+SJEmSJEmSJEmSJEmSpClm8J4kSZIkSZIkSZIkSZIkSVPM4D1JkiRJkiRJkiRJkiRJkqaYwXuSJEmSJEmSJEmSJEmSJE0xg/ckSZIkSZIkSZIkSZIkSZpi80a9A5IkSdPRWedePOpdWMLK7NMRe225CvdEkiRJkiRJ0hrjvC+Meg/GW9n92f3oVbMfkiRJU8DMe5IkSZIkSZIkSZIkSZIkTTGD9yRJkiRJkiRJkiRJkiRJmmIG70mSJEmSJEmSJEmSJEmSNMUM3pMkSZIkSZIkSZIkSZIkaYoZvCdJkiRJkiRJkiRJkiRJ0hQzeE+SJEmSJEmSJEmSJEmSpClm8J4kSZIkSZIkSZIkSZIkSVPM4D1JkiRJkiRJkiRJkiRJkqaYwXuSJEmSJEmSJEmSJEmSJE0xg/ckSZIkSZIkSZIkSZIkSZpiBu9JkiRJkiRJkiRJkiRJkjTFDN6TJEmSJEmSJEmSJEmSJGmKGbwnSZIkSZIkSZIkSZIkSdIUM3hPkiRJkiRJkiRJkiRJkqQpZvCeJEmSJEmSJEmSJEmSJElTzOA9SZIkSZIkSZIkSZIkSZKmmMF7kiRJkiRJkiRJkiRJkiRNMYP3JEmSJEmSJEmSJEmSJEmaYgbvSZIkSZIkSZIkSZIkSZI0xQzekyRJkiRJkiRJkiRJkiRpihm8J0mSJEmSJEmSJEmSJEnSFDN4T5IkSZIkSZIkSZIkSZKkKWbwniRJkiRJkiRJkiRJkiRJU8zgPUmSJEmSJEmSJEmSJEmSppjBe5IkSZIkSZIkSZIkSZIkTbF5o94BSZIkSZIkSZIkSZKkGee8L4x6D8Zb2f3Z/ehVsx+SpEkz854kSZIkSZIkSZIkSZIkSVPMzHuSJEmSNIucde7Fo96FJazMPh2x15arcE8kSZIkSZIkSZKmjsF7kiRJkiRJkiRJkiRNR07LKknSGs1pcyVJkiRJkiRJkiRJkiRJmmIG70mSJEmSJEmSJEmSJEmSNMUM3pMkSZIkSZIkSZIkSZIkaYoZvCdJkiRJkiRJkiRJkiRJ0hQzeE+SJEmSJEmSJEmSJEmSpClm8J4kSZIkSZIkSZIkSZIkSVPM4D1JkiRJkiRJkiRJkiRJkqaYwXuSJEmSJEmSJEmSJEmSJE0xg/ckSZIkSZIkSZIkSZIkSZpiBu9JkiRJkiRJkiRJkiRJkjTFDN6TJEmSJEmSJEmSJEmSJGmKzRv1DkiSJEmSpHTWuRePeheWsDL7dMReW67CPZEkSZIkSZIkac1i5j1JkiRJkiRJkiRJkiRJkqaYwXsjFBHHRMRZEXFJRFwVET+NiEdHhPUiSZIkSZI0Aqu6vSYiDoyIT0fEvyLimog4NyJOi4iFy3jenhHx/oj4R0RcGxHnR8TLImKjZTxvm4h4S0T8JSL+FxEXRsSbI2KbFdl/SZIkSZIkaUXYzjY5BomNSEQ8FTgTuD1wKfAH4ObAa4BPGsAnSZIkSZI0tVZ1e01E3Bv4NnAX4H/Ab4BdgTOAb0XEOhM87zDgJ8DJwFzg18CNgCcCP4mIoXNSR8RewC+ABwPrA78CNgAeApwTEXssz/5LkiRJkiRJK8J2tskzQGwEIuJA4AXAGHByKWWXUsrNgX2Ai8l/tCeMcBclSZIkSZJmlVXdXhMROwJvJxsFnwxsV0rZB9gNOA/YD3jJkOetD3wYWJtszNymlLIvsD3wHWDn+rr9580FPgpsAnwc2Lo+bxvgE8CmwIcdMCpJkiRJkqTVyXa25WNj3Wg8EwjgbaWUD3YLSynnMPjnfGpEzB/FzkmSJEmSJM1Cq7q95knAWsCXSykvLaWU+np/Bh5Qt3nIkNG9DwM2J0cPP6GUcn193n/IEcKLgDtFxD695x0P7AX8B7h/KeXq+ryrgFPr8psBd53k/kuSJEmSJEkrwna25WDw3hSLiA2AI+rDJaI3ycjNK8gozcOmar8kSZIkSZJmq1XdXhMRARw30euVUr4L/BaYz5KNfMfXn+8qpSzuPe9C4Kz68MQJnveRUsqVveddWd8DwEnL2n9JkiRJkiRpRdjOtvwM3pt6twQWANcCP+2vrFGeP6oPD5jC/ZIkSZIkSZqtVnV7zfbAVvX370ywTbf8hteLiHnAvsv7vOrWK/g8SZIkSZIkaVWxnW05Rc0kqCkSEQ8C3gr8rpSy+wTbvAV4MPDeUsopK/G3CsCcObM7RjPW2XiVv2a5+tJV/pqzlfUzvVk/05v1M71ZP9Ob9TO9WT/Tm/UzvVk/05v1s+qNjY11v/5tom1KKdsu63VWdXtNRBwBfAX4H7B2GdIAFxFPB54PfLuUcmhdtivw+7rJ1qWUfwx53snA+4G/lFK2r8sWANeQA3UPKqV8b8jzDiIbFseAhd00IZoc29nSVuuu+rbkf1wVq/w1ZyvrZ3qzfqY362d6s36mN+tnerN+pjfrZ3qzfqY362fVs51tdO1s81bmyVohXUv90lrXu3WrpFV/bGxs8bK3WoP99z+T2Wpu/Tm7j9UoWD/Tm/UzvVk/05v1M71ZP9Ob9TO9WT/Tm/UzvVk/q8PcZW8yKau6vabb5rJhDYpLeb2Nh6yfzPM2ZDDDxrKeNwfYAJjUP6TGm+3tbH+7ctnbVMvxXebg8lXF+pnerJ/pzfqZ3qyf6c36md6sn+nN+pnerJ/pzfpZLWxnS1Pezmbw3tRbWH9et5Rt/ld/rr0yf6iUMrvDgpdDRPwVJhclrKln/Uxv1s/0Zv1Mb9bP9Gb9TG/Wz/Rm/Uxv1s/0Zv2MzKpur1nR11vY/D7Rc1f2ef3nahJsZ1s+fpdNb9bP9Gb9TG/Wz/Rm/Uxv1s/0Zv1Mb9bP9Gb9TG/Wz0jYzracZvc8D6Nxbf25YCnbrFV/XrOa90WSJEmSJEmrvr1mRV/v2ub3iZ67ss/rP1eSJEmSJElaVWxnW04G7029yaR+nEwKSUmSJEmSJK0aq7q9pttmo4iYKGPbsNe7dMj6yTzvcmBsks8bA66YYBtJkiRJkiRpZdjOtpwM3pt6v68/t4+IiaYt3rm3rSRJkiRJklafVd1e022zFrD1crzeBcD1vfXLfF4p5Trgwkk+74JSyvUTbCNJkiRJkiStDNvZlpPBe1PvZ+Q/x0Jgn/7KiJgP7Fcf/mAK90uSJEmSJGm2WtXtNRcCF9XfbzPBNt3yG16vlLII+OnyPq/3eHmfJ0mSJEmSJK0qtrMtJ4P3plgp5QrgrPrwgUM2OQnYAPgP8I0p2i1JkiRJkqRZa1W315RSCvDJiV4vIg4C9iAbMj/TW/2J+vPUiJjbe972wBH14ccneN7dI2L93vPWr+8B4GPL2n9JkiRJkiRpRdjOtvwM3huN5wMFeFBE3KtbGBE3B15RH76kpmKUJEmSJEnS6rfc7TUR8biIuCAiPjTk9V4KXAfcISKeFBFRn7MD8I66zdtKKRf1nvcm4N/AnsAr6mhkImJT4APAPOALpZSf9J73ceC3wKbAOyNinfq8dYF31uW/Aj41yeMhSZIkSZIkrQjb2ZZDZICiplpEPAN4Xn34R+C/wE3JgMozgbuWUhaPaPckSZIkSZJmneVtr4mI04FnA98spdxuyOudQjbozQH+Bvyzvt584CfAbUspVw153u2Bz5HTi/yLnB5kT2Ad4ALgwCGNkUTETYFvARsDlwN/AHYFNgQuAQ4ppZw7+SMiSZIkSZIkLT/b2SbPzHsjUkp5PnAs8DUyInNX4JfA4zBwT5IkSZIkacqt6vaaUsp7gEPIBsK1gb3IxsrTgYOHNSjW530VuBXwIXKU8t7AxeTI5H2GNSjW5/0KuDnwNrJBdO/6863AzQ3ckyRJkiRJ0lSwnW3yzLwnSZIkSZIkSZIkSZIkSdIUM/OeJEmSJEmSJEmSJEmSJElTzOA9SZIkSZIkSZIkSZIkSZKmmMF7kiRJkiRJkiRJkiRJkiRNMYP3JEmSJEmSJEmSJEmSJEmaYgbvSZIkSZIkSZIkSZIkSZI0xQzekyRJkiRJkiRJkiRJkiRpihm8J0mSJEmSJEmSJEmatIhYd9T7IEmStCYweE+SJEmSJEmSJEmSNCkR8QTgnxFx71HviyStKhFxRERsUX+PUe+PpNnD4D1JkiRJkiRJkiRJ0lJFxF4R8V3gZcAVwDoj3iVJWmkRsXFEfAr4MnA0QCmljHSnJM0qBu9JkiStIhHhtZW0EvwMSVpTRMS8+nNO+1OSJEmSZppe9qlHAbcGPgUcWUp560h2SpJWrauAXwDXAMdHxI3B7HuSpo6Nx1ojdR0lkpYuIuYOWTbHzkVpuIjYqv5c4jwTEXNLKWP1dz9D0nKKiGg+QzaKSJqRImL9On3UqXXRnPb7rW7jdYIkaZWyLXR6s36mJ+87Zw4/Q6MVEWt12aciYmvgUOAi4NGllF+NdOc0oWF9P5KGq+021wEfBr4LHAncOSLmmH1P0lSxwVgzUkScHhHHTrS+lLKobnd0RCycuj3T0kQ16v2Y7SLiwIj4dkTcqJSyuH8TV0oZK6WMRcRBEXHnUe2nxms/P36WplY93HNryvS/RcRWpZRFQz47iyNi84j4BHDCSHZ2louI3evP6C2fM2y5ppdSSqmft7cBzwMDXCTNSLsBTwJeFBG3LqUsqt9vR0XER/qBfJI0nfXvebw2m77qPeraEbEbWFfTTdNWfaeI2HnU+zPbde08dsZPf107Tv2Om9NlQdLUiYiHANdExHO6RcBawBbAes12d42IW0z9HmoipZTFABGxxaj3RROzvXp66K4JSim/Bj4IXAvcE9h/lPslaXbxJl4zTkQ8EHgW8NyIWG+CbfaOiEuAJwDehE8DETGvVL3lXphOvScCtwGeXx+PywJSG7CeCpwNbDCC/VNP+/mJiAXtZ8nP0OpXD/fiZtESnx2AiNgEOBO4G/C5qdk7AUTEphHxfeDrEbFr/ax032c3ZERsz0F2Zk1bhwAPAA6oI7sNcJE00/wR+DywCXCfiNgxIj5Tl50I3H6UOydJk9ENGGs6fW9SB8faxjZNRcR+5FRfr4YcmDnaPVIrIubVAYGfJQNebM8ZkS6DTh2AuU5E3CciToqIm1kn00fXZtO0fx4H/A349ij3azaJiO0i4gvAm4AryIzic0spfwO+TPYv/19E3DIifg18Ejg8ItYa3V6rHXgREZvUe9F3Gzg+/UTEljC+vVqj1VwHfJlsw9mXnD53/dHtlYYJEzdpDWWnpWaM5qT5buAHwM3Izt1h7gxsBLy2lPK/1b93WpZmhOmpEXFaRJwSEZsZgDR1mhu3RwOLgPtHxH41yGUe3NC4O4fMGnY5BiCNVNNQ1Y0ufTTw5oh4c0S8ICJ2GvEuzgrNZ+ehZMDeqTWTTqkN8N33147A7sAnSinX9LNUaLWaC1wJ3Ah4INyQRbRrkN80Ip4Zmbn3MQaFTWtXkVOvFGC+1wfTQ0RsFJlZdMMYZLL0XnKaiIg9I2LriJjfLPOzMyKllMuA04G/Ag8mg/nuDHwVuFsp5ayR7ZwkTVIzeOygiPgG8HXgx8BbI2Kb0e6dJrABeb96UUR4HT2N1EDYRcC/6qIDwM761SUmmF61+0x0bQE1QcCfgfeQU+SdDZwx0fM1dWqAZTvY/FjgHcBC4DsRsdXIdm52uQdwR+CbwGGllNO6oP5SyiPJc84DgZ+Q2cc/BXzF/rjR6Nqhu5mWapvNbsBWZCKHI0e5fxqIiH0i4uPAFyLi7Ih4aERsPur90rjse38lrw0uJPtKbzvK/dJARGwWEa8APhgR74yII7trN+9/tCaww0UzRm00nFsbO15YFz8tIrZvt6sje+4IXE02LmoE+h26EXGHiPgdeaP9HOBdwMci4kiwwWoqdDdupZR/kHUA8Kq6blGz6QHALYCzSilXTOlOzjIRcUxE7F1/X+Kc3DQo3hX4EzmC/n5kR/BTyU7gR0zZDs9SzWfnYuC0uviVdd0iBtdThwHrA1/rnjfV+zpblVL+CbyAHAl8akTcBm7IGPJwskH+DDJz76uAj0bEUd02I9npWWoSHSH/IhvkDwHW7qbSXf17pmFq4Pgzge8C3wPOIYPId2y2sX5GpGY4+CLwHeAXwPsj4s7d6tHt2ezVXM8dCWxOBpdfRU6je4dSymfqdtaPpGmr+46KiHsBZwGHAouBPclBtK+NiFu122pa+B95b3pgKeV629mm3iQG8P28/ly7bm/fzCoUEYdGZuQ/Ysi6Ob1M/PcC3kjee34W+Dg5/eczgCdHzqygESmljNXO+ddGxAFkENl1wImllONr27ZWo/p9dlh9eEYp5WfNugUR8TTynLOIHEx711o3v5z6vRWMmyL3VOBbwI+A1wOXkN9vd4mIfUe2g7NcbaOeExGPJwfEHAfcGDgIeAXw4ojYdJT7OBsNu5dpln0T+BiZsOHu3QAm739GJyJOBs4DHkcOkr0feR33QjDOQGsGbxA1ozQjez5D3lRvSU4B2jZ47E5m5ftGKeVKMx9NvTqitB0dtz3wZmAbcgTWM8gT7KHACyLikO55U7+3s1Mp5fnAX4AD6wVPm2b4SLKj8RN1ufWyitVR8KeTmQ0f1o0oneBm4d7AB4HtyODX/cnPzunkjcNrI2KJhkmtct20qy8kA8EOiIj71HXd+ecuZIfJZ6d+90Q2Sr2DvDZ4ZF12MPAiMqjvdWTwxG/Jm7sXRMSOBodNrSYTb9fg0U7nEaWUC8kgsQXAgfU53niPQETcDvgVGfi6O5kRcT45sv4zwClg/YxKRBxPNiTeAbgGmEdOyfqxiLil2UVHo17PzSMbEK8C/gmsC1xWzzfz63Z+biRNG/12s/p9tRbwBHJgxb2B7YG7kgOV7gY8MTKbtd9nU2BYkFd/WSnlbOB8YMca7KIpVO9lFjePb6if5nNyZf3Z3ed4vbZq3ZNsM3tARGzWrqjXaDtFxHMip5h+PNk2cEQp5a6llJPImUr+AzycTAygEYmIBeTA80eSg2jvADyglPLVut5+zdVvLbKNE+CGz1NEHEO2rT0P+B3Z3rY+sE5d7zSGIxIR20TEx8i20T3INpzzyD4FyEGyd7aORmZLsm3gaeRn5+Fk8N4zyL6GU4H/G9XOzTY1kDKG3ct0fQU1sckngJ+SfQl37NZP7d6qBo1vQl4TXA88HzgGeCnZh/DEiLiH1wdaE/hPrBmnaVR8LnAt8KiIOKBp8DiInDLXzEcjUi9u1o2IN0bEY8jO3c2B+9QRWC8kR8y9H9gXeHxELPCiZ/WKiHm9z8OT68+XR2YVu7Y+PpicMvdH/ZGpWjVKKdcDPyMDKO9INkItISLWBx5FBo6dVEp5UCnlx6WUs0spZ5ABFQAviog9pmDXZ612emmyEwvyszO/lHJ9RNwYuCnw/VLKX8JpVqZcKeW/ZFbX84GTIuIeZOP9pcCdSimPKaW8nDz/fIbMMPrM+ly/56ZIRBwYEX8BPhcRWzUjg+fUz9kCMtMo1HsVb7ynXkRsSY5a3AN4J7B7KeVg4PbA08kGxmfXji/raApFxG3qOeYJZHDYg0sp25CB/e8iG61eGb3s5Fr1hp3r63fZIrLz92jgMXXV4yJi13rN4OdF0rRQM4BEcz12s4jYpH5P3YScZu24UsoHaya3z5H3oOcCJ1ED+R0Is/o1WfmPq/c54wK/alWuR2ZJvg7b/KdcvZc5MCI+GxF7NHU2p/mMfJWcKWa3iNh2ZDu7hmmurV5OZqPeA9iwt80mwLvJTt+7AduS19E/aPoa3k5m49sCOLm282g1muj8UUq5jrwP/TPZOT8H+Huz3sDX1aheG1xNDhYDeHhE3C4ifkAORN8AeAiwH9nGBpmhf2Ep5Vrvd0bmWOB44JfAsaWUO5VS7k22f36ADBw7npxCV1MkIm4cEReTyWieAvybbKd+cynl7+S566lkFsvHd+1sWn1qX+hYvXbbPSIeUgO/DoiIdepm3bXBD8npcxcC94yIm9TX8P5nCkTEdhHxK+AN5HfcLsDdSk7j/pVSylMY9HM/g2yvlmY0L6I049TpC6OU8gvgteSUUM9obrS7qaI+P5IdVNdock/goWR93B94ZSnlk3V9V3+vIG8m7grct1s3kp2eBZpsR8fXxx8Gvk2O+nlWXbcDGQD7m1LKH2wMWfWa//FvAR8CdgZOiYiNhmQAuxU5jfEnSikfb9dFxLHA4fXhPmQ9ajXqPkP1u+xrZFByNwX1AcDG5NSSmiJDzhm/JW/m5pKBrycATy2l/KwLsqhTeJxOjg5+QEQcXl/L6+KpsS6ZzeDmwIci4kQYNL7XRvp/1m1v267T6td8ph5Efq+dUUp5YCnlDwCllN8C7wHOBnYgO7esoykQERtHxPnktds9yIzW9y6lvB2gXls/FvgBGch378isSVrFus9Jc219QkQcExH7Nt9lvyil/Ijs8PokGQTz0LrOz4ukaaFUEXGLiPgC+Z31czKT+IlkVoM/wriA5e8BryTblB8aEduYyXr1qwFgTyI7fj8YEfePmjmnGwRTBzNdTWZAumldZ71MkYhYmxxofifg/RFxf8jzfjNYbAHw+/rzupHs6BqoZtWLUsr5wMOAQ+vv7TaXAO8lM1E9jQyS6AYtd30N1wIfIdvrbk9mqLKdYDWoAcdzhw2kbI75r6j3m+SUn5f01mv16e53Xg38Grgd2Q66H3Am8LFSyttLKVfWbIhfBTYBnt0+X1MnIjYk20EBHltK+W79nC2o7WxPJwOQbgqcEL3spFqtgsy8uycZ9PqjUsr59dpuTinlupIzzb2SvD44bYT7ukZr2nIW1wFLbyG/495Eznz1PeDjEbFh0w+0mLw3+jrZTn1sZDIHEwFMjU2AvcgYg8cCby+lfD9yZrP5dZtXk4kabgrctwnAlGYkL3Q1rcXEU952y18CXEAGiJ0YEVuRNxFnl1J+23x5awrVDqmvAx8FjgB2IjsSb2hUrJv+kpzGMMipQ7e20XfV6Ub3dsczIvatI+Q+FhFPr5s9vv48rd60HQSsTTYID80oopXT/f+XUi4lj/M5ZGaW49r11aH15y+6dRGxf0S8D/g0mSXxo8COpZRvolVionNP/Tj1s+89tTaQHEBOJ9FlfV3kd9nq09VR/0a5Nkh9nAwsug05zcef67pFzXY/J68hoDaKGEyx6izt3FFKOQs4imwUORB4Tx3d2D7na2TG0R0iM5BqitTzzFpkVtjryIb5G9QBAO9nEDz+hbrc77vVrF43dOf615EZyL/ZNfjWzq8ryanCryKnYLnpaPZ2zdQ09Jb6+K4R8QfyWuzjwPci4kkxmBY8yFH1rycb6+8TEbep6ya6z5Wk1ap/nRYRRwBfIc/9V5PT3h1NZjD4bSnlsnqO6TqwrievDz5PDiLrApPtwFpFunNEF6BS29HGyMCjLqPra4DnRcTGZTBlO8CX6s9bTBQYo5XTDxzqHpdSriEHWLwR2B14e0Q8NMZPT/g3YDE5iHOP+nyvo1eN7jrt+/V76/CIOLV3/D9OtldfRw4qu3ET+Ne11f2KvFe9lhyY7hTUq1j33VSDJ9aNiHtHZhU9OiLWawbDXEtOV3g2GdByv/oSfq+tZvVzMSciHkkOQlpMtnk+upRybB2k1E1vDPC4+vMpEbFzrVvvd1ahSQStBtnffxk10LV+zq6rv19IZrP8PZlI44jVtrMCxp3f/0AG929ETkH947q8u77rvJqcpenOEXHSVO3nbNK05dwJ+D45cPlPwIvJ4NdPk/dEb4omQ3Ip5TwyCcfl5LXerad2z2enen12Dlk/QWYRvRbynrTkzBZz6/3pa8nZlx5C3qNKM5bBe5qWYjDffDd1x24RsVVkivsuKGJuKeU/ZAcVwP+RncEbAddGxNbkjcW415zSN7IGW1pwC0Ap5Y9kY8eFddUS00HUxt/PkR2/+5InVht9V5FudG/TEf9a4JZk9o/v1s/YT4G31Ke8jgwGGwPWrh2P44JZ/Aytcr8kp+1Yn+zQ3RmgCTzusk9dERE7RcQLyc/MyfW5h5dS7lFvwLWSmoCwxXX0zmE16PUmdXlpzj+/IEdlQXZeHUleVx0ZmX1nm5G8iTXA0r5nmgCV7vpg74i4T0S0mSX+SjZ4jJFT5cyv6/rnrTcDvwFuGxEP7F5/Vb+f2aTpuOqyUd0pIu4VEcdHxKbddqWUi8iOx2eS0w68iZyCde3upchAl81rMJJWk8jpIfZrHs8hO+03A37fNMp3geMfJUeafgLYvpTSBb967baKRcR6EbFv/b3rkH828A/yu+0yYMN6vTfWfS+WUj4NfIy89n5QRGww5Tu/BorxA5CIiLuRQRTbk53AXwbmkZldnxyZ4aDU5/yQnIZtS2o2hK5Dy/OOpKnWXKedUhc9jLweexB57rgDGXQ8B7hjRGxZv7Pa76uL6zbXAKc25yu/01ZCez9aFy2oj7tAlotKKa8DHkkOZH4COU3hNs1Apf+SgUnrGzyxasUgQ043He5CGDelcddO/RQGA2VfCbyiuxeqQRRfrev2rsu8jl5J9di300jvD5xFBrnu1S0vmX3vg+QAvyDbSNvO/K4t4stkO8++wHHhgLJVqmnPeQSZ3fW9ZGDlmcA5NZCvCwq7kGy7AbhHROxU27k936x+W5DtNn8iA77WImcgueH+tJRyXf1e/DU5CwbAy+q6xUu8opZbpLnNuWbt3vrus7ApWWfzyNku2kEA3Xfbd8h7162A4yNit9X/DmaXiNi4+70JCl9MDq74WF11eF2+qH1uySl0X1AfPiOcSWG1iIgDgJeS06++HLhtKeVppZQ3kP2jF5MBevfsnf+/TGbguxmZSGjj+nr2l64+XVvoS6nZ4IFF7WejaQv9Kjk9+KZkdvhNpnJHpVWqlGKxTNtCBhJ9Cfg7edF5DvAk4Ea97b5FdtJfWn9eS6ZW/zh5k3FzYN1Rv581oQBzm98XkJmN9ga26W9D3jC8vNbJ58jGQ4Botg1ySomrycbHffrbWFa4ruaQDVVvBe5NjpB7xJB62qR+ZsbIaXHGarmAHFHyMHJUw/qjfk9rYiFHZH+hHvun99adWuviHDL7Xvc999BmmyCDk+aQAcwLR/2eZnoh03D/ptbJ1WSAxLOAnev6terPDev6MTLQ6E/N5+fP9fPz4HoOWm/U72smFDIDwbr197m9dXOa33chp+7szvs/6m27KfCOuu59S/l796rb/AHYuC7z/LPy9Xg4OeXaGDmQYowMOHoOsE5v20fVz9sY8C5y+ul1yWxVY8Duo34/a2IhR8+/j8z+MQY8qlm3ARkEO0YG6j2LDCbvzke3G/J6C0b9ntakQk6nMlY/B5vWZd1125Pqut9056Xmed02+5IdXVeT2ZP8Xls19bIxGUB5C7Lh/W/AHZr1DyYbFP8LPLAui/pzb7LT61rgnr3XXae7TrCuLBbLVBQyeGgMeGH9/cTe+m3INpwx4BV1WfS22YDsqB8D3jnq9zTTC+Pbye5Mtmd+nsw49RBgl2b9XDJr23n1+H8TOKKuu0Vd9levz1a8Doasa9tCb0wGp3yAzEh9KkPuJYH7AD+q9fFJYKe6/P/qsqf2X9uy0nX4COr9JtleMEZ2xG/QbDMHeEVd935g2wle69h6XXc+cKdRv7c1qZABYG9n0Mb5LvIe56N12b/IrK7z6vZb1mvvMeAlo97/NamQbcpLfAc19zCHkv07u5OB4f8DbtXbdk79uQF5HzQG3L4umzfq97imFLL/5oVkW/MLgDsP2eYr9fg/qa3HXp3eg0Eb3eOWdu6zLFf9HMYgU+gvyYQzBzbr55AD/y8n+xBuU5f3277XBr7dXidYVnldvbEe3zs2y3aodda1fY4BvyUD+9rnHkVef/8FOH7U72VNKfX4P5NsbzsDOKBZ1313Pbipl617z+/OQ3vW+lkEnEjTl2SxzKQy8h2wWIYVYL16suxOlL8hR8xdUx9/hfENV0fVm4fryI7hj9cL0O75/yVHlryEHEW8C7DRqN/ndCzAzerPpTYe1ZPlbxgEff29nljn97Y7mAyk/A9wrwlea0My684Y8JZRH4OZWIbVF5keeIzsWPwN8Jn+9gwaQp7c3LgdQ2aD+3vzGVpMZg15IZlWfR9qAJNlUvUzp/e4vXmeQ07FcRkZoHfrZt2W9bPT1cPLaYLz2jogA8R+DTxx1O93phayMeqT9Vj/jwwefzvw07rsU822C+rPJ9Z155ENWieRjfgXNPW2iJw6/A3Aff3sTHj870sTbNf/3NRl84CnNcf2/Pr4ZGqAS7PtIWSj73/ILJXDPovzyE6xMeCMusyGqxWrvy6Q+PFN/XyBzAjyFgaBli8Btuo992YMOh+/DOxPjq7/L01gjGWV1NNaZDBeV0e/JwP9H1PrsGvw6K7LuuvpS4GH9ep7Yf391uQURgb5r9q6+m499k+vj7trt/nAT+q6xy3l+WcwGEBzo9W9v2t6ITujPliP6VvJRt1D67quMXE94NF1mx/TdAbXentsXfdDBsF6x5KBM+8e9Xu0WCxrfmnOJccxGPh6FbBbXT6/2fYAsh3gKuDm7fObbfYl73suoXZg9a+3LctVPzuQHb/dddq/mt/PIYPG2raEfes1c9cmd2Q9F32rXrvdalTvZSYVMoj+VeQ0gksL4FtIZv5o7/O7nx8EtqvbLWieswuD9oTvA7cig2HGgK+P+r2vSQX4VD2u96iPb012rl8FHNXbdt9aL1eS7RBtcGZ3XbcBOU3bdfVzud2o3+OaUsjA1jHgZzRtoHXdA+t19s/a8wo5QPBy8v50aNCLZbnrof2/X6ce41sAN51g+9fUevtY/7uSQf/CI+s2v2zW2cY2cR3ceNh105DrrXvXa62xXrk/TTsMmUV5jAwc37ou69p4uu+27er32li9Xth31MdhJhfGByN312Nd++d/gOOBteu2GzWfo/c0r9H/PN2BQZ/eTqN+jzOtNP/z/f/97vG21H5qsl/gHuQ12lg9zzyObPPpBgDcqHntdYDnkwkf3g/sMKwOLZOuq/nA8xgM/O9+jpFZ3m/W2/4bdd3TlvKaXT/3WeSMMSN/nxbL8paR74DFMqwApzQXOyfXZXPJztx3dzcKvee8vy5/ZX28Cdko8px6wdoFmY2R2ZG8MB1//DZh0HG+fV027OZhLwYjsK8Hvshg6sExcvRi21G1LjllxBiZ/n67Ya9NNpz8sW530qiPx0wqjG+8bW+8F5IjFrr/++f1j33vub+v251SH28FHEiOCv4GgwxjY/VzaDbLZdfNnF6dLOivrz+3ZnCj91rGd5o8ty7/RVtvjG8QPqR+fv5FHd1oWe662oUM1hsjg7lu26zbisyk1wZRtMe/+/57cH08j5xy8gAysOzrDBpGHLG99DrovmP2nGCb7nxyCXkzPeH3EHlD/YK6/ccZNCb2G0UOYnBzuPeoj8N0Kf3jNGT9sGuEm5IduJcB9+mtO5jsILkIeHL/dchrvHfUeriYQZaKrsHehvlVU69dcOU/ySwuQzOykAFFl9dtP9xb1waOzycbRH5MLwucZYXrqPuuuh2DxsM9euvuxqAxd7ve87vP1DZkkNgYmUXZrAeTO/5L67Q/jsxk9D+yM3j7/nchcCNyKpUx4LlD1n2hrvsuOSq/y3r9cTK41kZfi8Wy0qV/3TTsOorBvc85wK4TvM6rGNL+1qxfC3h63eZTnmtWqs62AD5Tj+V36rXYuuRsFx+vy7/IkLZMsnPr2nqd/RpyMNkiBjNbGFC59GP/VAYDxbeaYJubMBj09av6nG3IQZTvneCauQuWvSmDoL+LyUD/K8igiW1W53tb0wpDsoQ1x/mh9Ri/hUFH/fPrss8CW/ae96R6TXcWsNcEf+9gsg/ha8AWo37/M6kMOx/U+tuEzEp1DUOy7JODyi5mkBmxy6S4LoOMiR9sX3PU73WmF3I2hD/Wz8PVZHvbW4FbtHVJ3sv8pdbB3fp12/z+y7rNwyb6X5jtBdiVzJT/S5YSXEJmYduo1s8/6rnk+HreH6v1cd9m+5uR95hjwAua5Tf0T5CDzi8jg5IXk+3WDjJfsXpciwzu6q4N7l6/53Yng78vJ/vb7t4855b1vHIVcEJXP0Neu7u2eOOo3+dMKRNdH/SWRe/n7YDf1WP9ZmqmXjILdtfmdgJLDp7psiM+ctTve6YWcmaLLkvyH4DTyBmSXstgcMxnaQJYgdszGGC+e+/1urbQTRgE+f3fsP8Di2W6l5HvgMXSL2SmqQvqiXGJznvgLuTIuDGajuF6UXRZXX673nPWAnasF7cvxcaRiY5919H0qgnW70Y2anSBeIc2625fLzwvopfSmWzk+jrZmPiECV57IZnV7WLqCDrLctXdJsBHgGcNqbMuc8ub67IlMk/Vn8c0Fz/9aQ0X1Nc6gXpjYVmu+tkJeCXwtvoddFd6N8b1M/RHslP4rs3yOQymzP0gcHCzbmsys84lZHDYk3Da3BWto2506GnNsiCDybsL/m4E0I3q+i7r1FF13RUMnx58LRwpt6zj3zUiPbOeL3boHcMgR4f+qZ4n9m6fywSNgWS69F+TwRH3q8uGNYq8GzgXQMH1RAABAABJREFUR2S1x6Sb+mleb3mwZABk1+jRBd+dOuT1jiIDvMbIBspdJvi7b2PQWD8GvG3Ux2JNKeT12B/Ja7VbNMu7z1/7mduenL5oaR32+zG4xji9/39hmVSdzKfe7wz7Hms+U+8YUkefqOteMeR53WeyG3n/4+4zbZmwLoZOGVXXdZ+Rzclp8sbIxvYt6/I5vdc5uq6/kJr1iEFD4i5kw2SXWfkH1KkOLRaLZWVL/3uMXrBKXTa//uymaB9j4qm7dmCQkf8uE2yzC5lpeZ2V3f81rQy7Nhpy/LpzzMPJe833Msjy3p3PtyEDva4nA5M27T13Q7LD+KrmHDVGnTbPMmH9dOfmrRgEOywx4IEMnnhnXf8+xnci7kHev3TB+MfV5cOu614M/Lv53P3D67MVrrt1gM179Xjzeky/DuxYl23HIGP1Axg/uHZ7MiB2MdmWtsTAQLKt4Sajfr8zuZABEDs3j3fq6qm33e2BTzefj3fQTHdct7kZGQhzLTUYBoOTV6Zudm6O+WVkX89XybbNMXJqwn0Yfw/aZhnv10/Xv3BkU48bTNX7mUmFHPDdfTc9kiWvDbYl++BeTN5/XkEzjWTd5mVkEOy3gP3qsrXrd103e9nxjL9X3RH4Hpll7H5kf8I36U1BaVlm/XXXZ0eR11xf75/PyYH9byMDkL5HDRIn+wieVOvnqwyCxfr9dXuTQZpeJ0yuTtr/80PI2UTeAXyY7M/sktW01wHdNcIi4P5DXrMLRP4wNUt5V/9kcoFPYVbelamzu5D9md+jXrc16+7NYDDyW3vr3sUE/QUMrglPJQfl7DHq92mxrEgZ+Q5YLP0C3LY5KbY3BzuTI6y6aSN+RW8UKdlx2I2WHJpJpHk9I66XPCZ71wuWh7THtfudQUrgNrhlbj2Zfo/BjdnPaALw6sXq/cjp734E3LL/+vXxRqM+BjO1ACfWY39ee1FSj/0pdd2/GTRgDW3cYDCS+KVd/Y76vc200rsJmEOmau6mU2nLe2kClMmRdF2WvY9RGyLrutsyCJD4F3lT+GkGHb8XA/ce9XufzmXI903/8WE0N2pk5tb3ML7h8CP19/f0X4NBloSXtf8HLBnk5IjTSdRPXdZNK9B1MO5BNqx/g6ZzkPEjq7burVtAdsCM1fPUEoEW9bGdjeWGBogdycannyxj28PJjC071u+6ueSUt/+habyo9fZ6BgMvzmZIhsPmM7MJOdLusrr9W8kAJwPDVr5+u2wUH611PWfYZ6/Z/gAyqLX7DjyS7Nzcicxq+TcGo1Nt7F3++titHr8rm2VdI3D3edilOdffvi7rOkVuSTbKL6I21g95nbXIDpZNRv1+p3Nh/LXbQjLD3hE0A5Wa9YcwCEQeOsqanGbtDXWbdzbLu7rbvn6+jphoPywWi2V5C+PvTW5H3lN+jwwSfiW9doL6s8tidOZSXrfrqP9R8zyDJSY+XsdSs+As4zrrVr3zz5frOf3g3na3qNdaXXDYW6lTrw95zeMYZAL5H/ASvP9cVn21nXyLyI7aPXrbbE8Omnh+s2xL4Fnk4MsuM8sYcH6zTX+atvXq/8elDNqIzMy//HV2GpnN6NU0AcpksPHZZJBL+333kHqsf0rT+V7X3YdsK/0lcOCo39uaVMj26E/VY39gs/yguuys+vjGjG8v+CZ1qvYhr7mAnIGhCx7bdNTvcyYX4Bn1WH6DQR/bWuSsCF3QxKep/Th1/RwG00s+fimv/c26zZ7YltM/Nt054R5kW/9dhmxzYj1PnEdex72xOf5r1d93Jdt2FpH9CevW5Rsx6F/4F9nHenyt718xCOpbl0F/3r71udbV8tXlK+vxu39v+R5k9ur/MkiC0k69uiODfp7HLevY43X3ZOtjKzLxRZuAYYxsN/sRzWxxdfsui9sPGQxg79pK5zFIdHM12Z7azkKy9qjf70wuZB/Cx+rxvV9dNo9BH9BajO8bOLJ57q4MphE/vPe6fodZ1ogy8h2wzK7CxJlx2kbGLvvXU+rjjciU6b+ty//ZfaE3z+k6uNZn0Ml46lL2wwueiY/NEhcezfE9kRrYVx8fwGC64jEysOV99fc39i5otm+2fTGMT1FsmVTdLK3hdxMGI4Ff11u3JYPsLC+c4PldHe/e1GeXCcY6WrH6WkCm0b6GHBn6dDLY5ZXA+fUYf4fxgUb7kI0gV1KnF2jW7VQ/V39gMEr7D2SHy4aT+T+ZjYVeJh2WzHjYNZosYJBJ75ZkEHjXwHtoXb4zgxu/A+uy7jldEMYYcNNRv++ZWprvorcCF/bW7U+msv81NcMucAey8fYDZCfIn8gOq7ZxeFsG04I9bdTvcbqX+lnoOpPuWpf1s0/ctq7/fLNsIzJz8tVkx9RCcjqpP9ZtLwROXI79OLk+7+ejPiZrQqnfhd3UKg+ty5YZKAQcymDa8DEy+073PXgJzXWhZfJ10fz+63osn9Cvk+b89My6zdebc053Hd1lgftU//zPksHjBoYtu24ezKATvpvu/muMbyhcnxwpv5gMtOhGcPeP/z71s/NfBtmqJroXNrDCYrGskkJ2WnXTbI2R2XYvZXBfc1jdruv4XZcMghkDjq7L+td96zHoqH9SXeY95/Djf0A9TldSp18dcn7YnOwM/BOwab1Gu1F9/I9eXbbBYecBx0xiH27MYJrdD9VltulMfLy6a6r5wCfrcXs+Tdso2cG4J7BZfXwwg8F71wL/V5d3n5OuPXuijL5HkhmVrmcpbdeWoceum62nG8T69t76t9R1T26WLQQ+V5c/m2a2ivr99o56XfcWmkG0lpWqp+5z9Vaa4JS6bAOybeBP5P1p1z56IXBSs13XNrQOTcAyGaR5LnlfeuNRv9fpXvrn9Gb5rvVcdSV1IB4ZsNLV3b7Ab+r31At6ddBNJ3kRS2ZL6oL8Nxz1e5+uhfHtAQua3+e1y4HXMAj+elxXR73XOp6cOvc84KjeutfWz1k/mcBzGFwHvonm+s6yXPW4sLkW2KYu2wR4IoO+m78B9+zXff2s3bOee37efZf163eiZZah9XEjMkhyjOwXuC85+8hzGMxo9VlqoHJ9zglk+/d7mnNOFzy2fv38/LCeby6gCWRuXsN2tsnVzwbN70EG6n211stJEzxnQwbt2B/orTutLv8STvttWQPLyHfAMjvKkAvL25GNHQcM2fY+DDJPHU52mHQXly8adkJkfEfXfeu25zMk5b1lUvW1D9mZ+MD6eH6zrhvFcwsGo6h+DOxflx9Ljlq8oH/iJaeQuoAc9bPEqKLZXFhGYyrjb+y6i8n+5+pgMrj1Pwyys3Q3BXckb8j/2n3u+p8lBp3E3UXREtOwWSZVlzerF/b/R97E/ZXe9JBkI8iF9Tg/l9oIQt74PZwcJf9t6mjh3nfcOmSD/N7UDoFum2X9H822wvjA8E3qhf07yQbEJzJkCnWy0b7r7Hgpg5u2ufU1ugb9HzXP6Rqn3kyTHcmyxLEddv4emvmLQUNH2+i+Fhn8ejWD6Qi764PL63dfl/Hgu8Btm7o7tj7nUobcbFtuOMbd/3J3LfXHZl00659S19+797yPkwEvb2GQ9WMR8MwJ/t4S2cAYf747j8yccLNRH5uZUshA4q1optZgcC3wnFonk5qKuHneLsCjyE6vb5DntmcyvvHFBqtlH8/N6jF8aLPsYAaBYl2H8LjrPPK8fx7N4KTmM7c5gwb5oQ1ebV1aJjw+WzIYBHMl8CHghQwaEy8mB5h1x/2mdd0NHfZDXnMtMvvyGJnRwCmjLBbLai1kG803aDqt6vJ1GUzP9avmPNN13HaZeX/TvFY/APzYus0F2M62tDoIBtnaXzXBNt119vN6z/t5Pd8cSraLdller6YG+S/HfuxQn/sXhkydbFnieHXXXLcn2zP/SS8DYrPtAjKLUdduvXWz7oEM7n+2qMsmCuDrMl49q90Hyw3Hpx9E3NXRRsDbGQS0jtVjuUldfzsGgy/ae5Wjyewtfwdu3XvtO9Trv29Rr8ctk66nif6/u/vIR9IEtNZlmzM+M9L1wNN7z28DLF/L+OC/OTSzmFgmXVf96YtvQ7a1fJecanXYVN+PqJ+Nn1P7fZp13ffgq5bxPzB/Vez/mlTq/3A0x+j2ZFawfvDdwQyCwl/H+EC/7rkbk1lIF5Nt3W020oXAXsDzyEF/LwR2bdbPJ6cOH8N+uqXV17ZMMFsLmflwjJz16i4M2kEXA6cv43U3I9sd7INbvvro92d2n4UHkQk0zgTW722zF4N2s9czCFg+lOwr+AfZ19afIvwK8j7ps+S1x8LV9b7W1EJeY72OTEiyb7N8QzKpyRh1cFK/buuyE8j+nh/SBOyTgy+6aY0dVG5Z48rId8AyuwpwJ+AcBg1QXWPHXZttNiM7QtqMB5+mGclDdobMJW8uHgTcrfd3nk1zQ2JZ7nrqphj8RXdxyvggmHUYjCx5ae/CZtf6vEW1btvgok3JDv1/0kyra7nh+Cxob6LqsnbU1frkFFyPneD5a5MjhMfIAKP5vee+tq57b7O8rbu2k9gpWFe8Hh9Tj/OPyACkF3XHlxxV0h3nu9TtLmP8NNO7kBl0FgNntHVFc3PfW25D79Lr5GHkDVd/tOEv6GUvqMf/WvKmbheWzNz3zeb5p9RlXSakeRjA0j/2B5KNFzeqjydq3D2IbEzsPh/7M2jwaKcW2JYMjD2fbKz/GjkNzu3I4MqbkqOuFpFBE20j/8fIG7udRn1cZkIhp+ZoM6y0n4OvkEHGbePvPOBpdXn3GXkP4zu01mLQYfxgsnFxicaP+lrrkA2J/6I3dZVlaH0dXP/3/042bJxDdtS3n5/jycb3s4Hd67Ilzin1ZzdYo73+W9Cu6/4v+q9hmbCOTqyfiz9SO3Tr8g/U5W8Zcszbz8sYmcl3y966h9d1P8cRpytaNw9ikJXqNr11p5H3rWcxCAqfTzbQXwn8hME0U/2BNbvU89WfPPdYLJbVWeo11jvrd9krGJ+Z/XCyk72bdvW5dXnbXvCzuu6x9fGwzpOH4hSFk6mLW9br4eup09q310vkYJfrGZ/5Yx3g3WQbaJcdZAx4G7BRs12bKf62w+qKbHdYp17vne/5Z7nrr2s3ew/NYJhm/bPq+jMZDMKcW4/7Hcn2zhva3frXyQzuTw+t230Og1smqov1qG0uveXPrJ+xd5GZRq+r9bIumdXtV2RbwS16z+sGW76dXlYwnDJ3Repn6P92b9kp9Zh/qrf8UeR965XA3ZvlCxnf7nD/+vxPTHBeMnv1sutpoumLu+x55zbnp/5U3zdicH1wn7qsC/y/KYPpDG876vc5EwuDgWFvrMfxQ/QCiMl70WvIwRlDZ3mp55Nz6vnnPs3y9rO0RJsNmRTgX2Tg0k1GfTymWyGDhn5Yzyd/r/V0QG+bx5Htz39kcO32Icb3h3bXbjuSbXLt9fcRZLvoFqv7/awJZdj/cbOu66vuktHMpenTqeejv9fSnne6QOQv1XPOfrVOFgNfq9sMDd60LLWu9iHb0LrPxR+AR/e26a65PzpRXZPZE68hZ37pgi67784HkQmIbjHq92uxrOoy8h2wzI5C3jy/uPmy/go5KqTrGP4f2aDY3QB0F62XAoc0r7Ogd4FzF7KD8kVkJ0q/0cogionrpLsRG3bxvhY5DdQYcFq7ff391gw6uLZiyeCW7sT8d+CRvdfedmkXWrO11GP+f2Rmjlv364YMau06br/DICNbv5NwT7KhahGD7Czdxc4tyc7Dq4ATJni+dTO5+lri89Ms24wcRdp1jpw87FjXZR+r27yhrQPyZu7fZKDRoRM93zKpuno6g8xsLyanhj4aeBWDbDp7NtufVJef1SybyyBo5WwGI7yv652THFm65PHv/sff3h6j+ns32vSpvc9Kdxy7Dsh3D3nuAoZkTqzrumkkX9Bbbmfjsusrmv/1g+hljqjLb0zNTDDk+YeT1wZjwEua5WsxfpTw/mTmlotpGrWG1HN3nWjA/8R1th55HdxdY59LXoddw+Cae9fmuP+ofh8+pjlvdT+7Rq255LX4pu36If8rnpeWXT/HAe8nO4Cf3pw/nttss21Tf/vWZV1jVPd9uD15XX3Ddxvjr81Pn+g70bLMOtq8fh9dSm/ap7r+sWRD4Vg9v6zd1Nv76vKXM/zacC6w16jfo8ViWfMLeQ/6Mpppz+o122vqddsYGWzcnW+2q9t0HYqHMRhku1FdZnvaitdH1/75mWbZArJt9E9kJ/tajB+s+UQGgRA/pulIr89tt31HPW8t6P3d7rphIYMgQDNUjT9GEw0m666D96zXa4vIgRf96+X3km09N7SpNeva+6cxBm17c4f8nQPJQYMfbevOcsNxWhv4cz2OpzF+QNiudfk7yHbOr9XHz67ru6xuXSaXrq/hZsDvyPuku3vMV0k9HUhmJNqjWdZOvboNOe3nucC2zTbbkllKF5ODz/fqve6uDKbc/RlNth7LctXP0qYv3p6czeIS4A7t9l091p+n1+d+eMjrvp7s07O9ZvnqZS45Xe2r6+PdGQRJ3pvx9/m71u+468k2nDYrZVcPC8i2hv/Vz9PQgZpt3QIPIKc9HgOeM+pjMl1KPTbrktfP3TXznxi0r/2FzCjatZseC/yWQXDSAc1rzWd8n8EzyX6Evft12P3tUb//6Vp6n4lhM1pszCAL263a5/Q+J++t27yGmp2PDETuMly25Zfdd1vzGt4bLbuu5pF93N1x/CrZz7kpgzbm7lr4ls1n68Du+c1rRf0c/aF+v92krQ+LZU0uI98By5pXhp3EyCC7q+sFznG9dd10QmczGJW6H4Op7+425PUWkp39i8iRpMPmm/dLfHj9DJ2isFvX/H54Pf6XUKf8ZNCReERd9/lm+3kMLnDPITuHryRv0J3ubnJ1c3o9rl9slh1Ljpx6dr2Y/HD9vz9jgteYx2Dam+8zPuPOgubi6cvUkaYT/T9Yhh7fGxqhJlpffx5PBlGOMST1eXORum/d5qpeXW1BppQeI28sDAZbsfraleyQ/wvDp2nvGnU/QQ16ALZmMC3rrXrbH0reaN+RDFC6HtjZ883QY9/9j2/FIItuN716eyM2t54vLqVOa9M8d0uyMbft+Fjis0Av0xSD0Xb3r4+tn+Wos/p7913WZQR7Z7OuO8cMy8gX5JQcV5MdxCf0/sb65JS719Q6H5rltdlujAzgc5TjxPXWZTP4O02wOBmo9+667uPN9mfU4/8z4NgJXvNZ9Br3LctdL9szmIL9GvJ+pc3c+l+akfPkdd4Y8M3e63SfxYPr6/yPzCR7y7rcgUvLroulXucCNyeDJT7TW35b8vqgq7P302Q/qtscTV5jXECd5miicw5mBrFYLCtRJvoOYXwbzrYMAu8OZxDQ8rfmGuEtNJ3wjJ+2rZvu9a3dulG/75layHvKC+rxPKlZfpu67G1d/TXHfwdyMOcY2Qk/vy5fu3n+Zs313fuYYPouciqq88jAjHHTgM3WMuSaaYlp8Jq66Nqpv0ENdG226a4NHj+kfh5NtsN107qevZT96a6332z9THiM7kW2q11BDpTo2gnmAV8n257XrZ+dX9fjeTyD6+r3tPVaf39uXffi/v+EZbnrZ20Gg/d/Sm1/6W2zE3nf+QcGU0l3n7NDyUxH3QC05wP3JJM9/IVBu/YhU/WeZmqZ6H+5Odbd9MVPbdZtTd6vLiIHAy7sPae7D+3aG95PBlFEs84pJFesvm7GoA2ny+D62Lrse/Qy5pKBdpfVz1l/+uI2O1X3eXpq/7xCzkbyIHJ2ht8wuMd9Aba3dcdoEzLAaPd6bL4JHFnPOfuQM4NcR2YrfGR9zsZkluTrySl0u1ln2sHL65HnsDHy2nyJ6dmxb26iOhkWZzDRjBZn0lyfDTu+wF3rNhf06mg3clrpM8mkKf836vc+UwuZ0fOvZPvlQ1lKnybZ9v+mWic/7K3rvtu6e6c/0cwC025jsayJZeQ7YFlzSv8ig0Gg1zpkpPo11OC83nYn1i/0Lup9nXoj0E1f9F/gOcAhZEf+PRhkhTufzJLkF/Xk6qhtsNiDbKx4Kr0b7Obk2DU4vaO3/iCyEfBn/TplMPXD04EvkFN4OU3HJOql/n//rh6/J9abgu5m6oX1s3EceZPwWwbTpPQ/ezuQDVk3jDxt1u0IfKuue8ao3/tMKowPULlJ/R9/Qv2uuklv2/lk8N319fvqxm1dd/VG3hT+mAySPbD3GkeSWcscYbridfao+r/+zN7ydYH7kA2E3Xmmq6O5DNJ2f4MMsNyYbOz6B3lzuBZ1hJZlqce/a1x/BhN0XtTzySLgIxM892n1ud+bxN/bH/h83f499DJRWCZdb08Gnl9/bzOCdSMOP0Fe0x3Se153LtuFHIHdBS29gmxsfHK9Jhirn6X7M+T6rX5/dtOAXg88eNTHZLoW8rrhArJTfomsKuTgmS7bzv3qst3JaTzGyOvvO1KzjZFZd7rg1+/TjAi2LHfddB2DPweOqMsWkvctXcf8e5rvumAwcGmJwGNyypbvMZjy6K1D/qb3Q73jwVI6ZZvvrG5Q0sfq413ITsPL6/Lv0LsWY9D4uwl5jb6IzHKwyajft8ViWbMKS97rH1vPJXelmdKzd85YCHy6foe9nvHT3d+BwcCaw7rt688dGFz3bTnq9z5TykTnGgYDXn7eHONugF5/UHN3TjqlXg9cTgZ1rUsOwpxT13VZqb/ABFPc1fNal2XxQxg83j8+7TR4f2P4NHibMGg3eyzjM+fcrS7/DeOnxbttrbdP1zp7Lb3Av7rdRmTGuK4d4ohRH5PpXMg20C5z9el12Twy0GsMOLguO4K8f/kb8EpyEOBvgZ2759Sfm2Ew2PLWQf881AaNb1rPM/+t9fFQxmcGW0C2eY4xmFWkbVvdmsyg9O/m/DNWP0vP623rvc7w+lnZ6YuvINtGu2yiUc853X1q91l7/UR/2/PM8HoZdlyaY/ZVctD4XevjDRgEwz6FZpAy2SbdDT5/EfX6b0jdP4psE73xBPv0SQbtdJ8Gbj7q4zRdCoNr4F+RiS9+wyDpRVdn2zKY9eIvDGa4uB2Da4avkYP8N63/AycxGEzzA88/K1w/S53RguzLeQZ57v8U9T6mqbvu57pkPMEYcNAEf6sdlOF32/LX1SsZEkQ50TmcDPb7U33O62gClIEDyKDl64AHjPq9WSxTWUa+A5Y1r5A3zN8F7kzeUO9EBqac3dtubzJt99UMgiR26W3zYgaBfWOMv5n7DPUm3LLMOmlvdtdi/PRqXXk7gyweXaPG7gym7Ti8eY0tyaCixeRo333Jkb2PIQPLflEvhpZoqLJMWEddJ+CjevXyeWomj7q+zcj2NuroKMY31q9NjjTtGqv2bf8OGURxJXX0vWW56mkjBtkK2nIZGQi7SbPtAWSA6xVkkMq4KfDq71uTU4Espk4T0fwvjEsTPer3Pt0KS2lAbJZ1o+Lv1Cw7ikGA1xg5fW5/xP3uDAJpL2/OPVcyCKroGrLMijhxHbXnngvrMeyyfnQdWM+uy+9VH4+7sa6/dzdx96mPu8/SpuQIrDuSN/GXMLg+2H3U73+6F3qZeMmsHF+tx/AqYIe6vAu+/EZ9/Bfy5nnt3mu1dbYWObK0C0bqymIyq8t2zbbDAviOIqd+23HUx2k6F7KTcIzMytse/53JoMl/MWiAbK8F9mJ8RrH/MH709Rdopj6yLHe9bEfe31zBkIZzcgBAFzjRXuPdoy67uH4GuuuBk+rrvY7MZvoszz3LVR9bkBknn1aPZZfdoDu+u9Rj/gPgpcDvGWRCuFfzOt32/WuGA8j71d/igCWLxbKaCplNquuo6soPgScM2fbRdf1XGHQ8dtfP+zfXZ79sntNleTsJ23EmWyf9a+ktaAZ4kYMvz67H+ul12fm1Hjerj/udigvItoNuKrt/kIEv3fShY2RQ2MZL2a9nkwNg3rO07WZDaf7vJzsNXhukdy9yWtvfMX6Kuy0ZDKb4PhnE/0GyTei/9DJbs2TGvw1r3fyOXgYly4T12M0MM0a2mc4H7lQfv67Z7pb189X1M/yBOnWuZYWOe/87bmFvfdcmth7wYAbtCG9gfNvoS+q6R/Zfv/7ckMxE9vj6/XcK42cmMUPisutqVUxf/EN6MyeR7Qa/Je+VDh71+5yJhbx/P5Zmukiyv/R0cgDYY5pz1d1qPV0A7NN7nWPIa4ELadoQurquPyfKxtt9VncATmZIchVLgcF19jXAu+uy/kwvu9EMkGmWH8hg6uNryWuMC5pz13tpAv4tk66T7ZnkjBbk4OULyWu6e/Vep/su3K1+n/11afUBS595yzJh/808sr96DDiyWb4B2Qd6KzI49mhqn0Ndf2z93HTtoW8nr7WvqMs+CGw96vdssUxlGfkOWGZ2oRd9DjyCvFEbA15Ql920Pv5afbwpcBqDFOh/YMnGja7hcD6wJ9n49GVy+ra3UEcI1208mS5fnT2MvCn7DZnR8AXNxeRnmmPfXdg/va77eu917sxg1O9lDIL8Lqdmd7Esd93szSDLxxjZsT4uU1v9eQh58/xP4B4TvNZj6mtcDbylt25dejcflknVz45kkPEYeUP21Pqd93lyGrsx4I295zy9rvsBcIe6rA3K26N+dv7EBMHIDAlKm82FXiYdelPYtceYDMy7Frg9cIt6/uga6L/EUoJTyIbf95GN6heSN4tDRy9ahh6//vVBF5Ty9179fYWcPnXX/v96U4/HM7iBaz8/xzHInjhGNrQ8dNTvfaYVagctg6mb3kGdprjZpgu+/Gj9Tvsd2TF8G2qncLNtdwM/n2wcfDjwwFpu0Ww3lyVHCi9x829Zor7aDpRjar08pT7eqJ7/f1uX/5Pmmozx1xQbkFOmfItsBP4VeY6757DtLctVR7chg/O+Ux+303F019fdtNBnU4PJ6vL3MmiE/DI5rXhXl4f1/o4dWcuuiwczaPBrB8bs0myzA4OM1V05nSGdlfV76529z9Xa/e9Mi8ViWRWFvO9ZjwwOGiMDsj5Vz/UfY5Bd93G953SDze5Xl7UZdG5cz1FdlqRu2i+DwpevbtpzxM3rMf8OmS1v92bdHZrz+DFkMN5XaAJTJnjNg8mOqwvJjspfkoM19h+2ffuY7Ojca9THaLoUBtPg7VHroj8N3pcYTIP3sOZ5wSBb9csZH5i5M4PBfl35G3D3ieq0t3yJKfMsE9Zfd3/4MLIt4RKy4zfq5+nbjA9G2pe8t7m+1stjRv0epmthKfd6jG+zuTE5sO4D5KDJUxmS+Yuc3aK7d/kkdVALec85Rp2ylSUDWifKxjN3os+QZdxxWtnpiw9jMMPV78hBTweSfXd/qstfQ3PPapl03ZxUj98V1Myhzbp713Wf7i1/F4MMVBs0y+eQAzTHyPvRbZfyd20nWLH62oXB9fabJ9hmDtm+fTXZ7rZX7/nPIAP7zyMDYj9Grx971O9zJhUyA+sYS5/R4r11+QZke/biem1wq7q87UfopmD9GXl9aH2sWL3MY8lBrd055fH1GH+bnHHx8WQ7508Zf938Y5qAcTKA7xO9bS7Afh7LLC0j3wHLzC9k5+y+ZGPIBfXC5aRm/R7kNIM/JjuquoCva4EnDXm9cdHay/jbXoxOro6OIDtnjyI7p75BE61ONgz+otbLE9pjW+u1C454YHvsa71/k+zwvYgcrbXrqN/vTC1kI+v7GYwouYRB5qNoLoLWYxBU+VkGgRcLqB3EZHaR88jGrTHg+FG/v5leyKmMu/Tb7SjSbpRpF8B3t2bdLmTj/OJ6Y9BmPtqfbOAfA84Y9fubaYVsfHoj2Uj1WfIGuT99cXeTdzaDbAXjAsbJG445ZGaEfiD5PGBzxo8GMmB8+erp+Ob3bnTcc+rjHciA/+9O4nW6xsjnN8vmkw3BzyZHjxqUvHx1E8255Hn1OuAlvW26gP4u+PL6el7pgmC7Ro/XkEGWOzCJaQXw+m156ul25HXaAUPW3afWwcfIjBRfa+rlRcOOc39ZPYdtUL9TY6LtLMtVZwcyyOgyLkMyg471BQyCYh/aPHf7+nlczCBryE+A2/b+hueh8cdjWPbdvcmO+AvJqTtewmDq7i/1tn0u2anyb+COzfKFjO+8vH99/icm2A+nVbFYLJMq9Tpsi96yYdOrHVy/m/5Ok028rus6oC6p1wFdG04X7Pfm+rjNJvbQeu3WBVOc7zl/hetwAwazInSd82+nl52IQWB+1zazmGwXfTk5GGmHpfyNG5GDM7bv/e/Y2Ti5OtqhHvPlmQZv5+b5h5BtnZcxmGa6e97OZKfkk8lBnc6csHrqsB0Ydn9yQN8YcN/6GbqY2g7E4Dr77mQn8e+ZYHrp2VzItq9XkdOvLy2AbyGZlbr7jlvU/PwgTVt085xdGHTQf4/MsnMoTVKHSda3n6Elj81qmb64nlN2JQONuvvPrlxPDvL0nLP0uhl6HcVguuLryGuExzXrtmAwe8huzfL96rnoKpbMsLcPgwDZB1ovq6Uu31GP73uY4N6ezEj5g3r+6QLK2ra0Dcmg2i0n839imbAulmdGi2PqskMZ9D38gMzq2rVrH0fGLizG2chWpl7uR/bDfYnMQnl3xs/Ms7CuH+uVH5ODYl7GYMD522myhJPXegfUerwj9vNYZnEZ+Q5YZlbpX2SQDSHX1hPlI8jGqL1622xGBo61X9ZvY3zwy1oMbrKfwyCDSP/GJIYttyy1ztZm0Fj4FbLhqWvYaG+w71a3+QeDG/Au69E9GQS9bNxbtzbZaLnbVLyfNb00x/et3UXMBNvtTQZiLgJe1Fu3BXmj93rg+bXOzQiycvWyPtnhex21A50mg0F9/CwGDcNtI8kDGIxWvIJsEPkGg5v0r+AU4Ms6/uOmHCYbotrgoXa0+x2a53UdWovrueqJvdddq/n9zuRN3J2Wsh/eaE98bOYwPsh4XwbB+t00Ubds6mpzciqisa5eGN5h2TUo3qx57g7t/8aw51mGH8fesnlkUPIYGaT/P2qA2AR18e267avIdPePJTNYXdXUzX+Az5GBMrdpnmsj/PLX2Z2Ac+px7RrRPwbctdlmMwZTC3SNVp+mmW6YvMaeS16vPYgmwHzY/4bfc6uk7nYiG6MuAG43ZH13TntarbML6Y2cr995h9Gb6svP0BLHsp+Nt200fxsZvNeOht+aQfDEw3t11g2oeBVNZr5m/Zvq+h/RTJ9nsVgsy1vqefkxZGDDreuy9vtro+b3r9TvnqOGvM7tyTaasXr9tWFdfkvyvvNK4PbN9ifV5V+tj0+haROyLFcdbs5g0OU51ED8YceT7Fzsrpc/S2bVae9l/1vr71Fkx/w69LJZtP87o37vM62w/NPgvba3rgte+ijLyJiH96Wrqw5v6AsgB+11CQG+Wn+/b13fDWaex1KCYmd7IWcR6doih04bWL+3Ps+gjfOp5NSrN2fQx/Dh3nO6tpubNp+bi8mM/VeQfUPbjPr9z7TC6p++uJ1a91gyk+yryTbuNqulfXHD62dpAbCHk9dpF5HtadeTGfc2qOu7QLGH957XDUT/LEsGgD2HvH40MHn11Od6zfXZnnXZsIGCP2OCZBn9/wmv3Va4LpZnRovvUq/tyAHQv6zLLyMzIXZJa8bq+Wn9qXwva0IBbs0gCHyMzCre9bm9gvFBeDci4wnOIAeV7QtsSc3gWl/rGrKte8u6zHOMxdKUke+AZeYUxjcmtr9/qbkx+FZdNr/drjmRXsH4LDxrMX4U8DHk9HlnY2T18tZPF/y4xE1DPUH+sdbBeWTH1bDtPlC3eX1v+TwGN+1nLOvvWVZJfe5RPwtjjE+v3X2m5pGN7902Z5Cj8h9cL0gvJaecXnfU72UmlGXdSNXPzKJ6Ubm01PRd58mDmmUbk9OvXkeO/vksOSXB12myWVomVU9bkMHC/yCDHf6P7FB/ADktR5c94i7Nd9Sn6vKPNa+zgPGd/fcgO7d+zVKm0rVMup7WIm+cryM7tW7XfHd1wQ8fIgOMFwHPJDMeTBSw392Uv5ZJjti2TFg3u/Uebw2cWY/r74FNhzynCzRqgy9vCPInB3IcSzaAdA0k52DD/IrW0QbAi5tj/RWy8fz79fH/yEbgrmHqjXX5pcAhzessYPw19l3I4MoX4dR4q7sO55Od8GNkdst16/J+I+5DGARmvrwum2h6NTuDl37MNyA7mF5ITqu2F/AZanYDMlCm+8ycwCDgv81kdAKZ5XCMHGjxeDJr+QvJa4tu+W1H/X4tFsvML+T03GPAF5tlx5KBDi8gg+43JztGfkcNzKvb7QO8m0Hg/meo0xPW9eswyL53EXmf1E0tdRnNQADLCtffA8hOp68DmzfLJzqPn9HVNxl4vg2Zte01DLLCduVKmjYgy0rX1YpMg7dH7/m/qJ+3U5g4w5Jto1NXp6czGIwxRi+jsmXC49a1kW1F9ruM1evmeb3t1ian5Rwj2zLb88se5ACZblri4+vyYYP/Xkxmju3q6R80nfuWG47TtJu+uPe70xcvuw43JKd7fHjv2K1NtpH9HngkGcB6CfDouv7+9bP0Spp2ajLjWHdfemrv/8B+ntVfnw+px/6DveVzGLQpdFNNHznq/V1TC8s/o0U7OPNmZHDsJeS91aX183f7qXwPa0Kp54B713N4159zOHk/c3Oyr3MR8IJlvE773bgZ2R53KTVI1mKxjC8j3wHL9C+MH92zGdkZ1U7vtB9wOYMRIQv7zyUbD7sbhxf2v5TJaSCeU9f/kd40E5al1s9cJrjRay5oFpJTOXSjejft1219fDOysWoxcGBd1nXaH1SXj2G2idVdp93n5ln1eH+VIcGsZIDMYxk0hFzb/H4ajuyZzLHuN1Ys0ZBUb862JhvV/0UTHNF/HTID6Vi9IWinTTmm3mz8iZrZrffdal0tvZ62I6fe+BI5NdFFNFMQ123mMwhC+jKDLBY7M8hy+DrGT0dwEzLw5bpatydP9H1qWWYdzSE7n95K3tT9D3hEs777jGzSfFd1Db5jZIaqD5GNx7dgyCi4+tzLqdPuWparfhaSU9tcR80ERs2USGZ46wKIxk2h0tZv/dkFX364e43eduvTy1hlWe66ukutj78Ax/XWdddyZwP71WX7kY0eY/Sy6jV1/1SyMeV84Jajfo+zoQBH1O+4XwKHN8vnMBjk9Bzyuvyyuu0e3Taj3v/pXIZ8P92Lwajfrvy8/s+fULfpf1d12ZJe2b4uGaT8XZbM7nsV2QFp4KvFYlmpwqCNZksyKG+MzIT8xeY75yXkvf569Xrgx+S9zlZkEFjXeXIuTdbx3t+ZS2YKazMk/wwDkFdFHS5gEAx517psTv9c03vO5gwywJ3SW7chOUXU48hp2o4d9Xtc0worPg1edw/Utbt9DbO1jLIeu/rYkBxk0fVFnIuzwSzvMTy1Xiv/kt4AVmB7MhDp+c2yLck26r8yGAQzBvyx2aYfVLEeGZR+KYMpdyec6WK2FWbG9MXel06uLrvBYZeT/QLrNOvOIO8tTyDboC8m2+WOqfVyCZndsj94+UFkP9yFDJ8y1H6E1Vefc5rzywOpmRKb9XvWerwcZ1JanfWwKma02LG+Tr8Pye+2ydfDjckA5CsZn6wkyH60XzEYUN61U3d1032fLei9ZpcJ9lWjfn8Wy3QtI98By/Qtwy4CyZGhXYDdFs3y19Tl3wFuNOx1yMwF59btfkpmCDuUbKDqUq7+jtrJYplUHbXBP/vWG4KnkiN9du5tuyuD6Yu7UVbDsu91qbk/3/875Ojuc2myVFhWS712N2zrNZ+ZU7u6YMlRkSfUuvky2UBvx/xyHOf6+2Fk49TZZOPVi6gBrHX9pmRn7hjw4KW85lFkJ/y3yaDk7rMzhxwhOUaOkNyhLjeTzpLHcNi5Z/96o/A34M/AWe32zU3BPmSD+3VkAGuXjvsUBjcTf6yflS+RQRNjdZ2jr1aujvZh0Ij7G+Az/e2beuoCkP5BNli9m/Ej5xeT2Y1eSAbA7NPUpVl5V6zO1mMwHfv7eus2IqdUWWLdkDpsgy8PqcuGTrfm99ty1U/32VinnoOuoTZ69LY7kUGHyWvq9kE27HYDNJ4DHEJ2sNyDwYjg88mMvQYoT02dzmEQIPZp4Fa99dvW78rnkYHlY9RsMNbRpI/xOmR24/PJoP5Xk/eVXQDMNeQ0XW2mgu677BZ1/WJg//a4kwEWBwPPra/3MMZPGWVHicViWanC4B7xUc317xg528FRzXY7kAF3/yIzTXUd8VdSs7bU7drs/Fs2yzcgMyIcR28adsuk6mfobBMMsvL/i1775zJe95Raf7+lBoAxQVC41wKrvE5XaBq85rphg3pNsd6o34vlhrqaT2a4/jNw0Kj3Z6aU5nwxn8HsFc8H1m62mUsGp2xWHx9MZnjtBo3/X13eZYYfmsmteb0jgbPIwUqnjvoYTJeC0xevUYXMrHchOdvBk5rlh5D3nafXx3clB2ZcDNyZwewVR9X1XdvQwlpXXwQ2GvX7m22FnLK1a+N+T/3MbUgGPl9Q1y0105hlpetgdcxoYVvO8tfDkfV64TbNsq4ftbu2Pqf+/MwyXusoBok3zgFuPqxOLRaLwXuWSRSyoe/99ULl6QxGi57RbHMjBilqT1rKax1Wb9jGhpT3Mj4g0C/tydXPFs0NW1uuqBeUXaPgAjIb0li9Mdi5Lu9n39uSwdSf96zLbuhUHvX7nS2FQUPxfWpd/IHmZp4MtjiaZtQvvZFAlkkd582Btzefm78zmIr4P8Dxzc3B0+vy79K7cW7q63Z1m983z+vW3ZIMVP4v2XBvYMv4Y9jPpHNzBg3r6zD+ZuwVw55Tlz2hbvNNBtNDBNno9SkGI4QvIhu/ntJ7vueepdfTuOkzmt8XktPfdp+l59XlcyZ47u9pMk+QmUQOJKdC/kZT12NkcJ9TQyy7bpY1/fdNyWu4a4F7tXVCBsj+jbx2WCI7aPv6DDJPXDDq9zzTCxmc+l2y0XYeOSL0UuDs3nZ7k8GX3efiG/QyHJJZwbrAvjHGT1H0GRwRPIr63ZEM5u8GKD2Q7Ah7MJkZ7n/k4JsN6zb/BHYc9X5P91LPF18CXkF2SP2XZsBF3eYb9Zi+A9ikt6773us6sz7VO59N1NA7Z6J1FovFsrylntu7rB5jZAfIElPWAR9mMLhljBxwsV6z3cJm24cDHxj1e5upZVnX0l291Ou135PB4zee7LmBbJPrBlWcXpctca/kuWa11e8KTYPHkp3EdvxaZnRh0EZ5+3rP+E8mmAGpfm9156GPAVs36x7IIAPcFnXZRAF8z6jbPqvdh9lYmuPv9MVrUCGDxE9hkBnxrnX5zmRbwG+abU8kA49/yiChyUua9V0/3Kajfl+zuTBI4jDGILi/K6/GgP6pqANntBjdse/6ANYm73fmk/1zD2cQwHo2dfYkBu3Rd6/Pm1fLaWRCk24q8DEygM+MyRbLUsrId8AyfQuZJr3LGHEN2TD1zeZL9r/ATZvtH80gq14/nXDbCLkBcAfgtcCzyVFDN2vWTzgNrGX88SSndeguJH9UT553I9Ou/69etDyuuZi5EXmzPe6mYMjrn8qgE9GAidHXdzfK5A21zk9g0Cl5ghejK3xc12KQ7eZXwN3JxvjdycaNy8kb7Hs2219Utz+N2thBkwkMeEBd/yGGZKMiA5OuJadC3mvUx2A6lHrM23PEXclG83+Qo3C2qct3Az5Qj+/3h7xO1wC2DYOppPrpuueQ07/vRGZz26B5vsGUk6+zTYCPUBtem+W7NeekLoNUPwCsq4tjGKRVX6e3zYL6WidgNt4VqZ9tJ1g+n0Hg3TdpAlrIjt/TGGR9WbsuX6ITuf7+H7KxcRO8ZlvRenoEg6nsXlCX3bQ+/lp9vGmtl78wCOQ/tvc63TXefDIw7Nn1O/QDwFuAw5ptlzqlm2W11PMtGXTKjDF++sLTyYawBfUz+U9603lYhh7TY8n7nD+S00C9pS6fAyysv9+aHFh2FXB07/nd9cLmwJ9oOryG/K2hWZcsFotlZQvZ3vZ+Bm1ulzDIzh4MOky6zB+LqPeldfnaNPcv5MC+f5HX4puP+v3NtML4ILrbAK8kO2ZfSw7Q27hZvzmDTqvb1mUTBnQxfirDQ5rrgKHX7JbVV8es5DR4Xg9Mr2J9rJJj+Nr6mXgPQwK6yKlyu472bjaEufXzdMd6/zIGvHdYnTTX0ofW7T7HBBlHZ1NpjsupOH3xGlXIfrixWkfdoNmP1GWH18fzgcPJ/tbumuDDTJBhb2nXGJbVWpfbMsh4fSwZZPsMxvdj2ye3euvAGS2m5jhvWv/HD2PILDDNdrcmBzBdCjy8Wb5Rcz3xC2q7XF33fAaB42dRA5stFsvSy8h3wDJ9C4PpU38OHFGXLSSn3Poeg2w4N3RqMOi0f8JSXnfoiZOmgdIy6Tp6LoOsEhv31p1C3kSfwyDifQ45su7yesI8qC7vZ7xaSAYDfo46Jduo3+tsLM1naz8yiKwLmu1u7L5IncbAslzHtWvIOIrs1P36kM/PPHIU46L6fXezuvxkBp0rL2H81BJHkMEsl9EES/Tqcjvgs+RIoDNwlFZ7jPYkgxq7/+8f1wv8G6azIzMh/pVs4FgiOxiDTq731dd44kT139aN33HLXVcn1uN7Hk0DY/3cnMIg69eO/TrqvU43/cdL2/qzTHjc1yI7Zrvvo6Bp+K7n7reSASvdlLb94MntGAR/P7m3blcGo34f1v2N3jZd8OWkpwizjDt+88lMa5uSnb6/pclYTY6g/2Oth6eQ04CPkUHfTxryem1A5VIDkP18jbTetyA7Zr5Mdny9H7hls35rcpDUGM3AqNlcJjpv1HVzgZeTjehjDKbq6n/fdfdJn+1/ZzXXCw+t2/wFpyOyWCxTXBgMBntr/S56e299d9/67ub77Da9bTYn2+4Wk1nk7zjq9zVTSz0fdx3sbbmMzNLaZjx8cV33lQleq7tmvjHZhtpmeH0ecOKo3+9sLDgNnmWWlYnuAZtr4T3Jdp1FZDtPf9rw95Ltlyd0y5t1BzEILh8Dbt3/m83fOZC8p/1ofTyr2+Ca87vTF6+BhWzvv5TsezsauG2to0czvg3nQYzv79liVPtsmbAuX0GTNbRZblb+qauDHXFGi9V5fJ9ODgDr7nuuJQeC36au7875c8mpvMf1tzXn+Rc2r/HMZv2cev651VS8H4tlTSkj3wHL9Cxk5+7V5PRpNx6y/ibAdfXL+Khm+Z2ak+ROk/g7424KLctVRzuRwRF/ZsnpoLYFXt+cMF/IIDPLes2F5wea5/Q76J2CdRoVMlvlu8kO/U/Ta7S3rNAxfWX9HJzaW74Hmb2yC5Q8k/FTQ7yCHJE9Rgb2vZEMQrphSleWkrESuB+Dka1ORV1uaETvpuv+Ar0sOc12WwKvaY5fNy14d6Mwh8xg9Nm6TdfAOKsbBlewTpYWOLEJg+k7Xjekjj7RnXsmeH5XX7s356luimTrauLjvn/9nPyY3vQZ9UZ4TzLr51j9nCzoH9P6GTmRbGA/rzvuXb0wyLz7M2D7SfwvmLFy8vW3A9kIch2Zde/v9DKwkplBu8aQrryN8VkS12Jw/fwc6tTf/XoCp16bjmXY9QGDqUB+RmbJnrXfg/QGc/WvkxgEQxzAIKPhmxk/srf7fGzLYGqOB/Zet/1e/HU99k5LZLFYRlLI+89L6/dVmzG3u2beAvgOg6CjF5P3lM8is/V0nVlDs4haJlUHOzIY4PItMqP+oWTn1R/r8ndS2wXIjEj/qcvv07xOm2UvyECLbzJBJjfLSOraafAsa3xhyUH62w65ru7uF59c//+/AWzX26Zr23l8fdwGlz2aDBx7e93m7KXsT5fB782z+V6nd0ycvngNK81najPgifVYX0cOcv478I66vuujC3Iw2XuBW4x6/y1D63QhOUBmDNi1LltipiXLaq8HZ7RY9cd0dzIxzFi9p3kH8CIyc143wLX7n496HfGv+l22WbO863t4an3eYjJweZdRv0eLZSaXke+AZXoWMpDiOuA79XHbANU1ID6luzlj/AjUD9blrx/1+5jJZaIbrWb9wWT2qXc1y9YDHkNmchkjp/g8dchzb0amuL2GmvHFG7aZUYCtRr0PM6FM4vOzkMGIxW5a1k3qzXUXRPY3xk9NNLfZ7kQycLZt6P0tSxlBz+Amfh2WkoJ6NhYy28TiepPQdqh3NwBtdr1DgXPrOerJQ15rYV1/PXVKAssSx2ipjaW9OrghMLK3zcH1hvg/wO3b55HTp1xJZkk8oH2d5vldQ2UXaP6KUR+X6V7IwLvuJvqBddk9GXQcHkROvfGH+v113LD6rt9hXXbK1/bWbUFmFhkDnjfq97wmlN7n6UsMGpq+VZfNb7djcH19BU0nPBm012ZaPIbs6D+bZvp2y8wqZEbf/9Rz4INGvT/TpQDbkIMsPkAGqY47z9Tfn1I/S98Bbt57fvd5egiDzvndett0gYBmOLBYLCMrzTVxF9jw1fa83qzfh8Hgs7ZcS95LLTHdoWW56uEJZOaOj9IEuNTr74PIe8uxeu7ZsK57FIN2t8cxvt30DgyCxF5LLyCsf31umdK6dho8y6wpwAnAD8mBe38jBx8f0NtmEwYDyB7bu+e8W13+G5r2aDKT2OXk4PIF9XtuuyF/fyMyIKDLLHbEqI/JdCw4ffEaWYCX1eN9cf3/v6y5hujuRdvPm+eeaViAe9V6/MSo92U2F5zRYlUfzzMYzOy2V7N8DoN7zs/TDNon+9vGgGPq43YQ7dfJvoYu6P/po36PFstMLiPfAcv0LGQ68zHgT9SGK3oZPOrN2YV1u4c2z71JvYG7njptm2W5jn0/wGGt3uPu+N+hHvsP18d3Ab7GoBH3Rf3Xal5jAXlDPkaO1Lah17JGlCGfnyVGlzbrPlo/A6fUz0+XgnsxcPok/tbmZIPVEcCdl7YflqUex/nkFDUXM0Fac8Z3oGwIPK35rnswdTQPOcX0mXX5B0f93qZzqeeBXXvL2huy9YE3AI+d4Plrk9N6jJHTfMzvPbdrfHxvs3xcBriuboF7j/p4TPfCIIjycAaj4ropbi8hG8Q3q8f+OXX5xxmMvO4HX96JDPy6CDiyrR8yi183Qvgmo37vM7XU+vgc46+R9yOvkcfIDKHDsoWtA/yIQebkPXuvu1FTx39kgtH5lulZgI3J7Ar3JEcFd+eyFzNLM730r5nIzJTXNMemK8f1rgd2IANiFwP/11vXfZ8tZJCN9zSabCFD9sNMohaLZcpL8321HoMOkVPrsjn0OtfJ9rZHkZlaHsaQmTJme+mfVyb5nC7Q7tjuNWiywdbzTBfAcmDzvPcxyNj/AzLo/DsMgv3eTZMhyTI9Ck6DZ1kDC4NgoDnAugxmrej6d7rr678Aj2R8G869yGDw3wF7N8u3ZDC47/v1/vSDZBDSf7vvzGb7/nX9hmRA2u+A/Ud9jEZYN05fPIsK49t2Xscgu/L/aNqHhj3HMv1KvR78R63Dw+sy2w5GWyfOaLFyx28Xsh3tJwzJyksOSupmXbxvXb4AeG5d9gnqzBVkm1sXYP5wYLfuORaLZcXLHKThLiJvrIKcpo1SSqk/xyJiXinlOnLEFsAzImLbuv7XZIf/XODxERFTvfMzWSllMUBEHBMRXwI+FBHPjoib1U264/lrsp72j4jPkcETtyOzie1cSnlqKWVxRCyor7djRGxU/8Z1dbtfkDfwi6bkzUmrWfP5OSEifkhmLvh9RLwxIg7obf4doJDptT9FZhz9CLBtKeX0+joL688dI+L4iJjX/K1/lVK+WUo5q5TyubrdvHY/NCkLyFGi84ENACJio4g4PCJOjYhPAZ+OiA9GxJ6llMvJ+jqrPv8NwDcj4udkAPPRZKPiC+preQ7qiYi1yCyt742IW9dlUUpZVH/fjAwseRhw94jYoy6/4bqxlHIN2Vl1Lpmx4N7N61xJBpP9GTg+Ik7o/nTz/LG67dWllPev1je8Bmi+U75NZjRcj8zA8imyAfcBpZR/12P/KXJ0/R3IkfaUUsZ6L/kHsvFpE+CRETG/u84jOx5fAjyqXtNpxdyOzI73lIjYAqCU8iOyExcyiGujbuP6mZhbSrmaDDL6LZnd5X0R8eCIODQiHkd+951G1uGTSilnT83b0SqyKfBMsnP/EDJz4qGllKeUUv470j0bkebabUFEbE8Gp15ENgyeRHZWQQ5MumPzvD+T56HLyIEYN2/WlYiYU0q5lszwein5udlnKfvh/ZCkKdd8X/2Xev8CPDMitiqljJVSro+IjSPiqIjYuJTy61LK60opby6lvKmU8rtR7v90ERHbRcQrIM8r7T1gRMxdxnO3JKcuBjin/hyr18bd9fHryfaD3ckM5J0nkvdMfyYHaZxItqGeC9y9lHK/UsrfV+a9abV4OrUtKCJ2hbwOqZ+5/n2TNCOUUhZFxCbkfeZ2ZKD3t8nr593INs+vkAF5p5PTrXY+RLYj7AqcGhHr19e8mMxM+gfyu+0pwD3I7NcPKKV8tnuBei4b1xZa2++eUEq5cSnlh6v4LU973fmnud/ZNiLW6dZ356tSym/I6YfnkPW2TV3ffR+tS/azbV8fr9Ws25ds/+naGV7W/s3e70eSbbCX1L/bneO0CtW2nTm1bedlZAAfZLv3tRM9Z6r2T8unfk6Oqg8/WJfZdjBCpZSr2scRcTI5tfgccjbAi/x+G6jXBq19yD6a79fvqW67u5Btzq8A5pGJGbr/+evITHw/JbPyfjoi3kAmFjid7Iv7TCnl96WU9yJp5Yw6etAyPQt5Mfk5aopTajQ7S6bdfghwdd3u5c3yjYFnM0szSKzksV+PwTSCbfkbzZRQ5I3cx5v1vyY7/7r18xhMObkOeYP+f836ADYf9fu1WFa2sPyjS7vPxbEMppj+A83UEfU7sB2F+kxyxMneU/W+ZlOp9TJGBo1/kkxz/p+mHq+qP78DHFafc39yWslzySCIV5PZFB8w6vczEwp5YzUGfLFZdiwZSPls4Kbkje8i4IwJXmMemfWjG4V9o2bdAgYZKr7MYGoIR5OueJ2tDbyLQVa8MZqsawymX11AdiL+j2ys33PYsWcw9fd/gPvXZY5MXLk6Oo6cuuE95PXzefUYP7fZ5kbNsT9pKa91GNlo0r8eHCODmbZotrXeZkip35u3JwPJ7jDq/RnRMbghk1F9vDuZ8egZZOD3P1hy2o43k6Ooz6TJRklmG313/Vy8gsHo3/496wfJgIydRv3+LRaLZWmFQTvcG4C9yIEY36jLTmi289w//rh9pB6jx9fHc1kyA9ROwPq9ZVG37aaMPHnIa3cZdO5Xt/llvx7IARn7A7eiZmVptjEr/zQsOA2eZQ0rZFbqMeBXZFvMbxi0w3TfVduSA2K6NtKdm+cfQg6guYxBu1v3vJ3J4OQnk1my21kbPB8tu26cvniWFzJr5YGj3g/LStXhl8nBg3P83ht5XTijxeSO06H1fPNp4Lhm+Yn1eD2mPt6P7G/oMod/hiFtZ/V//0AGszF25SPANqN+vxbLmlRGvgOW6VsYpJr9Zdv4RDN1B5kZ4b/1xu56YI8hr2ND1cTHeIljQ46C+h+ZQep4skHpk/VEeDaZFazb9nH1xvofwG2b+mmnYVsAvKk+//mjfs8Wy+ootZFjU3LE/Fi9cD+S7CTfh5xW7TrgX8Aj6nM2Jkc2Xk8Gfd2oLl/QvO56wMvra34N2GzU73VNLPV76nkMAvUWkSm4H00GlN0S+F5d/7L6nJ3qzcG1wAuHvKYp7Icf667xdUsyWHKMzBjxxeam64Vk0Pdx9TPz2/Yc03u9HYCv1+c9u7duRwaNj88Y9XtfEwrZOPtABtMSj5t6tdlu5/oZWtx+PhgEO+9MBr52wc6/BTYa9r9imVS9bM9gQMU1ZABy24D0X+CmzfaPrst/Cmww0XEns5Heodb3s4GnAjdr1s+1niwzqbTnEDLwbj5wcvN5OAd4TrctgwEXNyOv5a4hOw3bDsMj62fu78Cde3+vmyJqo1G/d4vFYllaYRAgtl9zjd5NxzpWr9W9F534+G3cXIdt3Ft3Qj3HnE9msH4iNWClnmvWB95K3oO+srs2Y3Df1P3coZ5r/sGQts8h+2Rb6DQuOA2eZQ0sDAaPXQO8uy5bq7fNbmRH/hjw2t66l9blH13WOcfPy9KPC05fbClD21AN/Jqhxeu66VPILLFdX8QY2fdw8Kj3a7qUep7/bHN8/kHNplfXdwOSziQTlnTXw+fSDDJm0J62Ye9ctSeZjfIR9ALRLRbLqikj3wHL9C31YrLriPw0cKve+m3JET/PI9M/jwFvruvGNXJZljy2vccbNL9/ipyyru3cWkCO0BojsyWtV5dvR2acWkSOxr5F73XvRGaqGgM+xpDRVxbLTC+s2OjSXevy2zEILvoaGdCyKdmQe1JdNlY/k4eM+r2u6aXefO0P7NDWX/39/rUuzmqW3ZnsQPkTcFRdNn8q9nUmFwadg49qbuTGyPTnRzXbbdGc398GrDOkXtYmg4oWkwFg+7Z/B3gAcCVDslhYVqru1iI7IMeAe0yw7V3JAP8rgHs1y7clR9FdTHYQvwW446jf20wu5PSeY8DPqaPYgYX1PNIFHr+nqb8gM42NAU9cyusOvY6ml7nMYpnupf+/TE659df6cx7wTnLw0hhwz7pN/37pfsC/gZ8At+mt667x3t9dQ0ywH3YyWiyWaV/IwP13k9MQfbr/nWeZ8Lg9kfHtkmszCEQZY3yWiK/0nvsQMmDiHJoZLeq67vrt1uSAwPMwq8caUYCb1/+Hi0e9LxbLqijALvV/+vruu3DINnPIqW+vrm04e/Se/4v6XXfKRPecE92nWm44PsszwPxh7XElpzAeIweSr9+s25lBcH87S9Pd+/U7wT45AGD0/xd+biyWVVBwRothx6TrA70fmZG1O/fcp94TbdZse6N639OdS64AHte+FjVRAJm59eXAg0b9Hi2W2VTmIE2glNJl4/kOmfnoAxHxwIjYMyIeTE7nsTOZFe4Z9WnHRcSOpZRSX6OMYNenvXpsiYjDIuILwMcj4k0RcTKZgeKNpZSxiJgXEfNLzin/bHJE1cOAvSMiSil/IbOxfI5Mg3tmRHw8Ip4TEd8mI+wPJLOLPbpuL61RSil/Bn5PTiv0XOCHpZTLI2Kt5rvor+Tn4LPklNOPr8u/QXYcn0MG8p1LdpL8iZwy9HZkR/DdSinfnrI3NUuVUv5QSvlhKeXPETEXxl2ndL//IyIW1N+/R4423QE4OSI2KKVcHxExhbs949Tzy97A85vFnwLuVEr5IkBEzCml/JP8HPwOuAt5LTDu3F5KuQa4lLyx256cRveGv1Ofv1kp5QOr8z3NFrXu5pRS/kcGqwCcFhGbdNs0///fJKeTXg94U0S8MyJeRY5OvDPwolLKj0opDymlfGnq3sWaJSK2I6+X/0s2nJ8FUEq5tpTyUeBB5CCL+5Cd8d1nqPv8PSUidhr22u1nLSLmdD9LWrya3pK0SnX/s83jl5PZItYiGxgXkYOMflM32bPe53T3S9132lfIe55bAMdHxIbNn/kAmYXiXsAx9RpiCfVvSdK0Vkr5cinlfmQmnbuWUr4z6n2aIV5NBkM8OCL2ADYDHgN8m8wOsTtwb+CPwO0j4qnNcz9GDqzYG3hoROwOEBELuvMRObBpHhkEWLprM81cpZRzgLOAr0TEHNsRNNOVUs4np76bC6wdEfOGbDNGzrL0SzJr6bZwwzX7+WTb6TzgVHJGhmF/x/6eCUTEDuSAo2+S7S7nAXcppXwFWFxK+Sk5m8IryAC/Z0TEznDDcX098M+6za3qa0Yp5Y/kuezuZEb+R5GDlj7SbVNfoztnjVNK+fdqecOaND830qpRSllUSvlqKeW5pZQvj3p/poNSSomI7t5nffI8cXQp5X217+Y/ABExr5RyETlTH2QQ+IallFfV9WvX17u2rn9ifc3NvU6Wpo4NDVqqUsoF5Jfzd8mMSG8lA1veTE5f9EIy2OUaskEM8sZDPe0Nc0TMj4gXAl8F7kgG3j2EPL5HkyOvIG/qrgcopXyBDILYom67SV3+PfKG+p1kx/FxZLrb/YAfkdNHPbiU8o/V/BalUTqm/pxHjhyhBre0zic7d68lG+v3qtt9DziRHK3zc7LB/5/klJO3L6Xct5TyDxvnp1YpZXEpZXFEzI2Ih5GdMX8mpwC9rm7zH7Kj5VdkptG71OU2iCzb5WQQxCfr49uRwXddo193DH9GZgzbDLhPDVQiIhY0QZTrkgG0lwEPiojjuz9SSrlqyGdRK6FrjC2lvJW89tqL8UGTpTbuXlZKeSHZ+L6AHH33GHI0/UuAN3TP8fttpWxPnnt+WUr5XfO5ICLmllJ+TZ5fAJ4ZEesBlFLOpAa3klljl6qp96GN8dJ0VYOObxoRD4qI/cn7li+RU9R1QcifJ4PzFgO3JAeIdc/vBmL8HfgIOcDiBPK81W3zC/Kc9mPgewa3SloT2IazfGqA9p3rwzeSbWu/Bo6pAZHXlFI+SA6IhRwAc9P63EvIgbHnk5mTXx4Rm3f3nfX+5g1kpqpX1Xscr8nWDEeXUu5TShmzHUFriMfUn/chp85b4n6/lHIu2UawObBBXdx1yr8TeCwZcHblat/bNczKDDCv674NvJesl0dExGbN8/5YSvlYKeUlpZQ3lFIWdf1Nfn9J0qx3PNme9vZ6nrgabggA784j3YDWl5H9n9sAD6uBf9T7pRIRe0fEx8ikTV8F3ud5Rpo6dtRpmUopPyO/+B9Ajkj8BpnpaN9Syuk1cnszcqTWZuSUR+rpbqhqdpVtgUeSU+HeEziMHFm1Npmd5SZtloome8QbyFHC9wYO6W6+SymXkQ2Qh5GNlYeTQUcHlFI+P0VvURqZFRxdujXccAF7finl+WQw7S3ILAcnllK+XreZa+P81ImI7SNio4g4geyMfwMZVPlS4Lyo6ubnkHW/PvDoiTJYabxSyoXAo0opJ5CNhhsBz6rrSnNT91+yQfGbZAfYI+vy60op10XEFsAjyOuDd5I3fn+f2ncz+zSN78+tP58cETeu6+b2bqgfSV4fPAJ4OjktzlNLKf9b1uhsTcoYGby3dUSsUz8X3fdTVw+vJKcIPYi8hus8j5xW+iERcchU7bA0lSLiFuQ55FnAo8lBFMeVUn5ZT+fz6nfW+8mA8duT9zntwKfuM/UtMmh/W+CELqC8elUpZf9Sys9X93uSJE1PJTMg/xK4LfAq4NullKvqwKNotnkz2f72tKZd7ZPAC8gBY8cAP4qIL0bEj8lzz9bkgLJvTOmb0mplwL/WNLUNpwtS7tp4uozWcyJirbquSxxwZd1mcW0fvaKU8tpSyn8nymatZVreAeZH1oyxnTeRg5TvylKyitf6MrO4JAmyDXqMjB8AICLWB7aPiFtFxGkRcUpE7FeDyB9RN3sZ8O6IeFhEHBURrwW+QMaEfAF4cnFGP2lKRTFYVsspItYtpVzVW3YE+UX+K7Jz/+LZHoldb6xuGLlZM02cCXyNPJHuDRxYSrmiec67gfuSwSqPK5kSvf+6TyOnWvs6cL96oh0XQS/NRjWbUfd5ukkp5Tc1CHast93PgJsDJ5ZSPtFbN+5zVINgbMydQvWm4vPATtQAS7LT/3Elp7UZ9pybAO8GrgLuUTL9tyapNhJ+D9iQDPzuglajjraaR2Z1fUvd5nnAl4E9yUCM7cigpAv71wda/SLiXcApZBDrQ0tOHb0ZmaX3AuDj/YbippPSoL2VVAOGvwAsBE4tOR17u35eHcDRXb/9FTiouX57ITl9+6eAE7yW00w10b1I5LTezya/k+aT30n3iJyK8Lreto8nAyd+QAaY/6r/+hGxHxk8cWvgEaWUN/Vew2s3SZrFImIXMuvRdcDpZZDl9YZzRERsT85UsTlwp5IzXXTB4rcBnkPOkHEVOc37z4DTSilfndI3I0kroN7vX0oOcn0w8NFe/8OeZCDyQuCWE/Q/2M+wEiLiHWTG8fcBDxgWZBc5I8w7gR2Be5dSzurasSPiseQgwG8Ady1mQZQkLUVE7EbORvEfMgv5YuAA4MZkX2jnErIt7SMRcQrZt7Nv7+UuIWe/evlq33FJSzDznpbbkMC9k8lpv+YAry+lXDTbb+7qjdbi2sF0i4jYisxIeCVwCNkY+NlSyhU1G9/8+tRXkNn4jgAOa5a3WXbeRgZZHAYc220z24+5tKKjS3uvUXqP7fydYrVB6kPkFMZvAo4qpRxWSjmnZugZdu3yGzLo5bYG7i2fer76LdkoCDmt51owbqrCRcBngNO7bchMe28Gbkqeu35n4N7UajJRPY/Mdngq8PwaJPbpuvyJwHq9580pOS2UgXurxl+BP5DT5x4UEevCoH6aRvr/kKPqt6WZFoecwvg5wCley2kmqtdYc9r/3+5cXTv9LgE+QTYiziGzH9MG7jXn9o+QA50OJe9zbvj+al7/J+RAp0/Xn+N47SZJs1sZZOVfQF53tQNXFtdz1oVklgnI6XPXbZ5/dinl9mQn18HkNO8HdYF7E9yPStK0Ue/1u+xvZwCvi4ibR8SGEXEqOfhsc7IfZ4nAvfoa3puuHKcvliRNmVLK78nBsJsCLybvdU4ig/jeTc7e82VgE+AJEbFnKeU95ExkR5P9CE8GHgrsYuCeNDpm3tNyi4iNgX3IG4uHk8FokNMZPrcG0MxKbZaviNiIPCYPJDNMnBQRTySnrNuYzCL1mn5msIh4DPAismPqkaWUX/RfvwZMvg+4DLh1KeV3U/MOpeltVYwu1ejVety4lPKfZpmZdFaDJpPRemTw+B7kqOB31XqY044QjpzK+C7AVsDlwAtKKT8bxb5rXP09GHgGGUDWeTfwpFLKv0ezd7NHk4H6t8BjSylfq8vnAHNrNsTnkMGUi4B1gb1r4Gz7On7PaUZp/2frYKV9yOnTL6nBE91288n//6eRwcb3LqX8dFhGj4i4J/AaMuD1IaWUbzfruu+8dUopV6/u9ydJmpl6Wfl3LKVc2GTd69rVFpCZXm9Otr29sRl8MSyTrNdpkmaUiPguma0a4BzGZ955LfCM2dyPs7pFxEPIQckfLqXcq1k+B5hfSvlfRHyZTOJwx1LKV+p6Z4WRJC23en45iMyktzE5u9XvyBkCr4iIbYHPktcDh5VSvmmmXWn6cbSgVsSmZNadD5CBe2cDh5ZSnjLbb/h6WWyeRwbu/QToptb4Ehk4BLBfRKzVZgaryz8KfIXMzneXyCkkb/gT9eeHyQwWbzRwTxpYFaNLNXo1K9h/YHyWhNHu1ZqpBkHMqefvF9TFz4yIrWo9LIqIjSLi6IhYv5Ty8VLK/chpp08ycG+0mpvrdwL3Ak4j6/EWpZT7l1L+HRFzR7aDs8fXyOyUNwEeGxG3ghu+y66vjSN3B15FDr6YS82+13US18YSv+c0o9QgiAUR8SLgXPJz8APgGxHxqsgpcymlXA+cCXwX2Bk4onZCtZ1SXZaJz9bX2R04ISK2aP5elxH26vocv98kSUso47PyP6/+HKvrxuo56Lpm3ZMjYrtSTfCaXqdJmmnuXn9eRc5Q8giyzeAWpZTHllL+azbR1ept5Kwv94iIB0bEBnBDO8H/6gDzm9dtbhj41L9H8vwjSZqMen45u5Ty6lLK6aWUHwKXd8lNSil/BbqBsBvWZQbuSdOMmfe03CJiHnBbMoL7B6WUL494l6aNiLgHcGcyuO4dZCfV40splzXb3I9MW3sJ8PBSyjebdV02iZPIEXBXAA/ubdONFp5fO8Ik9Ti6VFoxEfE5MgD2TcDrgD2BR5NTGJ4EfLI43eqM0AS+Wl9TICJ2BN5LDr74A3mt911yurVHkp+lg+q6S4F/A/uXUi4Ywe5KK6W5Z7kV8HpgP+AiclTvesABwA7ktLYPLaX8oz7vAWRm8j+SWSq/O8Hr3pY8D+0O3L2U8rEpemuSpDVELyv/waWU70bEvDareN3uTHKqqGeWUl4w5KUkacaKiFcAjwNOL6Wc0Sy3vWAKRMRtgG8D/yCTO7wcuAA4DjidnD3hRaWUp49oFyVJa5iJYggi4gnkdLqfAO5lfIE0PRm8J60iEbEzmSliVzIDy97A7qWUq7qsEPWEuRWZFecU4NXAc0opl7fTc0TE2nXdg8gOseeXUi6a8jclzVA1y9GF5OjSk4FtyKyhny11Kur+lNXSbNZMH7Uf8H7yXHY1sE7d5MvAfYpTsE5rTeCL328jEBG3JAPED6qLrgHWrr+fQQb0LSYzLO8JHF1K+clU76e0qkTEO4H7AR8CTit1qtyaOfxMMnj1uWS28Ivq9dkLgHsDrwTOqFN3DJs+91Xk4ItTSyl/nqr3JElac0TEQeRsIT8qpRzQW9d1au1DThv18pHspCStRhGxkGwbDeDGpZQ/RMSCmn1UU8AB5pKkUYqI25HZd08E/g48sJTyJafMlaYng/ek5dTvEG86yueTHVGvAjYAvlBKudMEI3uPBl4DLAAeV0r5ZP/1I+Jgchq8XYC7llI+u9rfnLQGcXSptGIi4g7k+ewmwN+Al5RSvjPavZJmhjrF5zFk4Pj1wGXAy7oppiNia3Lk/U7AzUopvxrRrkqTMlG273o/cybwpVLK0b11AbwFeCAZsHpsKeWLdd2dyUFKc8jse5/pPbe7F1q/lHLlanlTkqRZIyK+TWZGvn8p5d3D2uiabR0AI2mNExH3IgdpfqqUcvyo92e2cYC5JGmqRcSpwK3ImTH2rYu/Bzyqa6OWND0ZvCdNUjcqdxnb7AQ8m8yq9xvgpjWwL3o/1wWeCTwJ+Cjw5FLKX/qR7hHxPGAeOQJrqX9b0niOLpVWTkRs1U11KGn5RcS6pZSresuOAL4A/Iqcou1iRzlquqvBeAeUUr7fBfNFxNOB55ENf29otj2ZHNF7ELAIeGEp5dnN+vWB04AnAh8EnlJK+dtEI34ncw8mSdJE6sCJv5LTu+9YSrlugoyvZp6QtEaq1/J/B7YEjiilfG1pgcxa9RxgLkmaShGxF/AtclaY84C3lVI+NNq9kjQZc0a9A9J0F2lO12kUEYdHxFsj4h0R8dKIOLLbtpTyJ+DjwJ/JjHl3aV+rCeC7ipxX/kdkx+3R3fr6N7rP5umllKfaYSUtv1LKtcB96sOX1GUG7kmTZOCetHKGBO6dDHyYvAd7fSnlIjuJNd1FxHZk9rzP1k6+Lgvf5vXnpXW7gyPiw8D7yMC9DwLb9QL3ombT+wTwA+Ao4G4wuA/q8z5IkrQySil/J6clvBEZOD70nOM1maQ1Vf1+O6o+/GBdZuDe1Ho6UIDTI2JXgDrAfMzAPUnSqlZKORc4nIxRuKOBe9LMYfCetAwljUXEThHxKeAscgqoe5ENf1+KiEdFRNeB9UMygG8BcGJEbNAF7XWvV7f7MfAhYG7d7hZwQ6fWWN3WG2lp5XwIuBi4W0QcDhAR80a7S5Kk2SAiNo6I20fEPSPim2RQ08bAy8jzkzQTXE5m6vgXsFuz/E/1560j4tXAZ4CTyHuc25RS7l1KuTgi5gJExIbNfdAPgU8DmwB7RsTaU/A+JEmz11OAF5dSXjjqHZGkUSilnEP2aXwlIuZ0/RSaGg4wlyRNtVLKL0opP3NQrDSzGLwnTUJE3An4Ehml/k3gfsCuwPHAT4FnUW/ASikXk9kkfgXciSHZJJrpOD4HfB04AjiqZvhztK+0iji6VJI0QpsCzwQ+ABwCnA0cWkp5SinlvyPdM6mxjM67dclAve2ANivE34CrgYcAjyanyL1/KWX/Usr3aqfgwlLK4ojYEXhv/dlNC/UxctquR5VSrlnlb0qSpKqUcm0p5WkwbqYLSZptji6l3Kdme7P/Yeo5wFySJElLZYOFtAwRsRMZnLcr8GzgzqWU95ZS/gZcWTfbDLhnRBxWH/8SeA+wIXCfiNihvtYcGATylVLOBz4CvAh4tWnSpVXP0aWSpBG5AHgeef14VCnl0FLK2aPdJWlgSGbwJYIa6hTqfyeD+A5vVp0JnAusBXwX2K2U8u76Ggtrp+C1ddsnAHcGDmte9/xSytfq9nNX8VuTJGkJ7UwXkjTbmHlntBxgLkmSpGVxZIe0bHsB6wDHllLOBIiImwKPAe5LdlhdBOwHnBwRPyylXBkRXwDuANwWuAfwkraRsMm+9wEbD6XV7mgbqSRJU6k2xH+1Fmna6YL2IuJYYO9Sygt69ytz6uPPk1Pi7hoR84HFpZRrI+LlwPuBnYE7RsTHSymLu6C9iLg1GcB6OPAuMtvesP3wGk2StNqZaUqSNEqllHMi4izgn3XQVPHcJEmSpI7Be9IylFLOjIhLgR/XzqqTgCcBNwf+DDwW+AeZ+vwYchrcDwC/A94N3JrMyvfVUspPuk6wJvuegXvSamansCRJ0pIi4m7AJ+rvC4HXl1Iu7mUnuhYowDallOvr9E5jpZQPR8T+5NS57wMOi4hvkZn6TgZOADYh75OeV0q5EkmSJEmavRxgLkmSpKHCgR3S5EXEHmTn017AS4FnllJKRGwJvAm4C/BZ4DGllAsjYntyqrT7k4F8D/LmTJIkSdJU6gYQDfm5kMwW/n5gIRnI95RSygXNNrsB5wGXA7uUUi6JiHmllEURsQVwPPAyMlt565/AaaWUt07ZG5UkSZIkSZIkaYaZM+odkGaKiFgbeAFwM+D0UsozauDeglLKxcC5QAD7AncHKKVcCHwKuAy4BD9zkiRJkqZIRMyFcdm+o31cSrm2lPIZ4MHAD8gs4++MiN2a5/wR+BYwBtykPm9R/fnPUsqbgNsADwVeDZwBPAjYsQvc6/ZDkiRJkiRJkiSN57S50uStBxxMZpz4NGQGC7ITC+Cv9eeWwHER8Y1Syo/Jjq69Syl/m+L9lSRJkjRL1cx5i+vvhwD3BhZExLrAR4AfllL+Ujf/MPAd4EzgtsB7I+JFpZRPAesC/wY2JrPzERFzSymL6/S6pZRyDnBOXRelpvjvtjP7uCRJkiRJkiRJw5kFTJq8K4G/ANeTAXoAc7usE8AdgZ+QHV8HAkcBlFIuN3BPkiRJ0lSqU95uFREfBL4JPAS4H5ld733AJyJi27ptqYF89wPeCewPvDsi7lhKuQL4aX3ZO9btF3fPG/J3u8C9MGhPkiRJkiRJkqSlM3hPmrzrgZ8DmwF3jIitSynXA0TEw4G7AJ8jg/eeUkp53qh2VJIkSdLsFhE3At4G3IPMqnc/YG/gucDvgX2BN0XEPt1zSik/Ax4OvAVYn5xC9ynA18iM41tHxAaT+fvDAvskSZIkSZIkSdJ4YXu6NHkRcQvgo8CO5HS4nwGOAY4EzgOOLKX8daLnS5IkSdKq1E1N2zyOUkqJiAcBryUD7+5ZSrmy2WYvcorcHYA3As8tpVwUEfNKKYsiYn3gEcBTgQ2BrwIHAL8qpRw0ZW9OkiRJkiRJkqQ1nMF70nKKiHsDzwe2bxb/AHhkKeWnw58lSZIkSatWF6g3wbrPAHcGHlxKeXtEzCWz580ppSyOiFOAF9XNH1tK+Wj/NSPiZOBNwNrA3Lrt7qWU36++dyVJkiRJkiRJ0uzhtLnSciqlvB+4G/BI4CXACaWUAw3ckyRJkjQVImIO5NS0EbFZRHwuIh7arN8Y2Kk+PKf+LDUob6w+/hCZUe9GwMERsXa3EYMnfAB4EPBb4GrgHgbuSZIkSZIkSZK06ph5T5IkSZKkGaA/RW5ddiLwEeAC4NallH/W5WcCRwNPKKW8qvecOaWUsYi4K/BJ4EJgt1LK9c02bQa+bUspf11970ySJEmSJEmSpNnJzHuSJEmSJM0AXeBeRBwXEe+PiPcANwZ+D+wIPLqunwt8FyjA7SJiy7o8upeqP88C/gRsD+zX+1ttBr6/1ufPWy1vTJIkSZIkSZKkWcrgPUmSJEmSZoCI2D4iPg58HDgeuA1wR2C3usnjI+KmNcjvl8DfgH2Bw2F8QF61NbAe8HcyiG+pSimLVsX7kCRJkiRJkiRJyeA9SZIkSZJmhocAxwG/AI4tpexCBu/dA/gBsA7wlLrtN8jMelsDj4iIW0Fmz2uC+LYANgf+BfwvImwjkCRJkiRJkiRpCsWSA+8lSZIkSdJ0EhHbAecBi4BblVJ+11t/E+BnwDzgzqWUz0fEocBzgUOAHwEPBn5TSrk+Io4DXglsB9y3lPKBqXs3kiRJkiRJkiQJzLwnSZIkSdJMsD0ZmPfLUsrvImJBtyIi5pZSfg2cVhc9MyLWKqV8C3g28GtgP+BbwLcj4hfk1LvbA68APjuF70OSJEmSJEmSJFUG70mSJEmSNP2NkcF7W0fEOqWU6yIi6roupf4rgb8CtwYeAFBK+QZwb+Bd9TV2IrPtnQ0cWUp5Uinlyql6E5IkSZIkSZIkacBpcyVJkiRJmuYiYifgC8BC4NQalNeun1dKWRQRTwOeTwbxHVRK+WuzzY5AAJuUUn7SLJ9TShlb/e9CkiRJkiRJkiS1zLwnSZIkSdL091fgD+RUtwdFxLoAXfa9Usqiut1/gGuBbYHH123m1G0uKKX8qQvci4i5dbmBe5IkSZIkSZIkjYDBe5IkSZIkTXOllOuBVwGLgXsBB9TlJSLmRMT8uuk25PS4VwCPiYg9SiljXQBf7zUXT8nOS5IkSZIkSZKkoQzekyRJkiRpZvga8BngJsBjI+JWkJnzSinXR8S2wN3JIL/3AXOp2feAMvW7K0mSJEmSJEmSliZKsf1ekiRJkqSZICJ2BN4L3IacRvfFwHeBg4FHAnsCB9V1lwL/BvYvpVwwgt2VJEmSJEmSJElLYfCeJEmSJEkzSETcEngtGaQHcA2wdv39DDKgbzHwFTKY7+hSyk+mej8lSZIkSZIkSdLSzRv1DkiSJEmSpMkrpfwsIo4HjgFOBq4HLgNeVkr5GUBEbA1sC2wG/G9EuypJkiRJkiRJkpbCzHuSJEmSJM1gEbFuKeWq3rIjgC8AvwKOBi4uNgBIkiRJkiRJkjStzBn1DkiSJEmSpBU3JHDvZODD5D3/60spFxm4J0mSJEmSJEnS9OO0uZIkSZIkzWARsTGwD7A58HDgkLrqpcCHRrVfkiRJkiRJkiRp6Zw2V5IkSZKkGSwidgXeCty2LjobeHop5ezR7ZUkSZIkSZIkSVoWg/ckSZIkSZrBImIeGbh3EPCDUsqXR7xLkiRJkiRJkiRpEgzekyRJkiRJkiRJkiRJkiRpis0Z9Q5IkiRJkiRJkiRJkiRJkjTbGLwnSZIkSZIkSZIkSZIkSdIUM3hPkiRJkiRJkiRJkiRJkqQpZvCeJEmSJEmSJEmSJEmSJElTzOA9SZIkSZIkSZIkSZIkSZKmmMF7kiRJkiRJkiRJkiRJkiRNMYP3JEmSJEmSJEmSJEmSJEmaYgbvSZIkSZIkSZIkSZIkSZI0xQzekyRJkiRJkiRJkiRJkiRpihm8J0mSJEmSJEmSJEn6f/buPM7Oqr4f+OckkIQl7DvIJsJc8IqyKJsacLdVKxbX2sFa1J+1dWlxqwu22tZ9rXWHsRUUd1u14oYFbAFxu8AdlU022bcQIITM+f1x74TJZGYyk0xmy/v9es3r3ud5zjnPeSaYm/vx+zwHAIAppngPAAAAAAAAAAAAppjiPQAAAAAAAAAAAJhiivcAAAAAAAAAAABgiineAwAAAAAAAAAAgCmmeA8AAAAAAAAAAACmmOI9AAAAAAAAAAAAmGKK9wAAAAAAAAAAAGCKKd4DAAAAAAAAAACAKaZ4DwAAAAAAAAAAAKaY4j0AAAAAAAAAAACYYor3AAAAAAAAAAAAYIop3gMAAAAAAAAAAIAppngPAAAAAAAAAAAAppjiPQAAAAAAAAAAAJhim0z3BAAAmJ2afc1Tkry9u/mTVm9ryfTNBgAAAABmr3ZP45QMydoa/e0l0zcbAACmiuI9AID10Oxr7p3kyg0wtGK4adLsa26VZEn351FJ9k+yfZKBJLcnaSc5J8lprd7W76dnlgAAAABzT7unsXc2UNamGG7qtXsai5IcluSIJM0kByR5SJJtkyxIcleS65P8PMl/JvlWo7+9fHpmCwAwPRTvAQBAkmZfsyfJe5I8JZ3wcCSbJdktyROSvK3Z1/y3JG9o9baWTc0sAQAAAGDWODXJ88c4vm3356AkL05yTbun8cpGf/u/pmJyAAAzgeI9AID1c2+S742j3eOTLOq+vz5Jay3tf70+k2KdPDzJM4btq0muSHJDkpVJ9k2yR/fYvCR/leSwZl/zSa3e1tKpmigAAADAHCVrm1vKsO17klyWzuoWA0l2SWfVi/nd4w9J8q12T+MVjf72p6ZslgAA06jUWqd7DgAAc16zr3lVkr26m32t3taJ0zcbRtLsa/5pki+nU6T330k+n+SHrd7WrcPaPSbJR5I8esjuM1q9rRdO1VwBAAAANmbtnsZVGZK1NfrbJ07fbBhNu6fx6STbJflOknOT/LbR367D2myb5OVJ3p4HCzJXJDms0d9WdAkAzHmevAcAAB0rknwuyTtbva0rR2vU6m2d3+xrPi7JD5Ic0939gmZf8z2t3tYvN/w0AQAAAGDma/S3TxpHm9uT/Eu7p/GrdIr8kmTTJK9N8pINOD0AgBlh3nRPAAAAZoJWb+ubrd7WS8cq3BvSdnmSlw3bffyGmRkAAAAAzG2N/vZ3k/xoyK7jpmsuAABTyZP3AABmoGZfc/8kL07y5HSWANkuyR1Jrk0nxPpCq7f1i3GMsyTJjwe3W72t0t2/Z5KTkvxxkock2TzJdd2xP93qbf1sHGOfks5yFknyk1Zva8k4r+2AJM9N8sQk+ybZoXvoliTtJOck+Uart9Uaz3jTpdXbajf7mr9L8rDurp7pnA8AAAAAI2v3NNaatTX622vN2to9jSUZkrU1+tulu3/MrK3R315r1tbuaZySIVlbo7+9ZJzXNq6srdHfntFZW9dFebBob5fpnAgAwFRRvAcAMIM0+5qbJnlPkldlzX+r7dj9eVSS1zX7mv+R5JWt3tbdEzzH85J8JsmWww7t1/35y2Zf8wNJ3tDqbQ1M/CpGPe/WST6UTlA6f4Qme3R/npTkH5p9zde2elsfmqzzbyC35sHiva2mcyIAAAAArK7d0xh31tbuafxHklc2+tsTytraPY21Zm3tnsYHkryh0d+etKyt3dOYUNbW7mm8ttHf/tBknX8DGfpndNe0zQIAYAop3gMAmCGafc2FSb6R5KnDDv0myR/SuWv2wCTzkpR0grkDmn3Np7R6W3eM8xxPS3JGt/9AkouT3JZkz3TuzE13/L9Lpxjt5et8Qaufd88k/52kMezQ1UmuSfJAkp2T7N89f5JsM8pYeycZurTtO1q9rVMmY57rYO8h72+apjkAAAAAMEy7p7FOWVu7p/GURn/7jnGeY1qytu6T/iYla2v3NPbOsKyt0d8+ZTLmuQ6WDHl/3jTNAQBgSineAwCYOd6V1cPE7yd5Vau39dvBHc2+5h5J3p/OUhhJ8ugk/5bkBeM8x+fTCRO/kuQ1rd7WdUPGPiydu4QP7u56WbOv+aNWb+tL63AtqzT7movSCUqHhomnJ/nHVm+rf1jbLdNZXuSkJHV9zruhNfuaR2f15Tv+b7rmAgAAAMAaRszaGv3tVVlbu6cxqVlbo7+9Kmtr9zTWyNraPY0fNfrb65W1tXsao2Ztjf52/7C2syZra/c0XpPOUxCTzlzfP32zAQCYOvPW3gQAgA2t2dc8MMlrh+z6zyRPG1q4lySt3ta1rd7W85J8bsju5zf7mk8c56l2SPLFJM8dWrjXHftnSR6f5NIhuz/Y7GsuGOfYo3lrHgzekuR1rd7Wi4YX7nXncHert/XFVm/rCZn5Ad3fD3l/X5KvT9dEAAAAAHhQu6cxYtY2tHAvSRr97Wsb/e01srZ2T2PCWdvQwr3u2CNmbe2exqRnbY3+9ouGF+5153B3o7/9xUZ/e8Zlbe2exibtnsbO7Z7G09s9ja8l+eCQw29o9LfPma65AQBMJcV7AAAzw6vy4L/N7kpyUqu3tXKM9n+T5Noh268Z53luT/JXrd7WiHfatnpbdyZ5xZBduyb5k3GOvYZmX3OrJH81ZNeXW72tD47Wfthc7l7X825ozb7mS5I8bciuj7R6W3+YrvkAAAAAsJo1srZGf3uDZW2N/vaIWVujvz2pWVu7p7FG1tbob48ra2v0t6c9a2v3NO5r9zRqu6dRk6xIckOSbyd5drfJL9MpsnzvNE0RAGDKWTYXAGBm+JMh709v9bZuHKtxq7e1rNnX/GSSf+zuekqzr7lZq7d171rO8x+t3tZtaxn7nGZf85dJHtnddXySM9cy7mj+KMnWQ7bfsY7jrNLqbV2VznIk06K7vPC/DtnVziRcFwAAAACT5k+GvD+90d8eM2tr9LeXtXsaq2Vt7Z7GZo3+9lqztkZ/e8ysrdHfPqfd0/hlZmjW1uhvX5VpzNqGaCf5aJKzp3keAABTypP3AACmWbOvuVc6d90O+vY4u35ryPtNkhw2jj7fHefYQ9sdPs4+I3n8kPeXtnpbl6zHWNOu2dfcJ51lVjbr7ronyfNava17pm9WAAAAAAxq9zQ2mqyt0d+ebVnbWUm+1/05O50lhQefiNhI8tkkv233NB43LbMDAJgGivcAAKbffsO2fz3OfpcmeWCMcUZy8TjHHtpu32Zfc/44+w3XGPL+onUcY0Zo9jV3TfL9JLt0d92f5PhWb6s1fbMCAAAAYJgZn7W1exobZdbW6G8/s9Hffmr359hGf/ugJNuls8zx4BMMH5Lke+2exjHTNlEAgCmkeA8AYPptO2z7lvF0avW2HkhyxxjjjOTWcc5peLttxtlvuO2GvL9pHceYds2+5o5JfpDkod1dD6TzxL3vTd+sAAAAABjBOmVtjf62rG0aNPrbdzX62/+azhMJb+juXpSkr93T2GT6ZgYAMDUU7wEATL+Fw7bvn0Df5UPeLxpH+/GOvXzY9vA5jtfQfvet4xjTqtnX3C6dJ+4d2N01kOTPW72tb0zbpAAAAAAYjaxtFmr0t69I8ndDdu2b5GnTNB0AgCmjeA8AYPrdMWx78QT6bjXGOCMZ79jD2905zn7D3T7k/dbrOMa0afY1t0mncO/g7q6a5KWt3tYZ0zYpAAAAAMZyx7BtWdvs8bUkK4ZsHzldEwEAmCqK9wAApt/wJS72HU+n7lKuQ4O/8SyVsc845zR0Dstava1l4+w33A1D3u+/jmNMi2Zfc6sk30tySHdXTfKKVm/rtGmbFAAAAABrs05ZW7unMWVZW6O/vdFlbePR6G/fm9WXOd5huuYCADBVFO8BAEy/Vla/o/SIcfY7atj2RePo8+hxjj203S/G2Wck/zvk/WOafc11XRJkSjX7mlsm+e+s/nv461Zv61PTNCUAAAAAxmejydraPY1ZkbVN0NCnH94+aisAgDlC8R4AwDRr9bbuS3LBkF1/Ns6uLx7y/ppWb+vKcfR5wdoaNPuaWyR5xpBd/zPO+YzkrCHvt07y/PUYa0o0+5qbJ/lOVl+W47Wt3ta/TtOUAAAAABinRn97UrK2Rn97UrK2dk9jo87aJqLd0zgsyRZDdl0+XXMBAJgqivcAAGaGTw95f0Szr/mcsRo3+5pHJzl+yK7xPhHucc2+5lPX0ubNWX2JkNPGOfYaWr2tnyc5d8iudzf7mjut63gbWrOvuVmS/0zy2CG7X9/qbX1oemYEAAAAwDpYLWtr9zTGzNraPY11ztraPY0py9oa/e01srZ2T2PGZm0T0e5plCT/OGRXTfLtaZoOAMCUUbwHADAzfDHJb4dsn9rsax4zUsNmX/MRSb6apHR33ZTk3yZwrv9o9jUfOcrYf5bkjUN2fbnV2/rdBMYeyRuTrOy+3znJ2c2+5gFjdWj2NY9p9jX/eJRjezf7mnXIzynrOb/BcRck+VqS44bsflOrt/XeyRgfAAAAgCmzRtbW7mmMmLW1exrrnbW1exqPHGXsNbK2Rn970rO2dk9jzKyt3dM4pt3TGDFra/c09m73NOqQn1PWc36D4/55u6fxlnZPY4dxtN0+yRlJhhZCntbob183GXMBAJjJNpnuCQAAkLR6W8ubfc0XJzknyYJ07sb9SbOveXo6T4K7Icn26QRYJ3bbJJ07UP+y1du6dZyn+mI6y2mc3+xrfi7J95LclmTPJM/N6kt43Jrk1etxWUmSVm/rvGZf801J3tPd1UhycbOv+ZXu+a9OJ3DcJckhSZ6ZpCfJO5L81/qefwJek9UDwmVJljT7mkvGO0Crt7W2O60BAAAA2MAa/e3l7Z7GGllbu6cxrqyt0d+ecNbW7mlMSdbW6G+f1+5prJG1tXsaMy1r2y6dJ+md0u5p/CTJ/ya5OMktSe5NsmWSvZMcleTZWf3phJcmOXkK5woAMG0U7wEAzBCt3tYFzb7mHyX5ejrh1bwkf9b9GcmKJH/e6m395wRO8/J0Ar2Dk7yi+zOSO5I8udXb+sMExh5Vq7f13mZf894kH0oyP51/hz6/+zNTbD5se4skT5mOiQAAAACwfhr97QvaPY0JZ22N/vYGy9oa/e1Jydoa/e33tnsaMz1rGzQ/nZUujltbw64fJHnRBAooAQBmNcvmAgDMIK3e1g+SHJTk35MsH6XZyiTfSnJwq7f1xQmOf1eSI9NZ+uPeEZrUdO7APbjV2/r5RMYex7k/lmRwGZL7x2h6dzrLZHx1Ms8PAAAAwMal0d+eUNbW6G9PKGtr9LfHnbU1+tuTmrU1+tszPWs7K8nHk4xnmeCV6Tw18DmN/vaTGv3tmzbozAAAZpBSa53uOQAAMIJmX3OLJI9PsleSbZPcleTaJD9p9bZuH+cYS5L8eHC71dsqQ45tneTYJA9J56lz1yU5u9XbunaSLmGseW2R5LHpXNv2SR5IcnOSdpKLWr2tFRt6DgAAAABsPNo9jVGztkZ/e1xZW7unsSRDsrZGf7sMOTZi1tbob2/wrK17baNmbY3+9rRmbe2exvZJmkn2SbJDkoVJ7knniYS/SfKrRn/77mmbIADANFK8BwAwh41VvAcAAAAAjN9YxXsAALAuLJsLAAAAAAAAAAAAU0zxHgAAAAAAAAAAAEwxxXsAAAAAAAAAAAAwxRTvAQAAAAAAAAAAwBSbU8V7pZQ/KaV8spRyUSnlD6WU+0spd5RSflpKeXUpZcEIfU4ppdS1/PSMcc5GKeUL3fPdV0q5vJTyvlLKNmuZ6+6llE+VUq4ppSwvpVzdnfvuk/CrAAAAAGAdlFKeXkr5QSnltlLKslLKz0spf11KWaccrZRyZCnlm6WUm0sp95ZSLi2lvLWUsmiU9oeUUt5bSvmfbl50b3ceF3f377yW88mcAAAAAJh2crZxXletdTLHm1allHOTHJ1keZLrk9yaZNckg7+0i5I8sdZ6x5A+pyR5e5Jrklw9ytAvrLWucayUcmySbyfZLMnN3TF6kmye5IokR9Vabxyh34FJzkmyXZI7k1ye5KFJtu7O+Zhaa//4rxwAAACA9VVKeWOSf+5uXpHk7iQPT+cG2G8leXatdWAC470oSV+S+UmuS3JTd7xNk1yYZEmt9Z5hfd6Z5O+TrExyQ/dnmyR7d8e5NcmTaq2/GOF8MicAAAAApp2cbfzm1JP3knwmybFJFtda9621Hl5r3SPJkUmuTXJokneN0vdztdZjRvkZqXBvcZIvpVO495Eku9daD02yZ5Lzkuyb5LMj9Juf5Mvp/OF+Nclu3X67J/laku2TfGldq0wBAAAAmLhSypFJ/inJQDo3cj601npwkkOS3JjkmUleN4Hx9k4nG5qf5PVJHlJrPSTJw5L8JsnhSd4zQtefJDk+yXa11j1qrYfVWvdLJxz8UTrZ0b+PcD6ZEwAAAADTTs42MXPqyXtjKaWckOTMJNfXWncfsv+UdJ68945a6ykTGO/kdP7g20matdaVQ47tmU7F5SZJDq21/nyEedyaZJ9a69IhxxYnuTKdP+Tja61fn/iVAgAAADBRpZRvJ3l6kk/VWl8+7NgLk3wh3VUeaq0rxjHevyZ5ZZKzaq1PGXbsqHRu/lyRTti4xsoNo4y5Uzp3CJck+9dafzfkmMwJAAAAgGknZ5uYjelO28FHFW4+SeMd3309bWjhXpJ0n9T3g+7mn47S78yhf7jdfkvTqdxMkhMmaZ4AAAAAjKGUslWSJ3Y311hJIZ285q50QrljxzFeSfLs0cartf40naxq0yTPGu88a603Jbm9uzk845I5AQAAADCt5GwTtzEV7x3Zff35KMePLaV8uZTyo1LKV0opry+l7DJSw1LKJukswZt0qjdHMrj/McP2H7GO/QAAAADYMB6VZEGS+zJCdtS9A/jC7uZ4Mps9k+zafT9pGVApZf90lutYmuR3ww7LnAAAAACYbnK2CdpkMgaZqbprEO+azlrJ/5JkWZI3jdL8ccO2n5PklFLKK2utpw07tnc6FZtJcsUo4w3uf9iQ+SxI5z+q8fTbu5Sy6XgeDzmaUsrgmsgrx2wIAAAAMDvN775eN1qDWuse4xhnML+5utb6wChtrkjyhCFtxzPe8iTXjzHe0LajKqXskOSoJO/p7npTrfWeIcenNHPaGMnZAAAAgDlOzpbpydnmZPFeKeU1ST44bPc3kry11nrxsP1/SPJPSb6ezi/33nSqQN+S5GlJPldKubXW+p9D+mw75P3tGdng/qFtt86DTztcW795SbZKZ/3k9TJv3rz5a28FAAAAMLsMDAxM1lCD+c1oec3QY9uO0Wb4eHfUWusobcYcr5TyyCS/GLb7l0meUWv9r2H7pyVz2hht7DnbjvMmfyGXmyfvf8cAAADAOpKzrTLlOducLN5Lpwr0vHSejrdXkp3TWSf5BaWUt9VaV90hW2v95Aj9f1pK+aMkX01n3eQPllL+a8h/BIuGtL1/lDks775uNmTfRPoN77suVs6bN2/+ypVuCAYAAADmnvnz52dgYGDlOO/6HctgZjNaXpOMnPVsyPHuTiffKkl2S/KQJA9P8uellJ/WWm8b4XxjnXMyM6eNkZwtSbunMeljNvrbkz4mAAAAMDFytjXON9Y5JzVnm/xbJWeAWuuXa63H1FofU2vdJZ21iK9K8uYkHxvnGDXJG7ubD03yiCGH7xvyfsEoQyzsvt67jv2G9wUAAABgwxjMbEbLa5KRs54NNl6t9bJuvnV0rXWfJPuks3LECUnOLqUMvSlX5gQAAADATCBnm6A5Wbw3XK31/CRPT6fy8WWllL3G2e+3SQarK/cbcmjoYxFHe4TjSI+BvDPJwLDjo/UbSHLXeOYJAAAAwHoZz1Id41nyY/h425RSyiSMl1rrNUmen+RXSZrd94NkTgAAAADMBHK2CdooiveSpNZ6fTrrFc9LcvAEuq7ovg6tsrxqyP59R+k3uP93Q+Zwf5Krx9nvqlrrilHaAAAAADB5BvObPYfdaTvUGlnPOMZbmM5SHOs7XpKk1jqQ5L+7m4cM2S9zAgAAAGAmkLNN0EZTvNe1ybDXMZVSdkiyU3fz2sH9tdYHkvy8u3n0KN0H958/bP/5w46Ptx8AAAAAG8Yv0rlRc1GGhHWDSimbJjm8uzmezObqJDd03092BjRaviVzAgAAAGC6ydkmaKMp3iul7J0Hn7j3q3F2e12Sks4jES8cduxr3dcTSynzh51rzyRP7G5+dZR+zy2lLB7Wb3E66yknyVfGOUcAAAAA1kOt9a4kP+huvnSEJick2SrJrUnOHsd4NcnXRxuvlHJUkp50gsxvjXee3buV/6i7+cthh2VOAAAAAEwrOdvEzZnivVLKoaWUd5RS1nhkYSnlqUm+m06l5HdqrZd39x9USvl4KeWgYe0XlVLenOQN3V3v7j4WcahPJLklSSPJB7qVoSmlbJ/k9O65vltrvWhYv68m6U+yfZJTSymbd/ttkeTU7v6Lk3xjHX4NAAAAAKybdyWpSf6ylPKCwZ2llIOTfKC7+Z6hGVEp5TWllKtKKV8cYbz3Jrk/yZNLKSeXUkq3z15JPtdt85la6w1DO5VSTiulPHqw/ZD9ByX5Zjph5A1ZMxyUOQEAAAAwE8jZJqB0ChRnv1LKkiQ/7m7ekM4ytwuS7Jlkm+7+C5M8vdZ6S7fPI9N5XGOS3JwH1yxuJNm8+/6zSU6qI/yiSilPSPJf6TzqcbD/YN+rkhw5/D+Mbr+HJ/mfJNum81S/y5Lsl2TrJLcleWyt9dKJXP9ISikPzJs3b/7KlSvXdygAAACAGWf+/PkZGBhYWWsdvrTFOiml/H2Sd3Y3r0hyd5KHp3MD7LeTPKvWunJI+1OSvD3JT2qtS0YY78/TCfTmJbkuyU3d8TZNclGSx9dalw3rM5hBLe3O4YEkuyfZOZ0VIm5K8se11uGrRExZ5rQxkrN1tHsakz5mo7896WMCAAAAEyNnW+N8U5azTcovfIb4VZJXJ3lCkoPSqY5ckM5jFv83yZlJ/qPW+sCQPlcleWuSwUcoHtDtc1OS76RTlfm90U5Ya/1hKeWwJG9JclySZjr/gXw9yTtrrbeP0u/ibjXp25I8rdvv5u4c/6HWeu06XP+kqrVm5cqVmSvFnbChlFIyf/78DCvUBgCAWcF3P2aCmfS9qtb6rlLKr5K8NsmhSXZJ0konGPzY0EBxnON9vpRyWZI3pZM/HZhOUHhGOis93DdCtz9PJ986PMlD0llG5K4kP00nr/q32Zw5bYz8XTu2FStWTPcUmCFm0ucBAABMlO9+zAQz6XuVnG385syT91jTRO8IrrXm9ttvz91335177rnHhwqM0/z587N48eLssMMO2XTTTad7OgAAsFYrVqzILbfckqVLl2Zjf4oUM0MpJZtvvnm23HLLbLvttuMOGCf7jmAYjZyt69nHT/6YX//a5I/JrLWunwcAADBd5GzMNHK22ccvnCTJwMBArrvuutx9993TPRWYdVauXJk77rgj99xzT/bcc08FfAAAzGgrVqzI1Vdfnfvvv3+6pwKr1FqzbNmyVT+777575s2bN93TgnUiZ4N15/MAAIDZRM7GTOR71eyjeI8kyW233bYqUNx6662zePHiLFy40J2NsBYDAwNZtmxZbrrpptx///255ZZbsuuuu073tAAAYFS33HJL7r///pRSstNOO2WLLbYQ3jCtaq1Zvnx5li5dmjvvvDN33313brvttuywww7TPTVYJ3M5Z7tsA4y53377bYBRmY18HgAAMNvI2ZhpfK+anRTvsWoZjyTZbrvtsvPOO0/zjGB2WbhwYZLkxhtvzNKlS7PLLrvMiUAeAIC5p9aapUuXJkl22mmnbLfddtM8I+hYsGBBFi9enPnz5+e2227L7bffnu233953K2YdOdvEWcGAoXweAAAwW8jZmKl8r5p9lPySgYGBPPDAA0k6dwMDE7fFFlsk6Syhu3LlymmeDQAAjGzov1cH/w0LM8lgLvHAAw9kYGBgmmcDEydng8nh8wAAgJlOzsZM53vV7KF4j9X+Rzp//vxpnAnMXkMff1xrncaZAADA6Ib+W9USHsxEQ3MJoSKzkZwNJofPAwAAZjo5GzOd71Wzh79BAAAAAAAAAAAAYIop3gMAAAAAAAAAAIAppngPAAAAAAAAAAAAppjiPQAAAAAAAAAAAJhiivcAAAAAAAAAAABgiineg43UiSeemFJKTjvttOmeCgAAACM45ZRTUkrJKaecMinjnX322SmlZMmSJZMyHgAdcjYAAICZT9bGTLXJdE+A2eXsa86e7ilMyJKHLJmUcX7729/mgAMOSCklN998c7bffvs12vT19eXEE09Mkpx55pk54YQT1mhz/fXXZ/fdd0+SXHnlldl7770nZX7TYenSpfn0pz+db3/727n00ktz6623ZrPNNss+++yTxz3ucTnxxBNzyCGHTPc0J+yqq67Kaaedlr333nvVnycAAGxsmn3N6Z7ChLV6W5Myju9/a7rjjjvyoQ99KNtss01e85rXTPd0YM5Y+qMfT/cUZqyN7e9ZORsAAMxt7Z7GdE9hQhr97UkbS9a2Jlkbw3nyHozD/vvvn5133jm11px33nkjtjn33HNXvT/nnHNGbDO4f4899pjVHybf/e53s+++++Zv//Zv86Mf/Sjz58/PwQcfnN133z2/+c1v8tGPfjSHHnpoXvWqV033VCfsqquuyjve8Q53SgMAwEZqJn3/22GHHXLAAQdkhx12WKf+k+WOO+7IO97xjnzoQx+a1nkAGw85m5wNAACYG2Rta5K1MZziPRinxz72sUlG/7A499xzs80222SbbbYZs83QsWaj//zP/8wznvGM3HLLLXn+85+f/v7+XHvttbnwwgtz6aWX5pZbbskXvvCFHHDAAat9yAIAAMwWM+X736te9ar09/fPyoINgPUhZ5OzAQAAc4esDcameA/GafBDYKSg7JZbbkl/f3+OOuqoHHnkkfn1r3+du+66a412gx80j3vc4zbsZDeQm266Kb29vVm5cmVe//rX54wzzsgBBxywWpstttgiL3zhC/OrX/0qL3nJS6ZppgAAAOvO9z+A6bOx/D0rZwMAADYWsjYYm+I9GKfBD5SLLroo99xzz2rHBj9kjjnmmBx99NEZGBjIT3/609Xa3HXXXWm1WquNNeiSSy7Ji1/84uyxxx5ZsGBBdt555zznOc/J//3f/404lxNPPDGllJx22mm58sorc+KJJ2b33XfPJptsklNOOWVVu2XLluVNb3pT9tlnnyxatCh77713/vZv/zZ33333Ov0OPvaxj+X222/PQQcdlHe9611jtl24cGFe/epXr7H/1ltvzetf//occMAB2WyzzbLttttmyZIl+cIXvpBa6xrtTznllJRSVruuoU477bSUUnLiiSeOun/58uU55ZRTst9++2XRokV5yEMekte97nVZtmzZan2WLFmSY489Nknyk5/8JKWUVT+zefkVAABgYjbU97/bbrstf//3f5+HP/zh2WKLLbJ48eIcccQR+fSnP52BgYE15rG270NnnnlmjjjiiGyxxRbZYYcd8sxnPjO/+MUvcvbZZ6eUkiVLlox6jQMDA/nwhz+chz/84Vm0aFF23nnnvPSlL83NN9+8WrsTTzwx++yzT5Lk97///Wrfk0opq9rVWvP5z38+j3vc47LNNttkwYIF2WWXXXLooYfm9a9/fa699tpR5wJs3ORscjYAAGBuk7U9SNbGSDaZ7gnAbHHwwQdn6623zp133pnzzz9/VfiUrP6BMvghcM455+SpT33qqjY//elPMzAwkO233z4HHnjgqv3f+ta38tznPjfLly/PNttsk4MPPji///3v87WvfS3f+MY38olPfCInnXTSiHP6zW9+k9e+9rW59957c9BBB2WrrbZa9Rf6smXLctxxx+WCCy5IKSUHHXRQBgYG8sEPfjBnn3129t9//wn/Dr74xS8mSV72spdlk00m/tfHZZddluOOOy7XXHNNFixYkIc//OG544478pOf/CQ/+clPctZZZ60KAyfLihUr8uQnPznnnHNODjzwwOy999753e9+lw9+8IO5+OKLc9ZZZ61q22w2c+utt+biiy/OVlttlWazuerYrrvuOmlzAgAAZrYN8f3vkksuyVOe8pRcd911WbBgQfbbb78sX748F1xwQc4///ycddZZOfPMM8f9fegf//Ef87a3vS1Jsttuu2W33XbL2WefnaOOOipvfetb19r/xS9+cU4//fQ87GEPy3777Zff/OY3+dznPpfzzz8/F110URYuXJgk2X///XPYYYflZz/7WRYuXJjDDjtsxPFOPvnkvP/970+S7Lnnntl///1zyy235OKLL87Pf/7zHHXUUdljjz3GdW3AxkXOJmcDAADmNlmbrI2xefIejNO8efNy1FFHJVnzca7nnHNOFixYkMMPPzyPfvSjs+mmm47YJul86Ax+QFx//fV58YtfnOXLl+fVr351brzxxlx44YW54YYb8q53vSsDAwP5q7/6q/z6178ecU7vfe9787jHPS7XX399LrroorTb7bzhDW9Ikrz1rW/NBRdckL322iutViutViuXXHJJfvGLX+TGG2/MV7/61Qld/y233JLf/e53SZLHP/7xE+qbdCrDX/CCF+Saa67J4x//+Fx99dW56KKLcvnll+e73/1utthii3z+85/PJz7xiQmPPZYvf/nLqx61e/HFF6e/vz/nnXdettpqq3z/+9/Pf//3f69q+9GPfjQf/ehHkySPetSjcu655676+fKXvzyp8wIAAGauyf7+t2zZsjzrWc/Kddddl7/5m7/JzTffnEsuuSSXXXZZLr744hx00EH5yle+ko9//OPjmt8FF1yw6k7hf/u3f8u111676rvkCSecMOrdw4N++tOf5uyzz87555+f3/72t7n44otzySWXZI899sgll1ySU089dVXbN7/5zau+D+2yyy6rfU8avO6bb745H/zgB7P11lvn3HPPze9///tccMEFueKKK3LnnXfmjDPOyL777juuawM2PnI2ORsAADC3ydpkbYxN8R5MwOAjWAc/HJLO0h6/+MUvcthhh2XRokXZbLPNcsghh+SCCy7I/fffv6rd4F+0Qx/j+vGPfzx33XVXHvnIR+ZDH/pQFixYkKTz4fXmN785T3/607NixYq8733vG3E+O+64Y04//fRst912q/YtWrQoS5cuzSc/+clV5zjooINWHT/44IPz0Y9+NCtWrJjQtV933XWr3g8+xnUifvjDH66qHv/iF7+YnXfeedWxpz71qXn729+eJHn3u9894rIe6+qBBx5IX1/fandAH3HEEfnLv/zLJMl3v/vdSTsXAAAwd0zm97/Pfe5zufzyy/PsZz87H/7wh7PVVlutanvggQfm9NNPTyklH/jAB8Y1tw9+8IMZGBjIS1/60rziFa9YVbiy+eab57Of/Wz22muvMfuvWLEiH/3oR/PoRz961b79998/r3/965NM/HvS5ZdfnoGBgRx33HE5+uijVzu2aNGiPP/5z88jHvGICY0JbDzkbHI2AABg7pO1jZ+sbeOjeA8mYPDD4H//93+zcuXKJMn//d//ZcWKFTnmmGNWtTv66KNz33335cILL0yS3H///bnggguSJI973ONWtRtcSuJVr3rViOd79atfvVq74Z7znOdkiy22WGP/Oeeck3vuuSd77bVXnva0p61x/FnPelZ23333sS92mKVLl656P9I512bwGk444YTssssuaxx/xStekYULF+b3v/99fvOb30x4/NE88pGPHPFRs4cffniS5Iorrpi0cwEAAHPHZH7/+9rXvpYkq4obhnvEIx6RvffeO1dccUWuvfbatc7tBz/4QZLkJS95yRrHNt100/zZn/3ZmP233XbbHH/88WvsX9fvSQ95yEOSdJa+vPrqqyfUF0DOJmcDAADmPlnb+MnaNj6K92ACDj/88CxcuDB33313fvnLXyZZfQ32QYPVz4PHfvazn+W+++7LlltumUc96lGr2v32t79NklXrsg83eCfvjTfemLvuumuN441GY8R+g+P29PSMuIb7vHnzVrtDdjwWL1686v2yZcsm1HfonEa71sWLF6/6EBpsOxke+tCHjrh/p512SpLcfffdk3YuAABg7pjM73+tVitJ8ra3vS3HHHPMiD+33HJLktWfxjSS22+/fVXb0e6wXdudt5P9PWn33XfPCSeckOuvvz777bdfnvKUp+Sf//mfc+655+aBBx6Y0FjAxkfOJmcDAADmPlnb+MnaNj6K92ACFi5cuOpRp4OPcz333HNTSlntcaWDHy5D2yTJkUcemU022WRVu8G/pAf/0h5u6JIXQ+/IHTTanbmD4+64446jXsvQscdj6B3EV1555YT6Dp3TaNc6dE4jXeu6Gu13NG9e56+/yVw6BAAAmDsm8/vfnXfemSS56KKLct555434M/g96N577x1zXoNFHqWUbLnlliO2GVoUMpIN8T3p85//fN7+9rdnp512yllnnZU3v/nNeexjH5vddtst73vf+zIwMDDhMYGNh5xtYuRsAADAbCNrmxhZ28ZF8R5M0NC12FeuXJn//d//TaPRyHbbbbeqzU477ZT99tsv5513Xmqtqz5YBvsOGvzL/6abbhrxXDfeeOOq92v7QBhp3JtvvnnUNqOdczQ77LBDHvawhyVJfvKTn0yo79A5jXXewesdeq2DdzSP9oG2LncnAwAAjMdkff8b/D70u9/9LrXWMX+WLFky5pwGw8Ba66jfhyazUGO8Fi1alFNOOSXXXntt2u12PvnJT+YZz3hGbr311px88sn5wAc+MOVzAmYPOdvEyNkAAIDZSNY2frK2jYviPZigwXXUzz333Pzyl7/M3XffvdpjXAcdc8wxueOOO9JqtfLTn/40yZqh4uCSGpdeeumI57rkkkuSdO6U3WqrrcY9x8Fxf/Ob34wYxg0MDOQ3v/nNuMcb9LznPS9J8qlPfWrVOvQTndNo17p06dJcc801q7VNHvywHC0gveyyyyY0j7UZafkTAABg4zRZ3/8GlzW8+OKL13tO2267bXbYYYckya9//esR2wwuHTJZJvo9qaenJy972cvyrW99Kx//+MeTJJ/+9KcndU7A3CJnk7MBAABzn6ytQ9bGcIr3YIKOOuqozJ8/PzfddFM++9nPJsmIHyiDj3b9xCc+kdtuuy0LFizIYx7zmNXaPOUpT0mSfOxjHxvxXB/5yEdWazdexxxzTDbffPNcddVV+d73vrfG8W9961trXdt9JK961auyzTbb5JJLLsnf//3fj9l2+fLlq+afPHgNX/7yl3PDDTes0f6Tn/xkli9fnr322isHHHDAqv377rtvkuTCCy9co8+yZcvyxS9+ccLXMZbNNtssydofnwsAAMx9k/X97/jjj0/S+Y43GUsKPulJT0qSnHbaaWsce+CBB/KFL3xhvc8x1Pp8TzriiCOSJNdff/2kzgmYO+RscjYAAGDjIGvrkLUxnOI9mKDFixfn4IMPTpKceuqpScb+QBlsc9hhh636S3jQ//t//y9bbbVVfvnLX+a1r31t7r///iSdO3bf85735Nvf/nY23XTT/O3f/u2E5rjVVlvlpJNOSpK88pWvTLvdXnXs17/+df7mb/4mm2666YTGTDp3Jp966qmZP39+3v3ud+eFL3zhGncW33vvvTnzzDPzqEc9Kp/73OdW7T/uuONy+OGHZ/ny5XnBC16w2rIeZ511Vt7xjnckSd74xjeuVml+7LHHZtGiRfnZz36WT33qU6v233HHHTnxxBNz6623Tvg6xrLPPvsk6dy5PNZyKAAAwNw3Wd//Xv7yl2fffffNj3/847zoRS/KH/7wh9X633333TnzzDPzute9blzzes1rXpNSSj7zmc+sdpftvffem5NOOilXXnnlBK5y7XbccccsXrw4N91002rfLwf98Ic/zMknn7zGE6DuvvvuvPe9702SHHLIIZM6J2DukLPJ2QAAgI2DrK1D1sZwivdgHQw+kvW+++7LbrvttiqIGqqnpyfbb7997rvvviQPPgJ2qN122y3//u//ngULFuRDH/pQdtlllzz60Y/Orrvumje84Q2ZN29ePvaxj+URj3jEhOf4zne+M4ceemiuvPLKHHTQQXnEIx6RZrOZRz7ykdlxxx3znOc8Z8JjJsmf/Mmf5Bvf+Ea23377nHHGGenp6cmee+6ZRz/60TnooIOy3Xbb5XnPe176+/vz+Mc/flW/UkpOP/307LHHHjn77LOz55575tBDD83DHvawPOUpT8ndd9+dF7/4xXn5y1++2vm23XbbVXcfv/zlL88ee+yRww47LLvttlvOOeectd6ZPFE77rhjjjvuuNx999156EMfmiOOOCJLlizJ85///Ek9DwAAMDtMxve/LbfcMt/+9rezzz775Iwzzsgee+yRAw88MEcccUQOOOCAbLPNNnne8563ahmQtXn0ox+dU045JQMDA3nZy16WPfbYI49+9KOzyy675Iwzzsgpp5ySpPM0q8lQSskJJ5yQpBMMHn744VmyZEmWLFmSpLM84/ve974cdNBB2WmnnXL44YfnkY98ZHbeeed84QtfyNZbb50PfvCDkzIXYO6Rs8nZAACAjYesTdbGmjaZ7gkwuyx5yJLpnsKM8NjHPjYf/vCHk4xcCZ50/sI96qij8p//+Z+r+ozkmc98Zi666KL8y7/8S370ox/ll7/8ZbbZZps8+9nPzsknn5wjjzxynea45ZZb5uyzz8473/nOfPGLX8xvfvOb7Lrrrnnta1+bd7zjHXnVq161TuMmyR//8R/niiuuyKc+9al85zvfyaWXXppf/vKXWbRoUXp6evL4xz8+f/EXf7FGGLrffvvlF7/4Rd797nfnm9/8Zi655JIsXLgwj3vc43LSSSflRS960Yjru7/lLW/Jdtttl3/913/NZZddlhUrVuRP//RP80//9E/5wQ9+sM7XMZrTTz89b3zjG/P9738/F110UR544IHstddek34eAACYqVq9remewowxWd//enp68qtf/Sof//jH8/Wvfz3tdjtXXHFFdt111zz+8Y/P05/+9AkVf7ztbW9LT09P3v/+96fVauWee+7JMccck3e84x258cYbk3TuZp4sH/7wh7N48eJ885vfzK9+9ausWLFi1bHHPvax+chHPpLvf//7ufjii3PppZdm0003zX777ZenPvWpee1rX5tddtll0uYCc8Xi446d7inMCHI2ORsAAMx1jf41n662sZK1dcjaGKpMxvrPzEyllAfmzZs3f+XKlWO2W7FiRS677LIkndBnXZZ5gI2d/x0BADAb+HfrxuH9739//u7v/i6vfvWr86EPfWi6pzMhE/1vdP78+RkYGFhZa3WDKhuUnK2j3dOY9DH9n1iMZK7/bwkAgNnPv1k3HrM1a5OzzR6WzQUAAACYI1auXJnPf/7zSZKjjz56mmcDAAAAALOXrI2poHgPAAAAYJb57Gc/m3POOWe1fbfddltOPPHE/PrXv85uu+2WZzzjGdM0OwAAAACYPWRtTCePOgQAAACYZc4555z85V/+Zbbccss89KEPTa017XY7K1asyOabb55///d/z6JFi6Z7mgAAAAAw48namE6K9wAAAABmmd7e3qxYsSL/93//l8svvzz3339/dttttzzhCU/I61//+hxwwAHTPUUAAAAAmBVkbUwnxXsAAAAAs8yxxx6bY489drqnAQAAAACznqyN6TRvuicAAAAAAAAAAAAAGxvFewAAAAAAAAAAADDFFO+RefMe/M9g5cqV0zgTmL0GBgZWvS+lTONMAABgdEP/rTr037AwUwzNJYbmFTBbyNlgcvg8AABgppOzMdP5XjV7+NMh8+bNyyabbJIkufPOO6d5NjA7LVu2LEkyf/78zJ8/f5pnAwAAIxv679XBf8PCTDKYS2yyySZCRWYlORtMDp8HAADMdHI2Zjrfq2aPTaZ7Aky/Ukq23Xbb3HzzzbntttuycuXKLF68OAsXLvQEMViLgYGBLFu2LDfddFOSZPHixf53AwDAjFVKyeLFi3PHHXes+jfsFltsIbxhWtVas3z58ixdunRVqLjtttv6bsWsJGebuBUrVkz3FJghfB4AADCbyNmYiXyvmp0U75Ek2W677XLvvffm7rvvzp133unOYFgHCxYsyA477DDd0wAAgDHtsMMOueeee3L//ffnxhtvnO7pwBq23HLLbLfddtM9DVhncraJueyyy6Z7CsxQPg8AAJjp5GzMdL5XzQ6K90jSWdJjjz32yB133JGlS5fmnnvuSa11uqcFs8L8+fOzePHi7LDDDtl0002nezoAADCmTTfdNHvuuWduueWWLF26NCtXrpzuKUFKKdl8882zePHibLPNNu4GZlaTs8G683kAAMBsImdjJvK9avYpgqO5q5TywLx58+avywdErTUrV64ULMJalFIyf/58H3gAAMxKvvsxE6zP96r58+dnYGBgZa3VDapsUHK2jsuaj5j0Mfdr/XrSx2R2krMBADCbzaXvfsxecrbZyS+cEZVSsskm/vMAAACYy3z3A9jw/F07NqsYAAAAc4HvfsC6mjfdEwAAAAAAAAAAAICNje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zanivVLKn5RSPllKuaiU8odSyv2llDtKKT8tpby6lLJgjL5HllK+WUq5uZRybynl0lLKW0spi9ZyzkYp5Qvd891XSrm8lPK+Uso2a+m3eynlU6WUa0opy0spV3fnvvs6Xj4AAAAAAAAAAACzRKm1TvccJk0p5dwkRydZnuT6JLcm2TXJYEHcRUmeWGu9Y1i/FyXpSzI/yXVJbkry8CSbJrkwyZJa6z0jnO/YJN9OslmSm5Nck6QnyeZJrkhyVK31xhH6HZjknCTbJbkzyeVJHppk6+6cj6m19q/jr2HoeR6YN2/e/JUrV67vUAAAAAAzzvz58zMwMLCy1rrJdM+FuU3O1tHuaUz6mI3+9qSPCQAAAEyMnG36zKkn7yX5TJJjkyyute5baz281rpHkiOTXJvk0CTvGtqhlLJ3ks+mU7j3+iQPqbUekuRhSX6T5PAk7xl+olLK4iRfSqdw7yNJdq+1HppkzyTnJdm3O+7wfvOTfDmdwr2vJtmt22/3JF9Lsn2SL5VS5tqfDQAAAAAAAAAAAF1zqkCs1nparfXsWuuKYfv/L8nrupt/MqzbyUkWJjmr1vre2n0UYa3190n+otvmZaWUnYf1e0WSHZO0k7xu8Jy11luTvDDJA0n+qJRyyLB+xyc5MJ0n7L1k8Il+tdZlSU7s7n9EkmdN7OoBAAAAAAAAAACYLeZU8d5aDC5Du/ngjlJKSfLs7uYaT8mrtf6022/TrFlMd3z39bRa68ph/a5O8oPu5p+O0u/MWuvSYf2WpvNUviQ5YayLAQAAAAAAAAAAYPbamIr3juy+/nzIvj2T7Np9f94o/Qb3P2ZwRyllk3SW4J1Qv64j1rEfAAAAAAAAAAAAc8Qm0z2BDamUMj+d4rxnJvmXJMuSvGlIk4d1X5cnuX6UYa4Y1jZJ9k7naXxDj6+1XyllQToFg+Ppt3cpZdPhSwADAAAAAAAAAAAw+83JJ++VUl5TSqlJHkhyTZJ/TfLDJEfUWi8Y0nTb7usdtdY6ynC3D2s7/P3tGdlI/bbOg7/ztfWbl2SrUdoAAAAAAAAAAAAwi83J4r0k16Wz/OwFSW7s7js2yQu6T+MbtKj7ev8YYy3vvm42Qr+x+q5vv+F9AQAAAAAAAAAAmCPmZPFerfXLtdZjaq2PqbXukuSIJFcleXOSjw1pel/3dcEYwy3svt47Qr+x+q5vv+F9AQAAAAAAAAAAmCPmZPHecLXW85M8PZ2n2r2slLJX99DgErXblFLKKN23HdZ2+Puhy+Kurd+dSQbG2W8gyV2jtAEAAAAAAAAAAGAW2yiK95Kk1np9kl+mc80Hd3f/rvu6MMluo3Tdd1jbpPMUvxXDjq+1X631/iRXj7PfVbXWFaO0AQAAAAAAAAAAYBbbaIr3ujYZ9np1khu6748epc/g/vMHd9RaH0jy84n2G7Y90X4AAAAAAAAAAADMERtN8V4pZe88+MS9XyVJrbUm+Xp330tH6HNUkp50nrL3rWGHv9Z9PbGUMn9Yvz2TPLG7+dVR+j23lLJ4WL/FSU7obn5l7CsCAAAAAAAAAABgtpozxXullENLKe8opayxHG0p5alJvpvOE/e+U2u9fMjh9ya5P8mTSyknl1JKt89eST7XbfOZWusNWd0nktySpJHkA6WUTbv9tk9yevdc3621XjSs31eT9CfZPsmppZTNu/22SHJqd//FSb4x8d8CAAAAAAAAAAAAs8GcKd5LsjjJ25JcXkr5QynlwlLKr0opt6dTuNeT5MIkvUM71VqvTHJSkoEk70lyTSnl50l+l+SAJBclOXn4yWqtdyV5fpL7kvxNkutKKT9LZyneo5NcleQvRui3Mp2n692e5DlJru/2u667fVuS59VaB9brtwEAAADAhJVSnl5K+UEp5bZSyrJSys9LKX9dSlmnHK2UcmQp5ZullJtLKfeWUi4tpby1lLJolPb7l1LeVEo5q5RyQyllRXcuPy6lvGS0eZRSlpRS6lp+XrEu1wAAAAAAEyVnG+d1dVaOnf1KKdsmeXGSJyQ5KMnOSRYkuTXJL5OcmeQ/aq0PjNL/qCRvSnJUki3SKb47I8m7a633jXHeg5K8JclxSbZJpwjv60neWWu9fYx+D0mn2PBpSXZMcnOS7yT5h1rrteO76rGVUh6YN2/e/JUrV07GcAAAAAAzyvz58zMwMLCy1rrJZIxXSnljkn/ubl6R5O4kD0/nBthvJXn2RG64LKW8KElfkvnpZEY3dcfbNJ2bTJfUWu8Z0n5+kqHZ1bVJbkiyZ5KduvvOSvKs4XlVKWVJkh8nuStJa5QpvbfW+s3xzp8Hydk62j2NSR+z0d+e9DEBAACAiZGzrXauJZnCnG3OFO+xJqEiAAAAMJdNZqhYSjkyyXlJapI/q7We0d1/cJLvpXOj6Mm11veNc7y9k/QnWZjk9UneV2utpZS9uuMdkORfa62vGtJnk3Ru8PxYklNrrVcMOfbcJKcl2SzJ+2utfzfsfEvSCRV/UmtdMrGrZ23kbB2K9wAAAGBukrOtdr4lmcKcbS4tmwsAAAAA6+otSUqSzwwGiklSa/1Vktd1N99YStl0nOOdnE6geFat9b21ewdtrfX3Sf6i2+ZlpZSdh/RZmWTfWutbhwaK3X5nJnlHd/Mv1nV5EQAAAADYwORsEyDkAwAAAGCjVkrZKskTu5ufHaHJl9NZJmP7JMeOY7yS5NmjjVdr/Wk6dwtvmuRZQ/bXWuvtYwx9Vvd12yQ7rm0eAAAAADCV5GwTp3gPAAAAgI3do5IsSHJfkp8PP1hrXZHkwu7mY8Yx3p5Jdu2+P2+UNoP7xzPeoEVD3t872rlLKaeVUn5YSvnPUso/l1IeOYFzAAAAAMC6krNN0HqvUwwAAAAA02h+KeXa0Q7WWvcYxxgP675eXWt9YJQ2VyR5wpC24xlveZLrxxhvaNvxeG739eJa612jtNmn+zPoj9NZhuRfk7y61rpyAucDAAAAYOMhZ1vdlORsnrwHAAAAwMZu2+7rWEtpDB7bdow2w8e7o9ZaJ2G8lFIenuSV3c33jNDk3iSnphN87p5kYZJGkg8lqUn+Ksm7x3MuAAAAAFhHcrYJ8uQ9AAAAAGazleO863csg8tk3D9Gm+Xd182merxSyjZJvprOkiPfqbX++/A2tdbzk5w/bHd/kteWUq5KJ1x8TSnlX2utV67tnAAAAABsdORsmfqczZP3AAAAANjY3dd9XTBGm4Xd13uncrxSysIk30iyf5JLkvzZOM4/3MeSXJtkfpJnrkN/AAAAABgPOdsEKd4DAAAAYGM3nqU1xrPkx/DxtimllHUdr5SySZIvJXl8kquSPLnWOp7zr6bWujLJBd3N/SbaHwAAAADGSc42QYr3AAAAANjY/a77umc3yBvJvsPajme8hUl2W5fxumHkqUmeleQPSZ5Ya71+HOcezYru62jXBwAAAADrS842QYr3AAAAANjY/SKd0G1RkkOGHyylbJrk8O7m+eMY7+okN3TfHz1Km8H9o433sXSW7rg1yZNqrZeP47xjOaj7eu16jgMAAAAAo5GzTZDiPQAAAAA2arXWu5L8oLv50hGanJBkq3QCvrPHMV5N8vXRxiulHJWkJ50g81sjHH9XklcmWZrkqbXWS9Z6EWMopTw5ycO7mz8Yqy0AAAAArCs528Qp3gMAAACA5F1JapK/LKW8YHBnKeXgJB/obr6n1nr/kGOvKaVcVUr54gjjvTfJ/UmeXEo5ubs8R0opeyX5XLfNZ2qtNwztVEp5XZI3J7k3yR/XWn82nsmXUr5YSjmulDJvyL5SSnl2ksH5nVVrHc8dzQAAAACwruRsE1A6BYrMRaWUB+bNmzd/5cqV0z0VAAAAgEk3f/78DAwMrKy1bjIZ45VS/j7JO7ubVyS5O507aecl+XaSZ9VaVw5pf0qStyf5Sa11yQjj/XmSU7v9r0tyU3e8TZNclOTxtdZlQ9rvls5yG6Xb9ndjTPdPhwaSpZQ7kmydZFmSy5IsT7JPkh27TS5M8vRa6y1r/UWwBjlbR7unMeljNvrbkz4mAAAAMDFytunL2SblFw4AAAAAs12t9V2llF8leW2SQ5PskqSVTjD4saGB4jjH+3wp5bIkb0pyVJID0wkrz0jy7lrrfcO6LEgnUEySnbo/o1k0bPuNSZYkOTjJnkkWJ7kjyQ/TuSO4r9a6YiLzBwAAAIB1IWcbP0/em8PcEQwAAADMZZN9RzCMRs7W4cl7AAAAMDfJ2abPvLU3AQAAAAAAAAAAACaT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m0y3RMAAADmlrOvOXu6pzCpljxkyXRPAQAAgLVY+qMfT/cUJtXi446d7ikAAABTwJP3AAAAAAAAAAAAYIop3gMAAAAAAAAAAIAppngPAAAAAAAAAAAAppjiPQAAAAAAAAAAAJhiivcAAAAAAAAAAABgiineAwAAAAAAAAAAgCmmeA8AAAAAAAAAAACmmOI9AAAAAAAAAAAAmGKK9wAAAAAAAAAAAGCKKd4DAAAAAAAAAACAKaZ4DwAAAAAAAAAAAKaY4j0AAAAAAAAAAACYYptM9wQmSymlJDk6ybOSPDZJT5LNk9yS5H+TfKzW+uMR+p2S5O1rGb5Ra+0f5byNJG9JclySbZNcl+TrSd5Za71jjPnu3j3v05LslOTGJN9N8g+11uvWMh+AcTn7mrOnewqTaslDlkz3FAAAAAAAAAAAJsWcKd5Lp3juB933A0kuS7IsycOSHJ/k+FLKO2utbx2l/zVJrh7l2D0j7SylHJvk20k2S3JzkkvSKRr82yTPLqUcVWu9cYR+ByY5J8l2Se5McnGShyZ5WZLnlFKOGa1YEAAAAAAAAAAAgNlvLi2bW9Ip2Htlkh1qrQfUWg9Jsn2Sf+62eUsp5Y9H6f+5Wusxo/ysUdRXSlmc5EvpFO59JMnutdZDk+yZ5Lwk+yb57Aj95if5cjqFe19Nslu33+5Jvtad75dKKXPpzwYAAAAAAAAAAIAh5lKB2AXpLG/7b7XW2wd31lrvr7W+OZ0laZPkpEk63yuS7JikneR1tdYV3fPdmuSFSR5I8kellEOG9Ts+yYFJbk3yklrrPd1+y5Kc2N3/iHSW/wUAAAAAAAAAAGAOmjPFe7XWu2qtD4zR5Pvd1/0n6ZTHd19Pq7WuHDaXq/PgEr5/Okq/M2utS4f1W5rOU/mS5IRJmicAAAAAAAAAAAAzzJwp3huHRd3Xe0c5fmwp5cullB+VUr5SSnl9KWWXkRqWUjZJcmh387xRxhvc/5hh+49Yx34AAAAAAAAAAADMEZtM9wSmQiml5MEn2Y1WNPe4YdvPSXJKKeWVtdbThh3bO8mm3fdXjDLe4P6HDZnHgiR7jrPf3qWUTQeX4wUAAAAAAAAAAGDu2FievHdSkkcluT/Jh4Yd+0OSf0pyeJLtk2ye5Ogk302yWZLPlVKeMazPtkPe3z7KOQf3D227dR78na+t37wkW43SBgAAAAAAAAAAgFlszj95r5RySJIPdzffUmu9fOjxWusnR+j201LKHyX5apJnJ/lgKeW/aq21e3zRkLb3j3Lq5d3XzYbsm0i/4X0BAAAAAAAAAACYI+b0k/dKKfsk+a90iuZOT/K+8fbtFuq9sbv50CSPGHL4viHvF4wyxMLu673r2G94XwAAAAAAAAAAAOaIOVu8V0rZJcn3k+ya5NtJThzy5LxxqbX+Nslt3c39hhwauuTt0GVxM8L+oW3vTDIwzn4DSe4a30wBAAAAAAAAAACYTeZk8V4pZbt0CvcemuQnSU6ota5Yx+EG+w1dYviqIfv3HaXf4P7fDe6otd6f5Opx9rtqPeYMAAAAAAAAAADADDbnivdKKVsm+U6Shye5MMkzaq3rtPxsKWWHJDt1N68d3F9rfSDJz7ubR4/SfXD/+cP2nz/s+Hj7AQAAAAAAAAAAMEfMqeK9UsrCJN9M8pgklyR5aq116XoM+bokJZ3lbi8cduxr3dcTSynzh81jzyRP7G5+dZR+zy2lLB7Wb3GSE7qbX1mPeQMAAAAAAAAAADCDzZnivW4B3ReTHJfk8iRPqrXetpY+B5VSPl5KOWjY/kWllDcneUN317u7S94O9YkktyRpJPlAKWXTbt/tk5yezjK73621XjSs31eT9CfZPsmppZTNu/22SHJqd//FSb4x3msHAAAAAAAAAABgdtlkuicwiZ6b5E+67weSfLmUMlK7P9RaB59ut2mS/5fk/5VSbk5ydXd/I8nm3fefTfIvwweptd5VSnl+kv9K8jdJXlBKuXpI36uS/MUI/VaWUk5I8j9JnpPkiaWUy5Lsl2TrJLcleV6tdWDcVw4AAAAAAAAAAMCsMpeK9xYOef+w7s9Ifj/k/VVJ3prkqCQ9SQ5IsiDJTUm+k+QztdbvjXbCWusPSymHJXlLOk/8aya5LsnXk7yz1nr7KP0uLqUcnORtSZ7W7XdzkjOT/EOt9doxrxQAAAAAAAAAAIBZbc4U79VaT0ty2gT73JHknet53kuSvGAd+l2T5KT1OTcAAAAAAAAAAACz07zpngAAAAAAAAAAAABsbBTvAQAAAAAAAAAAwBRTvAcAAAAAAAAAAABTTPEeAAAAAAAAAAAATDHFewAAAAAAAAAAADDFFO8BAAAAAAAAAADAFFO8BwAAAAAAAAAAAFNM8R4AAAAAAAAAAABMMcV7AAAAAAAAAAAAMMUU7wEAAAAAAAAAAMAUU7wHAAAAAAAAAAAAU0zxHgAAAAB0lVKeXkr5QSnltlLKslLKz0spf11KWaccrZRyZCnlm6WUm0sp95ZSLi2lvLWUsmiU9vuXUt5USjmrlHJDKWVFdy4/LqW8ZG3zKKXsXkr5VCnlmlLK8lLK1aWUT5ZSdl+X+QMAAADAupCzjY/iPQAAAABIUkp5Y5JvJ3lCktuTXJbk4CQfSfL1iQaLpZQXJTknyTOTLE/STrJfkn9I8j+llM2HtZ+f5DdJ/inJk5KsSPLL7uuSJJ9L8t0xAskDk/w6yUlJFie5OMlWSV6W5FellJ6JzB8AAAAA1oWcbfwU7wEAAACw0SulHJlOmDeQ5IW11ofWWg9OckiSG9MJBl83gfH2TvLZJPOTvD7JQ2qthyR5WDrB4eFJ3jO8W5I7krwzyUNrrQ+ptR5ea905yfOS3Jvkyd3jw883P8mXk2yX5KtJdqu1Hppk9yRfS7J9ki+t653NAAAAADAecraJEdYBAAAAQPKWdEK9z9RazxjcWWv9VR4ME99YStl0nOOdnGRhkrNqre+ttdbueL9P8hfdNi8rpew8pM/KJPvWWt9aa71i6GC11jOTvKO7+RcjhIPHJzkwya1JXlJrvafbb1mSE7v7H5HkWeOcPwAAAACsCznbBCjeAwAAAGCjVkrZKskTu5ufHaHJl5Pclc5dtceOY7yS5NmjjVdr/WmS/iSbZkjIVztuH2Pos7qv2ybZcdix47uvZ9Zalw4739LuNSTJCWubPwAAAACsCznbxG0yGYPAhnT2NWdP9xQm1ZKHLJnuKQAAAACre1SSBUnuS/Lz4QdrrStKKRcmeUKSx+TBcG80eybZtfv+vFHanJekpzvep8Y5z0VD3t877NgR4zjfK7rnAwAAYBIs/dGPp3sKk2rxcWutowFYGznbBCneAwAAAGA2m19KuXa0g7XWPcYxxsO6r1fXWh8Ypc0V6YSKDxvl+EjjLU9y/RjjDW07Hs/tvl5ca71rcGcpZUE6QebQcUc7396llE1rrSsmcF4AAAAA5j452zTkbJbNBQAAAGBjt233daylNAaPbTtGm+Hj3VFrrZMwXkopD0/yyu7me4Yd3joP5nyjXcPg/nlJthrPOQEAAABgguRsE+TJewAAAADMZivHedfvWAaXybh/jDbLu6+bTfV4pZRtknw1nSVHvlNr/fdRzjfWOZcPeT+eawAAAABg4yJnm4aczZP3AAAAANjY3dd9XTBGm4Xd13uncrxSysIk30iyf5JLkvzZGOcb65wLh7wfzzUAAAAAwETJ2SZI8R4AAAAAG7vxLK0xniU/ho+3TSmlrOt4pZRNknwpyeOTXJXkybXWkdrfmWRg2LijnW8gyV2jnRMAAAAA1oOcbYIU7wEAAACwsftd93XPbpA3kn2HtR3PeAuT7LYu43XDyFOTPCvJH5I8sdZ6/Uhta633J7l62Lijne+qWuuK0acOAAAAAOtMzjZBivcAAAAA2Nj9IsmKJIuSHDL8YCll0ySHdzfPH8d4Vye5ofv+6FHaDO4fbbyPpbN0x61JnlRrvXwt5xwcZ13PBwAAAADrS842QYr3AAAAANio1VrvSvKD7uZLR2hyQpKt0gn4zh7HeDXJ10cbr5RyVJKedILMb41w/F1JXplkaZKn1lovWetFJF/rvj63lLJ42HiLu9eQJF8Zx1gAAAAAMGFytokb7fGEAAAAALAxeVeSpyb5y1LK2bXWM5KklHJwkg9027ynu3RGusdek+Q1Sf6v1vr8YeO9N51A8cmllJOTvK/WWkspeyX5XLfNZ2qtNwztVEp5XZI3J7k3yR/XWn82zvl/NUl/OmHlqaWUP6+13lNK2SKdZUG2T3Jxkm+MczwAhln6ox9P9xQm1eLjjp3uKQAAAHOTnG0CPHkPAAAAgI1erfW8JG9NJy87vZRyeSnlV0l+nmTnJN9O8v5h3bZJsleSXUYY78okJyUZSPKeJNeUUn6e5HdJDkhyUZKTh/YppeyW5H3dzaVJ/qmUcu4oP6uds9a6Mp27fm9P8pwk15dSfpbkuu72bUmeV2sdmPhvBwAAAADGR842MZ68BwAAAABJaq3v6gaJr01yaDphYSudO2o/1g3uJjLe50splyV5U5KjkhyY5IokZyR5d631vmFdFiQp3fc7dX9Gs2iE813cvYP5bUmelqSZ5OYkZyb5h1rrtROZPwAAAACsCznb+CneAwAAAICuWut/JfmvcbY9Jckpa2nz0yTPGOd4V+XBUHGd1FqvSedOZAAAAACYNnK28bFsL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Jr14r9nXvKLZ1/ziONue0exrXj7ZcwAAAAAA5rZ2T+OKdk9jXDlku6dxRrunIYcEAAAAYEbZEE/e2zvJbuNsu0u3PQAAAADAROwdOSQAAAAAs9h0L5u7KMkD0zwHAAAAAGBuk0MCAAAAMONMW/Fes6+5Q5IDk9w4XXMAAAAAAOa2dk9DDgkAAADAjLTJ+g7Q7Gv2JukdvrvZ1/zRGN02Sycw2zLJV9Z3DgAAAADA3NbuaYyYQ7Z7GnJIAAAAAGal9S7eS7J3kiVDtmuSrYftG82PkrxxEuYAo/rrH/31pI/50eM+OuljAgAAADCmvSOHBAAAAGAOmYzivdOSnN19X9IJwlpJ/maU9jXJvUmubPW2bpmE8wMAAAAAc99pWcccstHflkMCAAAAMOOsd/Feq7f1+yS/H9xu9jX/J8mvWr2tn6zv2MDc1+xrTvqYrd7WpI8JAAAATK9Gf3u1HLLd0/ifJL9q9LflkAAAAADMSpPx5L3VtHpbSyZ7TAAAAACAoRr97SXTPQcAAAAAWB+TXrwHbFzOvubs6Z7CGtZnTksesmSypgEAAAAAAAAAAKPaYMV7zb7mk5M8Lcm+SbZMUkZpWlu9rSdsqHkAAAAAAHNXu6cx7hyy0d+WQwIAAAAwY0x68V6zr7l5kq8leVJ312hh2aA6GectpZQkRyd5VpLHJulJsnmSW5L8b5KP1Vp/PEb/I5O8MclR6YR8VyY5I8l7a633jdGvkeQtSY5Lsm2S65J8Pck7a613jNFv9yRvTydY3CnJjUm+m+Qfaq3XjeuiAQAAAGAj1e5pTEsOCTNVu6cx6WM2+tuTPiYAAADwoA3x5L1/TPLkJHcl+UySC5PclGRgA5xrqOOS/KD7fiDJZUmWJXlYkuOTHF9KeWet9a3DO5ZSXpSkL8n8dIrvrkny8CT/kOQZpZQltdZ7Ruh3bJJvJ9ksyc1JLkmnaPBvkzy7lHJUrfXGEfodmOScJNsluTPJxUkemuRlSZ5TSjmm1tq/rr8IAAAAANgITFcOCQAAAACTYkMU752QZGWSJ7d6WxdsgPFHU9Ip2PtAki/WWm9PklLKgiSnJHlTkreUUs6vtf7Xqk6l7J3ks+kU7r0+yftqrbWUsleS7yU5PMl7krxqtZOVsjjJl9Ip3PtIkr+rta4opWyf5JvpPAXws0n+eFi/+Um+nE7h3leT/Hmt9Z5SyhZJPp9OoeGXSimPqrUKGgEAAABgZKtyyEZ/eypzSAAAAACYFPM2wJg7JvndFBfuJckFSRq11n8bLNxLklrr/bXWN6ezJG2SnDSs38lJFiY5q9b63lpr7fb7fZK/6LZ5WSll52H9XpHOtbaTvK7WuqLb79YkL0zyQJI/KqUcMqzf8UkOTHJrkpcMPtGv1rosyYnd/Y9IZ/lfAAAAAGBkOyb5ncI9AAAAAGarDVG8d206hWtTqtZ6V611rPN+v/u6/+COUkpJ8uzu5mdHGPOnSfqTbJo1i+mO776eVmtdOazf1XlwCd8/HaXfmbXWpcP6LU3nqXxJ585hAAAAAGBk05JDAgAAAMBk2RDFe19IcmCzr/nQDTD2+ljUfb13yL49k+zafX/eKP0G9z9mcEcpZZMkh060X9cR69gPAAAAAHjQF5Ic2O5pzLQcEgAAAADGZUMU7/1TknOTfKPZ13zUBhh/wrpP2Bt8kt3QormHdV+XJ7l+lO5XDGubJHun8zS+ocfX2q+UsiCdgsHx9Nu7lLLpKG0AAAAAYGO3Kods9zRmRA4JAAAAABOxyQYY8xNJrklyZJILm33NXya5PMmyUdrXVm/rpRtgHkOdlORRSe5P8qEh+7ftvt5Ra62j9L19WNvh72/PyEbqt3UeLJhcW795SbZKcuso7QAAAABgY7ZaDtnuafwya8khG/3tDZ1DAgAAAMC4bYjivROT1CSlu31I92c0NckGC81KKYck+XB38y211suHHB5cSvf+MYZY3n3dbIR+Y/Vd337D+wIAAAAADzoxMyiHBAAAAICJ2hDFey/ZAGOuk1LKPkn+K52iudOTvG9Yk/u6rwvGGGZh9/XeEfoN9h26PZF+Y51veF8AAAAA4EEzJocEAAAAgHUx6cV7rd5W32SPuS5KKbsk+X6SXZN8O8mJIyyNO7hE7TallDLK0rnbDms7/P22Sf4wzn53JhlIZ0ncbdfosXq/gSR3jdIGAAAAADZqjf72jMghAQAAAGBdzZvuCWwIpZTt0ince2iSnyQ5oda6YoSmv+u+Lkyy2yjD7TusbZJclWTFsONr7VdrvT/J1ePsd9UocwYAAAAAAAAAAGCWm3PFe6WULZN8J8nDk1yY5Bm11tGWn706yQ3d90eP0mZw//mDO2qtDyT5+UT7DdueaD8AAAAAAAAAAADmiElfNrfZ1/zcBLvUVm/rpZNx7lLKwiTfTPKYJJckeWqtdemoJ661llK+nuT/JXlpkjOHjXdUkp50nrL3rWHdv9Y9z4mllPfXWlcO6bdnkid2N786Qr/nJXluKeUNQ+dXSlmc5ITu5lfWfsUAAAAAsHFq9zQmnEM2+tuTkkMCAAAAwGSY9OK9JCeOo03tvpbu+/UOzUop85N8MclxSS5P8qRa623j6Pre7vmfXEo5Ocn7ukV9eyUZDAA/U2u9YVi/TyQ5OUkjyQdKKX9Xa11RStk+yenp/G6/W2u9aFi/rybpT6co8NRSyp/XWu8ppWyR5NQk2ye5OMk3JnL9AAAAALCROXEcbSY9hwQAAACAybIhivdeMsaxLZLsl+T5SbZL8q50lq6dDM9N8ifd9wNJvlxKGandH2qtg0+3S631ylLKSekUzr0nyatLKTels+zupkkuSqdIbzW11rtKKc9P8l9J/ibJC0opV6dTzLd5kquS/MUI/VaWUk5I8j9JnpPkiaWUy9L5vWyd5LYkz6u1Dkz0FwAw2f76R3896WN+9LiPTvqYAAAAbJSmK4cEAAAAgEkx6cV7rd5W39raNPuab0nSl85ytYdN0qkXDnn/sO7PSH4/fEet9fPdAro3JTkqyYFJrkhyRpJ311rvG2mgWusPSymHJXlLOk/8aya5LsnXk7yz1nr7KP0uLqUcnORtSZ7W7XdzOsv2/kOt9dq1XCsAAAAAbNQa/e215pDtnsaGyCEBAAAAYFJsiCfvrVWrt3VPs695UjqFbu/K2HfJjkut9bQkp61H/58mecY69LskyQvWod81SU6aaD8AAAAAYHwa/e172j2NSc0hAQAAAGCyzJuuE7d6W3ckuTTJU6drDgAAAADA3Nbob98ROSQAAAAAM9C0Fe917ZJkm2meAwAAAAAwt8khAQAAAJhxpq14r7ts7u5JLpuuOQAAAAAAc1t32Vw5JAAAAAAzziaTPWCzr/m2MQ6XJDsmOTzJYUlqkn+d7DkAAAAAAHNbu6chhwQAAABgVpv04r0kp6QThpW1tLsvybtava1PbIA5AAAAAABz2ymZQA7Z6G/LIQEAAACYUTZE8d47xjhWkyxLckWSH7d6W3dsgPMDAAAAAHPfuHPIRn/7jimZEQAAAABMwKQX77V6W2OFZgAAAAAA663R35ZDAgAAADCrzZvuCQAAAAAAAAAAAMDGZkMsm7uaZl9z/yT7J1mcZGmS37Z6W7/d0OcFAAAAADYe7Z7GGjlko78thwQAAABgxtpgxXvNvubLk7whyV4jHLsqyb+0eluf3lDnBwAAAADmvnZPY9Qcst3TuCrJvzT623JIAAAAAGacDbJsbrOveWqSjyfZO8n9SS5P8tPu6/1J9knyiW47AAAAAIAJa/c0xpVDdtsBAAAAwIwy6cV7zb7mC5P0JrknyeuT7Njqbe3f6m09ttXb2j/Jjt39y5L8ebOv+YLJngMAAAAAMLe1expr5JCN/vb+jf72Yxv97TVyyHZPQw4JAAAAwIyyIZbNPSlJTfKcVm/rrOEHW72tu5O8r9nX/HWS/+62P2MDzAMAAAAAmLtW5ZCN/vYaOWSjv313kve1expySAAAAABmpA2xbO7BSa4YqXBvqO7xy5I8agPMAQAAAACY2w5OcsVIhXtDdY/LIQEAAACYcTZE8d6iJHeMs+1dSRZugDkAAAAAAHObHBIAAACAWW1DFO9dneThzb7mDmM1avY1d0xyULc9AAAAAMBEXJ3k4e2expg5ZLunIYcEAAAAYEbaEMV730rnLtYvdQv01tDsa+6U5EtJFiT55gaYAwAAAAAwt63KIbsFemto9zTkkAAAAADMWJtsgDH/JcnzkyxJ8vtmX/PLSS5NclOSnZIcmOSEdJa1uCbJuzfAHAAAAACAuW21HLLd05BDAgAAADCrTHrxXqu3dVuzr3lckjOSHJrkxUnqkCal+3phkhe2elu3TfYcAAAAAIC5rdHfvq3d0xh3Dtnob8shgWlz7StfOelj7vHxj0/6mAAAAEytDfHkvbR6W5clObzZ13xCkicn2T/JlknuTvLbJN9r9bZ+tCHODQAAAABsHBr97cuSHN7uaYyaQzb623JIAAAAAGakDVK8N6jV2/phkh9uyHMAAAAAABu3Rn9bDgkAAADArDNvuicAAAAAAAAAAAAAG5tJefJes6/5kSTHJDm11dv66Dja/3WSlyQ5u9Xbet1kzAEAAAAAmNvaPY1VOWSjv73WHLLd01iVQzb623JIAAAAAGaU9X7yXrOv+agkr0qyKMknxtntk932f9Psaz58fecAAAAAAMxt7Z7GeuWQ7Z6GHBIAAACAGWUyls09MUlN8g+t3taK8XRo9bbuT3JK9/wvmYQ5AAAAAABz24np5pCN/va4cshGf1sOCQAAAMCMNRnFe49Lcl+Sb06w37e6/ZZMwhwAAAAAgLlNDgkAAADAnDIZxXv7JLmy1du6dyKdWr2t+5JckeShkzAHAAAAAFhvpZSnl1J+UEq5rZSyrJTy81LKX5dS1ilHK6UcWUr5Zinl5lLKvaWUS0spby2lLBql/TallOeVUt5fSjm3lHJPKaWWUn6wlvMs6bYb6+cV63INM8g+Sa5s9LcnlEM2+ttySAAAAIApJmcbn00mYYzNkixbx77Lkoz4CwQAxtbsa076mK3e1qSPCQAAs0Up5Y1J/rm7eUWSu5McnOQjSZ5YSnl2rXVgAuO9KElfkvlJrktyTZKHJ/mHJM8opSyptd4zrNuSJF9cj8u4K8lo/7D/w3qMOxPIIQEAAABmATnb+E1G8d6tSXZdx767JLltEuYAAAAAAOuslHJkkn9KMpDkz2qtZ3T3H5zke0memeR1Sd43zvH2TvLZdALF1yd5X621llL26o53eJL3JHnVsK7/n707j7MtG+8G/nt67qbp1uamNRq3UEQjQmtzxCzmKXGFECQRQSN5jQkZCK9IeCXGKxFEjCESEQQtMTVSqJsIWrepzXPPtd4/1j5d556uurfq3rqn6t76fj+f9dl19l5rn33OrnPO3s9+9lpnJ/lgko8N5YRhu1bqU62126yi/r5EHBIAAABggxNnW521GDb380mOnd02e8JqGs1um712kqsO7QEAAABgPT0tSSV5xSigmCSttc+kBxOT5KlVdfAK13dKkkOTvKe19vzWWhvW95UkDx/qPKqqrjDeqLX2L621W7fWTmmtvSn7fm95a+nzSY6d3zKzqjjk/JYZcUgAAACA6RFnW4W16Hnvn5LcLsmzkvzKKto9M0kb2gMAAADAuqiqSyW5w/DwlUtUeVOS/5fkmCS3TfKeXayvktxrufW11j5SVduTbElyzyR/vXtbvumIQwIAsOn8+H3vX+9NWFNH3u62670JAOxF4myrtxbJe3+d5PeSPGh22+wZSZ42t3Vu2TGJZ7fNVpLnJnlQku9kH3zTAAB2ZXbb7Jqvc27r3JqvEwCAJMmNkhyS5Jwkp00ubK2dX1UfT3L7JDfLLoKKSY7L4vCupy5T59T0oOLNsrbxseOq6jXpPc39LMlnk7yxtfbpNXyO9XJRHHJ+y8wZSZ42s31+2Tjk/JYZcUgAAACA6RJnW6U9Tt6b2zr3k9ltsw9N8o4kT0ly19ltsy9P8u9Jvpzkp0kukeTqSW6d5FFJrpfkwiQPm9s695M93QYAAAAANq0Dq+qryy1srV1lBeu41jA9o7V2wTJ1vpQeVLzWMsuXWt+5Sb6+k/WN110rVx/KyN3ShyF5SZLfaa1duMbPNzUz2+d/Mr9lZoc45PyWmRXHIWe2z4tDAgAAACxPnG1HU4mzrUXPe5nbOvfu2W2z907ymiSzSf58J9UryQ+S/Nrc1jlDVQAAsGofOPMD670Ja+o2V73Nem8CAGx2Rw/T7++kzmjZ0TupM7m+H7TW2hqsbyXOTvLqJH+bZHt6T3PXSPIbSX4nyW+m3/H8pDV6vnUxs33+3fNbZlYdh5zZPi8OCQAAALD3ibOt0pok7yXJ3Na5f5zdNrslyW8neUCWzmb8QpI3JvnLua1z31qr5wYAAABg07pwhXf97sxhw/S8ndQ5d5gevg7r26XW2keTfHRi9vYkv1tVpyd5UZLHV9VLWmtfXovnXC8z2+f/cX7LzIrjkDPb58UhAQAAAHZNnC3Tj7OtWfJeksxtnft2kmckecbsttljkhyb5MgkP07ytbmtc99dy+cDAAAAgDVwzjA9ZCd1Dh2mZ6/D+vbUX6bfCXyVJPfIznur2yfMbJ+/KA45v2XmYnHIme3z4pAAAAAA0yfOtkprmrw3bkjUEyQDAAAAYKNbydAaKxnyY3J9R1VVLTOkx2rWt0daaxdW1cfSg4on7O3nm7YhUU8cEgAAAGD9ibOt0l5L3gMAdu4DZ35gvTfhYvZkm25z1dus1WYAAMC0fWGYHldVB7XWLliizjUm6q5kfYcmuXKSr+3h+tbC+cNUPBAAAACAvUWcbZUOWIuVAAAAAMA+7FPpQbfDkpw4ubCqDk5y0+HhR1ewvjOSfHP4+6Rl6ozmr2R9a+F6w/SrU3o+AAAAADYfcbZVkrwHAAAAwKbWWvtRkvcODx+xRJX7JblU+tCsH1jB+lqSty63vqq6RZIt6YHMd6x+i1enqu6Y5PrDw/furC4AAAAA7C5xttWTvAcAAAAAyXOTtCS/XlUPGs2sqhsmeeHw8HmttfPGlj2+qk6vqjcssb7nJzkvyR2r6pSqqqHN1ZK8aqjzitbaN5dou2pV9Yaqul1VHTA2r6rqXklG2/ee1tq07kAGAAAAYHMSZ1sFyXsAAAAAbHqttVOTPD09XvZ3VfXFqvpMktOSXCHJu5K8YKLZUUmuluSKS6zvy0kemWQhyfOSnFlVpyX5QpLrJPlkklOW2paq+s6oJPmLYfatxudX1QMnmt0pyb8l+VFVfbqqPprkrCRvSXJ0ko8neciK3xAAAAAA2A3ibKsjeQ8AAAAAkrTWnpvk7knel+SYJCckmUvy+CT3bK1duMr1vTbJyUnemeTwJNdN8qUkz0pyy9baT5dpesxYueQw7+CJ+YdNtHlqkjcmOTPJcUlOTFLpgcZHJjmptfad1Ww/AAAAAOwOcbaVO2itVgQAAAAA+7rW2jvTg4Arqfus9ADhzup8JD1QuZptqNXUH9q8LMnLVtsOAAAAAPYGcbaV0fMeAAAAAAAAAAAATNke9bw3u232oWuxEXNb5167FusBAAAAAPY/81tm1iQOObN9XhwSAAAAgA1jT4fNfU2Stgfta2gvaAYAAAAALOc1EYcEAAAAYD+zp8l7r83SQbNDk9wnycFJvpbkf5KcleTySa6T5Ngk5yV5S5Jz93AbAABgVX77fb+95uv8i9v9xZqvc7OyfwCAJYhDAgAAALDf2aPkvbmtcw+bnDe7bfYSSf49ybeS/HaSt89tnWtjyyvJPZP8eZJrJbn1nmwDAAAAALB/m9k+/7DJefNbZi4Wh5zZPt/GlotDAgAAALCh7WnPe0t5dpKfS3Kjua1zc5MLh0S+t81um/1Skk8leVaSJ++F7QAAAGCNzW6bXfN1zm292KkjAKzERXHIme3zF/sxGRL53ja/ZUYcEgAAAIANaW8k790nyfxSiXvj5rbO/dfsttnPJblvBM0AAABgj0muBDaZ+ySZXypxb9zM9vn/mt8yIw4JAAAAwIZzwF5Y5xWTLKywbktypb2wDQAAAADA/k0cEgAAAIB92t7oee8bSa43u212y9zWue3LVZrdNrslyfWTfGUvbAMAAAAAsH/7RpLrzW+Z2TKzfX7ZOOT8lhlxSAB26quPfeyar/MqL33pmq8TAADY/+yNnvfeOKz3XbPbZn9pqQqz22bvmOSdw8M37IVtAAAAAAD2bxfFIee3zCwZh5zfMiMOCQAAAMCGtTd63vvDJLdLctMk/zS7bfYrSbYn+XaSyyW5TpLjk1SSTyR5zl7YBgAAAABg/7ZDHHJ+y4w4JADsh+a3zKz5Ome2z6/5OgEAYHesec97c1vnfpbktklelOTs9ADZnZL86jC9+jD/z5PcdqgPAAAAALBiM9vnVxWHHOoDAAAAwIaxN3reGyXwPWF22+wzkpyc5NpJLpnkJ0n+J8mH57bO/XhvPDcAAAAAsDkMCXlPmN8ys2wccmb7vDgkAAAAABvSmifvDQl7Lcmfzm2d+0mSdw8FAAAAAGBNDAl7LcmfzmyfF4cEAAAAYJ+z5sPmJnl6kgfObZ07by+sGwAAAAAgGeKQM9vnxSEBAAAA2CftjeS9s5L8bC+sFwAAAABgRBwSAAAAgH3a3kjee2+S681um730Xlg3AAAAAEAyxCHnt8yIQwIAAACwT9obyXvPSnJOklfPbps9fC+sHwAAAADgWRnikPNbZsQhAQAAANjnHLQX1nmrJC9LckqS/53dNvvmJPNJfrpcg7mtc6/dC9sBAAAAAOy/dohDzm+Z2WUccmb7vDgkAAAAABvG3kjee02SlqSSXCnJb66gjaAZALChfODMD6z3JlzMnmzTba56m7XaDAAA2CheE3FIAAAAAPZheyN577XpQTMAAAAAgL1FHBIAAACAfdqaJ+/NbZ172FqvEwAAAABg3Mz2+Yet9zYAAAAAwJ44YL03AAAAAAAAAAAAADabvTFs7sXMbpu9ZJIjk/x4buvcT6bxnAAAAADA5jK/ZeaiOOTM9nlxSAAAAAA2tL2WvDe7bfb6SZ6U5I5JrjA2/6wk/5zkhXNb5z67t54fAAAAANj/zW+ZWTIOOb9l5qI45Mz2eXFIAAAAADacvTJs7uy22Uck+USSX01yxSQ1Vq6Y5GFJPjHUAwAAAABYtfktMyuKQw71AAAAAGBDWfPkvdltszdL8ldJDkny7iS/lOQqSQ4epr+U5J+G5S+b3Tb782u9DQAAAADA/m1+y8yq4pDzW2bEIQEAAADYUPbGsLmnpN/Z+vtzW+f+ZGLZ14fyr7PbZp+c5E+G+vfb0yetqqsnuUOSnx/K9ZIcmOTprbXnLNPmWUmeuYtVz7TWti/TfibJ05LcLsnRSb6W5K1JntNa+8FOtvXY4XnvnOTySc5KDzD+QWvta7vYHgAAAABgLA45s31+2Tjk/JaZNY1DAgAAAMBa2RvJe7dM8u0lEvcmPT/JE5KcvEbP+ztD2R1nJjljmWU/W2pmVd02ybuSHJ7k20k+l2RLkicmuVdV3aK1dtYS7a6b5ENJLpPkh0k+m+SaSR6V5D5VdcvlkgUBAAAAgIvcMsm3l0jcm7TWcUgAAAAAWBNrPmxueg90X9lVpbmtc22od9QaPe93krwzyTPSe7R78yravqq1dstlysWS+qrqyCRvTE/ce3GSY1trN05yXJJTk1wjySuXaHdgkjelJ+69OcmVh3bHJnlLkmOSvLGq9sZ+AQAAAID9yYrikDPb59c6DgkAAAAAa2JvJIl9K8kJs9tmd9qr3+y22YOTnJCedLfHWmvPaa3dvbX2h621f07yk7VY7zIeneRySeaTPKG1dv6wDd9N8uAkFyS5a1WdONHu3kmum+S7SX6ttfazod1PkzxsmH+DJPfci9sOAAAAAPuDbyU5YX7LzE7jkPNbZtY0DgkAAAAAa2VvJO99IP0u1j/dRb0/Heq9by9sw95272H6mtbaheMLhp763js8vO8y7f6+tfbjiXY/Tu+VL0nut4bbCgAAAAD7ow9k/49DAgAAALAf2+ldqbvpj9OT1h4/u2321klekuTz6XfCXj6957nfSvJzSc5L8id7YRtW67ZVdb30YWu/l+RjSV7bWvvmZMWqOijJjYeHpy6zvlOT3CnJzSbm/8IK2j16iXYAAAAAwI4uikPOb5nZV+KQAAAAAHCRNU/em9s69/nZbbMPSPLaJCcmecUS1SrJj5L86tzWuc+v9TbshltNPL5PkmdV1WNba6+ZWHZ8koOHv7+0zPpG8681mlFVhyQ5boXtjq+qg0fD8QIAAAAAO5rZPv/5+S0zK45Dzmyf3whxSAAAAAC4yN4YNjdzW+fekWQmyR8l+UR6gGxhmH4iyXOSzMxtnfvHvfH8q/CN9G28aXqve0ckOSnJu5McnuRVVXX3iTZHj/39/WXWO5o/XvfSWXy/d9XugCSX2tXGAwAAAMBmNrN9fkVxyJnt8+sdhwQAAACAi9njnvdmt80eN7d17ozJ+XNb576R5GlD2ZBaa3+1xOyPVNVdk7w5yb2S/N+qemdrrQ3LDxure94yqz53mB4+Nm817SbbAgAAAMCmNr9l5riZ7fMXi0PObJ/f8HFIAAAAAFjKWgyb++XZbbNnJvlwkg8m+dDc1rn5NVjvummttap6anry3jWT3CDJZ4bF54xVPWTi8cihw/TssXmT7ZZy6NjfZy9TBwAAAAA2oy/Pb5nZIQ45s31+n45DAgAAALC5rUXyXiU5LsmDkzwoSWa3zX43PYj2ofRA2qfmts4trMFzTU1r7X+q6ntJLpPkhCwm740PeXt0+tC7k45eou4P04fsOCA7Dqe7VLvR0B4AAAAAQHexOOT8lpmLxSFnts/vU3FIAAAAADavtUjeOzbJyUluOUxnk1w2yS8nuedQ5yez22b/Iz2I9qEkH53bOnfuxVe14Zw/TMffp9OH+QcnuUaWTt67xjD9wmhGa+28qjojyfHD8v/YSbvTW2vnL7EcAAAAADarFcUh57fM7BCHnNk+vy/EIQEAAADYhPY4eW9u69w3kvz9UDK7bfbIJLfIYiDt55McmeSOSX5xaHbe7LbZT2RxmN1/3tPtWGtVddkklx8efnU0v7V2QVWdluRmSU5KcuoSzU8aph+dmP/R9OS9k5K8bhXtAAAAAGBTm9k+v0Mccn7LzIrikPNbZi6KQ85sn99wcUgAAAAANq+16HlvB3Nb536c5F+GktltswcnuUl6AO1WSW6ePhTtLYbylL2xHWvgCelDcfwwyccnlr0lPXnvYVX1gtbahaMFVXVckjsMD9+8RLsHJLl/VT2ltfbjsXZHJrnf8PAf1uxVAAAAAMB+aGb7/A5xyPktM/tqHBIAAACATWqvB6vmts6dnz5E7H8kef7sttnZJI9O8mtJDtvbz7+cqrpekt9M8pLW2ufG5h+Wnrj3lGHWn7bWzpto/rIkpySZSfLCqnpSa+38qjomyd+lv6/vbq19cqLdm5NsT7Ilyaur6qGttZ9V1SWSvDrJMUk+m+Rta/hSAQAAAGC/N7N9foc45PyWmQ0RhwQAAACA5ezV5L3ZbbMHJblp+t2uJ6cPC3vUsLiSfDfJR9biuarqpCRvH5t1yWH6e1X1+LH5N2qtnZnk4CSPSfKYqvp2kjOG5TNJjhj+fmWSP5l8rtbaj6rqgUnemeRxSR5UVWeMtT09ycOXaHdhVd0vfZiO+yS5Q1X9b5ITklw6yfeSPKC1trC6Vw8AAAAAm9f8lpmpxSEBAAAAYK2safLe7LbZS6YPQXFyeqDs59Pvaq2hyv+mJ9idmuTUua1z29fw6Q9O77lu0hFZTMZLkgOH6elJnj5s75Yk10lySJJvJfmnJK9orf3Lck/WWvu3qrpJkqcluV2S2SRfS/LWJM9prX1/mXafraobJnlGkjsP7b6d5O+T/EFr7asrebEAAAAAsFnNb5lZVRxyZvv8WsYhAQAAAGBN7HHy3uy22fukB8lOTnKDJAekB8nOT3JahgBZkg/PbZ379p4+33Jaax/IYnBuJfV/kOQ5e/icn0vyoN1od2aSR+7JcwMAAADAZjK/ZWbFcciZ7fN7LQ4JAAAAAGtlLXree1OSluQHSd6TIUCW5GNzW+fOWYP1AwAAAAAsG4ec2T4vDgkAAADAPueANVrPqMe7hSQXDmVhjdYNAAAAAJCIQwIAAACwH1mLnvceluSWQ7nrUFqS82a3zX4i/e7XDyc5dW7r3A/W4PkAAAAAgM3nYVkmDjm/ZWaHOOTM9vkfrNM2AgAAAMCK7XHy3tzWudcmeW2SzG6bPSaLAbSTk/x8kpOSPDlJm902O5/FINqH57bOfWVPnx8AAAAA2P/NbJ+/KA45v2Vmp3HI+S0zO8QhZ7bPi0MCAAAAsOGsRc97F5nbOvfdJG8fSma3zR6e5BeyGET7hSTXS/KoYfnXk3xobuvcg9dyOwAAAACA/dfM9vkd4pDzW2Z2Goec3zLz9SQfmtk+Lw4JALCG5rfMrPk6Z7bPr/k6AQA2qjVN3ps0t3Xu7CTvH0pmt80ekOTnkjwiya8lOTbJA5IImgEAAAAAu2Vm+/wOccj5LTPikAAAAABseHs1eS9JZrfNVnqg7OSh3DLJ5ff28wIAAAAAm8f8lhlxSAAAAAD2KWuevDe7bfawJDfL4hAVN09yyWFxDdMLk3wmyYeGAgAAAACwYvNbZsQhAQAAANin7XHy3uy22aOTnJTFu1lvnOTgYfEoSHZuko+lB8g+mOQjc1vnfrKnzw0AAACwr5jdNrvm65zbOrfm64SNan7LzG7FIWe2z4tDAgAAALAhrUXPe9/OYnBsNP1hko9k8Y7Wj89tnTtvDZ4LAAAAANicVhSHnNk+Lw4JAAAAwD5hLZL3DkhyVhYDZB9K8pm5rXNtDdYNAAAAAJAsE4ec2T4vDgkAAADAPmktkveuM7d17gtrsB4AAAAAgOVcZ2b7vDgkAAAAAPuNA/Z0BRL3AAAAAIC9TeIeAAAAAPubteh5DwAAAGC/94EzP7Dem3Axe7JNt7nqbdZqMwAAAAAA2A173PMeAAAAAAAAAAAAsDqS9wAAAAAAAAAAAGDKDJsLAAAAG4RhWQEAAAAAYPPQ8x4AAAAAAAAAAABMmeQ9AAAAAAAAAAAAmDLJewAAAAAAAAAAADBlkvcAAAAAAAAAAABgyiTvAQAAAAAAAAAAwJRJ3gMAAAAAAAAAAIApk7wHAAAAAAAAAAAAUyZ5DwAAAAAAAAAAAKZM8h4AAAAAAAAAAABMmeQ9AAAAAAAAAAAAmDLJewAAAAAAAAAAADBlkvcAAAAAAAAAAABgyiTvAQAAAAAAAAAAwJRJ3gMAAAAAAAAAAIApO2i9NwAAAAAAAAAAWFtffexj13ydV3npS9d8nZuV/QNAouc9AAAAAAAAAAAAmDrJewAAAAAAAAAAADBlkvcAAAAAAAAAAABgyiTvAQAAAAAAAAAAwJRJ3gMAAAAAAAAAAIApk7wHAAAAAAAAAAAAUyZ5DwAAAAAAAAAAAKZM8h4AAAAAAAAAAABM2UHrvQEAAAAAAAAAALBRzG+ZWfN1zmyfX/N1Avs+yXsAAACbyAfO/MB6b8LF7Mk23eaqt1mrzQBIklTVXZI8IcmJSQ5N8t9JXp3kJa21hd1Y382TPDXJLZJcMsmXk7w+yfNba+csUf+oJL+U5OeT3GzYjsOT/Ftr7Q4reL5jkzwzyZ2TXD7JWUneneQPWmtfW+32AwAAAMDuEGdbGcl7AAAAAJCkqp6a5I+Hh19K8pMkN0zy4iR3qKp7rSawWFUPSbItyYFJvpbkzCTXT/IHSe5eVbdprf1sotltkrxhN7f/ukk+lOQySX6Y5LNJrpnkUUnuU1W3bK1t3511AwAAAMBKibOt3AFrsRIAAAAA2JcNd+7+UZKFJA9urV2ztXbD9Dtyz0pyj/Q7hVe6vuOTvDI9oPjkJFdtrZ2Y5FrpdxnfNMnzlmh6dpIPJvmzJPdP8vsrfL4Dk7wpPaD45iRXbq3dOMmxSd6S5Jgkb6wq8UAAAAAA9hpxttXR8x4AAAAAJE9LUkle3lp7/Whma+0zVfWEJK9L8tSq+vPW2vkrWN8p6cOBvKe19vyx9X2lqh6e5NQkj6qqP2ytnTW2/F+S/MvocVU9bIXbf+8k103y3SS/NrrTuLX202Edt05ygyT3TPLWFa4TAAAAYMOZ3zKz5uuc2T6/5uvcxMTZVsGdtgAAAABsalV1qSR3GB6+cokqb0ryo/S7am+7gvVVknstt77W2keSbE9ycHqQby3ce5j+fWvtxxPP9+P015Ak91uj5wMAAACAHYizrZ7kPQAAAAA2uxslOSTJOUlOm1w43AH88eHhzVawvuOSXGn4+9Rl6ozmr2R9K/ELU34+AAAAAJgkzrZKhs0FAAAAYF92YFV9dbmFrbWrrGAd1xqmZ7TWLlimzpeS3H6s7krWd26Sr+9kfeN1d1tVHZIeyBxf73LPd3xVHbzCIUkAAAAA2DzE2dYhzqbnPQAAAAA2u6OH6fd3Ume07Oid1Jlc3w9aa20N1rcrl85inG+51zCaf0CSS63BcwIAAADAJHG2VdLzHgAAAAD7sgtXeNfvzhw2TM/bSZ1zh+nh67C+lT7fzp7z3LG/1+I5AQAAANi/iLOtQ5xNz3sAAAAAbHbnDNNDdlLn0GF69jqsb6XPt7PnPHTs77V4TgAAAACYJM62SpL3AAAAANjsVjK0xkqG/Jhc31FVVWuwvl35YZKFifUu93wLSX60Bs8JAAAAAJPE2VZJ8h4AAAAAm90XhulxVXXQMnWuMVF3Jes7NMmV12B9O9VaOy/JGRPrXe75Tm+tnb+nzwkAAAAASxBnWyXJewAAAABsdp9Kcn6Sw5KcOLmwqg5OctPh4UdXsL4zknxz+PukZeqM5q9kfSsxWs+0ng8AAAAAJomzrZLkPQAAAAA2tdbaj5K8d3j4iCWq3C/JpZJ8N8kHVrC+luSty62vqm6RZEt6IPMdq9/iJb1lmN6/qo6ceL4j019DkvzDGj0fAAAAAOxAnG31JO8BAAAAQPLcJC3Jr1fVg0Yzq+qGSV44PHzeMHTGaNnjq+r0qnrDEut7fpLzktyxqk6pqhraXC3Jq4Y6r2itfXOJtrvjzUm2Jzkmyaur6ojh+S6R5NXD/M8medsaPR8AAAAALEWcbRUk7wEAAACw6bXWTk3y9PR42d9V1Rer6jNJTktyhSTvSvKCiWZHJblakisusb4vJ3lkkoUkz0tyZlWdluQLSa6T5JNJTllqW6rqO6OS5C+G2bcan19VD5x4vgvT7/r9fpL7JPl6VX0iydeGx99L8oDW2sIq3hYAAAAAWBVxttWRvAcAAAAASVprz01y9yTvS7+D9oQkc0ken+SeQ+BuNet7bZKTk7wzyeFJrpvkS0meleSWrbWfLtP0mLFyyWHewRPzD1vi+T6b5IZJXpHkJ0lmh+nLk9ywtfb51Ww/AAAAAOwOcbaVO2itVgQAAAAA+7rW2jvTg4Arqfus9ADhzup8JD1QuZptqNXUn2h7ZvqdyAAAAACwbsTZVkbPewAAAAAAAAAAADBlkvcAAAAAAAAAAABgyiTvAQAAAAAAAAAAwJRJ3gMAAAAAAAAAAIApk7wHAAAAAAAAAAAAUyZ5DwAAAAAAAAAAAKZM8h4AAAAAAAAAAABMmeQ9AAAAAAAAAAAAmDLJewAAAAAAAAAAADBlkvcAAAAAAAAAAABgyiTvAQAAAAAAAAAAwJTtN8l7VXX1qnpkVb28qj5TVRdUVauqp62g7c2r6u1V9e2qOruqPl9VT6+qw3bRbqaqXldV36iqc6rqi1X1Z1V11C7aHVtVf11VZ1bVuVV1RlX9VVUdu8qXDQAAAAAAAAAAwD5ov0neS/I7Sf46ya8nuUGSA1fSqKoekuRDSe6R5Nwk80lOSPIHST5YVUcs0+62ST6Z5MHDc30uyRWTPDHJJ6vqCsu0u26S/0ryyCRHJvlskksleVSSz1TVlpVsNwAAAAAAAAAAAPuu/Sl57ztJ3pnkGUnunOTNu2pQVccneWV68t2Tk1y1tXZikmsl+e8kN03yvCXaHZnkjUkOT/LiJMe21m6c5Lgkpya5xrDeyXYHJnlTkssM23flod2xSd6S5Jgkb6yq/Wm/AAAAAAAAAAAAMGG/SRJrrT2ntXb31tofttb+OclPVtDslCSHJnlPa+35rbU2rOsrSR4+1HnUEr3oPTrJ5dJ76XtCa+38od1303viuyDJXavqxIl2905y3STfTfJrrbWfDe1+muRhw/wbJLnnyl85AAAAAAAAAAAA+5r9JnlvtaqqktxreHixXvJaax9Jsj3Jwbl4Mt29h+lrWmsXTrQ7I8l7h4f3Xabd37fWfjzR7sfpvfIlyf1W+DIAAAAAAAAAAADYB23a5L30IW6vNPx96jJ1RvNvNppRVQclufFq2w1+YTfbAQAAAAAAAAAAsB/ZzMl71xqm5yb5+jJ1vjRRN0mOT++Nb3z5LttV1SHpCYMraXd8VR28TB0AAAAAAAAAAAD2cZs5ee/oYfqD1lpbps73J+pO/v39LG2pdpfO4vu9q3YHJLnUMnUAAAAAAAAAAADYx23m5L3Dhul5O6lz7jA9fIl2O2u7p+0m2wIAAAAAAAAAALAf2czJe+cM00N2UufQYXr2Eu121nZP2022BQAAAAAAAAAAYD+ymZP3RkPUHlVVtUydoyfqTv49Pizurtr9MMnCCtstJPnRMnUAAAAAAAAAAADYx23m5L0vDNNDk1x5mTrXmKibJKcnOX9i+S7btdbOS3LGCtud3lo7f5k6AAAAAAAAAAAA7OM2c/LeGUm+Ofx90jJ1RvM/OprRWrsgyWmrbTfxeLXtAAAAAAAAAAAA2I9s2uS91lpL8tbh4SMml1fVLZJsSe9l7x0Ti98yTB9WVQdOtDsuyR2Gh29ept39q+rIiXZHJrnf8PAfVvgyAAAAAAAAAAAA2Adt2uS9wfOTnJfkjlV1SlVVklTV1ZK8aqjzitbaNyfavSzJd5LMJHlhVR08tDsmyd8lOSjJu1trn5xo9+Yk25Mck+TVVXXE0O4SSV49zP9skret5YsEAAAAAAAAAABgY9lvkveq6qSq+s6oJHngsOj3xudX1VVHbVprX07yyCQLSZ6X5MyqOi3JF5JcJ8knk5wy+VyttR8N6z8nyeOSfK2qPpE+FO9JSU5P8vAl2l2Y3rve95PcJ8nXh3ZfGx5/L8kDWmsLe/yGAAAAAAAAAAAAsGHtN8l7SQ5O77luVA4d5h8xMX+HYW5ba69NcnKSdyY5PMl1k3wpybOS3LK19tOlnqy19m9JbpLkDUlaktkkZyV5YZITl+itb9Tus0lumOQVSX4ytPtJkpcnuWFr7fOrfuUAAAAAAAAAAADsUw5a7w1YK621DySp3Wz7kSR33412n0vyoN1od2Z6j38AAAAAAAAAAABsQvtTz3sAAAAAAAAAAACwT5C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BMx4/f9/713oQd7On2HHm7267RlgAAAABMn573AAAAAAAAAAAAYMok7wEAAAAAAAAAAMCUSd4DAAAAAAAAAACAKZO8BwAAAAAAAAAAAFMmeQ8AAAAAAAAAAACmTPIeAAAAAAAAAAAATJnkPQAAAAAAAAAAAJgyyXsAAAAAAAAAAAAwZZL3AAAAAAAAAAAAYMok7wEAAAAAAAAAAMCUSd4DAAAAAAAAAACAKZO8BwAAAACDqrpLVb23qr5XVT+tqtOq6rerarfiaFV186p6e1V9u6rOrqrPV9XTq+qwXbSbqarXVdU3quqcqvpiVf1ZVR21TP3bVFXbRXn07rwGAAAAAFgtcbaVOWitVgQAAAAA+7KqemqSPx4efinJT5LcMMmLk9yhqu7VWltYxfoekmRbkgOTfC3JmUmun+QPkty9qm7TWvvZEu1um+RdSQ5P8u0kn0uyJckTk9yrqm7RWjtrmaf9UZK5ZZZ9Y6XbDgAAAAC7S5xt5fS8BwAAAMCmV1U3T/JHSRaSPLi1ds3W2g2TnJjkrCT3SPKEVazv+CSvTA8oPjnJVVtrJya5VpL/TnLTJM9bot2RSd6YHlB8cZJjW2s3TnJcklOTXGNY73I+1Vq75TLl7SvdfgAAAADYHeJsqyN5DwAAAACSpyWpJK9orb1+NLO19pksBhOfWlUHr3B9pyQ5NMl7WmvPb621YX1fSfLwoc6jquoKE+0eneRySeaTPKG1dv7Q7rtJHpzkgiR3raoTV/sCAQAAAGAKxNlWQfIeAAAAAJtaVV0qyR2Gh0vdbfum9GEyjkly2xWsr5Lca7n1tdY+kmR7koOT3HNi8b2H6WtaaxdOtDsjyXuHh/fd1XYAAAAAwDSJs62e5D0AAAAANrsbJTkkyTlJTptcONyV+/Hh4c1WsL7jklxp+PvUZeqM5l+0vqo6KMmNV9tu8rmr6jVV9W9V9Y9V9cdV9XMr2GYAAAAA2FPibKt00FqvEAAAAACm6MCq+upyC1trV1nBOq41TM9orV2wTJ0vJbn9WN2VrO/cJF/fyfrG6ybJ8el3CY8vX0m7cVcfysjd0ocheUmS35m8yxgAAAAABuJsO5pKnE3PewAAAABsdkcP0+/vpM5o2dE7qTO5vh+01toq1nf0EstXuh1nJ3l1euDz2CSHJplJ8qIkLclvJvnTXW04AAAAAOwBcbZV0vMeAAAAAPuyC1d41+/OHDZMz9tJnXOH6eF7cX2Hjf29XNslt6O19tEkH52ouz3J71bV6enBxcdX1Utaa1/eyXYBAAAAsDmJs2X6cTY97wEAAACw2Z0zTA/ZSZ1Dh+nZe3F954z9vVzb1WzHyF8m+WqSA5PcYxXtAAAAAGA1xNlWSfIeAAAAAJvdSobqWMmQH5PrO6qqahXr+/4Sy/dkO5IkrbULk3xseHjCStsBAAAAwCqJs62S5D0AAAAANrsvDNPjquqgZepcY6LuStZ3aJIrr2J9pyc5f2L5nmzHuNF6l3t9AAAAALCnxNlWSfIeAAAAAJvdp9KDboclOXFyYVUdnOSmw8OPrmB9ZyT55vD3ScvUGc2/aH2ttQuSnLbadit0vWH61VW2AwAAAICVEmdbJcl7AAAAAGxqrbUfJXnv8PARS1S5X5JLJflukg+sYH0tyVuXW19V3SLJlvRA5jsmFr9lmD6sqg6caHdckjsMD9+8q+0Ya3fHJNcfHr53Z3UBAAAAYHeJs62e5D0AAAAASJ6bpCX59ap60GhmVd0wyQuHh89rrZ03tuzxVXV6Vb1hifU9P8l5Se5YVadUVQ1trpbkVUOdV7TWvjnR7mVJvpNkJskLh7uRU1XHJPm79OE43t1a++R4o6p6Q1XdrqoOGJtXVXWvJKPte09rbbV3EgMAAADAaoizrYLkvSRV9Zqqarsohy3T9uZV9faq+nZVnV1Vn6+qpy9Xf6zdTFW9rqq+UVXnVNUXq+rPquqovfIiAQAAAFhWa+3UJE9Pj5f93RCr+Uz68BpXSPKuJC+YaHZUkqslueIS6/tykkcmWUjyvCRnVtVpSb6Q5DpJPpnklCXa/SjJA5Ock+RxSb5WVZ9IHyLkpCSnJ3n4Ei/hTkn+LcmPqurTVfXRJGel32F8dJKPJ3nIyt4NAAAAANg94myrI3lvR19IcuoyZWGyclU9JMmHktwjyblJ5pOckOQPknywqo5Y6kmq6rbp/zgPTnJgks+l//M9Mcknq+oKa/qqAAAAANil1tpzk9w9yfuSHJMe55lL8vgk92ytXbjK9b02yclJ3pnk8CTXTfKlJM9KcsvW2k+XafdvSW6SfidvSzKbHiB8YZITl7iLOEmemuSNSc5MclySE5NUeqDxkUlOaq19ZzXbDwAAAAC7Q5xt5Q5aqxXtJ/6otfaalVSsquOTvDI9+e7JSf6stdaGLhn/JclN07M9f2ui3ZHpO/jwJC9O8qTW2vlDl4xvT8/sfGWSu63FCwIAAABg5Vpr70wPAq6k7rPSA4Q7q/OR9EDlarfjc0ketMuKi/Vflj4UCAAAAACsO3G2ldHz3u47Jcmh6WMYP7+11pKktfaVLHap+KgletF7dJLLpffS94TW2vlDu++m98R3QZK7VtWJU3gNAAAAAAAAAAAArAPJe7uhqirJvYaHr5xcPmR6bk9ycJJ7Tiy+9zB9zWQXkK21M5K8d3h43zXbYAAAAAAAAAAAADYUyXs7um9Vva2q3ldVb6iq366qSy9R77gkVxr+PnWZdY3m32w0o6oOSnLj1bYDAAAAAAAAAABg/3LQem/ABnPXiccPSPLsqnpwa+2fx+Zfa5iem+Try6zrSxN1k+T49N74xpevpB0AAAAAAAAAAAD7ET3vdV9M8vtJbpjkUkmOTHLHJB9NcnSSt1XVTcbqHz1Mf9Baa8us8/sTdSf//n6WtlQ7AAAAAAAAAAAA9iN63kvSWvvDJWb/a1X9e5IPJfn5JH+a5PbDssOG6Xk7We25w/TwsXmHjf29XNul2gEAAAAAAAAAALAf0fPeTrTWzkvy9OHhbapq1BveOcP0kJ00P3SYnj0275yxv5dru1Q7AAAAAAAAAAAA9iOS93btP4bpAUmuMfw9Gtr2qKqqZdodPVF38u/lhsVdqh0AAAAAAAAAAAD7Ecl7u3b+2N+jYYa/MEwPTXLlZdpdY6Jukpw+tr5rZGlLtQMAAAAAAAAAAGA/Inlv16439vdXh+kZSb45/H3SMu1G8z86mtFauyDJaattBwAAAAAAAAAAwP5F8t6uPXGYbm+tfS1JWmstyVuH+Y+YbFBVt0iyJb2XvXdMLH7LMH1YVR040e64JHcYHr55zzcdAAAAAAAAAACAjWjTJ+9V1S9W1R9X1dUn5l+6ql6c5EHDrD+YaPr8JOcluWNVnVJVNbS7WpJXDXVe0Vr75kS7lyX5TpKZJC+sqoOHdsck+bv0oXnf3Vr75Nq8QgAAAAAAAAAAADaaTZ+8l+QSSZ6a5EtV9dWq+lhVfSrJt5L8dpKW5NmttdePN2qtfTnJI5MsJHlekjOr6rQkX0hynSSfTHLK5JO11n6U5IFJzknyuCRfq6pPpA/Fe1KS05M8fC+8TgAAAAAAAAAAADYIyXs9ye65Sd6X5MIk108f8vZrSV6b5OattWct1bC19tokJyd5Z5LDk1w3yZeSPCvJLVtrP12m3b8luUmSN6QnB84mOSvJC5OcuERvfQAAAAAAAAAAAOxHDlrvDVhvrbUzkzxtD9p/JMndd6Pd57I4JC8AAAAAAAAAAACbiJ73AAAAAAAAAAAAYMok7wEAAAAAAAAAAMCUSd4DAAAAAAAAAACAKZO8BwAAAAAAAAAAAFMmeQ8AAAAAAAAAAACmTPIeAAAAAAAAAAAATJnkPQAAAAAAAAAAAJgyyXsAAAAAAAAAAAAwZZL3AAAAAAAAAAAAYMok7wEAAAAAAAAAAMCUSd4DAAAAAAAAAACAKZO8BwAAAAAAAAAAAFMmeQ8AAAAAAAAAAACmTPIeAAAAAAAAAAAATJnkPQAAAAAAAAAAAJiyg9Z7AwAAAAAAgOTH73v/em/CDvZ0e4683W3XaEsAAABg/6Tn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AAAKyPH7/v/eu9CTvY0+058na3XaMtAQDY+yTvAQAAAAAAAHuN5DAAAFiaYXMBAAAAAAAAAABgyvS8BwAAAAAAAADAfkXPr8C+QM97AAAAAAAAAAAAMGWS9wAAAAAAAAAAAGDKJO8BAAAAAAAAAADAlEneAwAAAAAAAAAAgCmTvAcAAEh4kcQAAHh4SURBVAAAAAAAAABTJnkPAAAAAAAAAAAApkzyHgAAAAAAAAAAAEyZ5D0AAAAAAAAAAACYMsl7AAAAAAAAAAAAMGWS9wAAAAAAAAAAAGDKJO8BAAAAAAAAAADAlEneAwAAAAAAAAAAgCk7aL03AAAAAAAAAAAA2Dx+/L73r/cm7GBPt+fI2912jbaEzUbPewAAAAAAAAAAADBlkvcAAAAAAAAAAABgyiTvAQAAAAAAAAAAwJRJ3gMAAAAAAAAAAIApk7wHAAAAAAAAAAAAUyZ5DwAAAAAAAAAAAKZM8h4AAAAAAAAAAABMmeQ9AAAAAAAAAAAAmDLJewAAAAAAAAAAADBlkvcAAAAAAAAAAABgyiTvAQAAAAAAAAAAwJRJ3gMAAAAAAAAAAIApk7wHAAAAAAAAAAAAUyZ5DwAAAAAAAAAAAKZM8h4AAAAAAAAAAABMmeQ9AAAAAAAAAAAAmDLJewAAAAAAAAAAADBlkvcAAAAAAAAAAABgyiTvAQAAAAAAAAAAwJRJ3gMAAAAAAAAAAIApk7wHAAAAAAAAAAAAUyZ5bx1V1V2q6r1V9b2q+mlVnVZVv11V9gsAAADAOljreE1V3byq3l5V366qs6vq81X19Ko6bBftZqrqdVX1jao6p6q+WFV/VlVH7aLdsVX111V1ZlWdW1VnVNVfVdWxu7P9AAAAALA7xNlWRpLYOqmqpyZ5V5LbJ/l+kv9NcsMkL07yVgl8AAAAANO11vGaqnpIkg8luUeSc5PMJzkhyR8k+WBVHbFMu9sm+WSSByc5MMnnklwxyROTfLKqrrBMu+sm+a8kj0xyZJLPJrlUkkcl+UxVbVnN9gMAAADA7hBnWzkJYuugqm6e5I+SLCR5cGvtmq21GyY5MclZ6f9oT1jHTQQAAADYVNY6XlNVxyd5ZXpQ8MlJrtpaOzHJtZL8d5KbJnneEu2OTPLGJIenBzOPba3dOMlxSU5Nco1hvZPtDkzypiSXSfLmJFce2h2b5C1JjknyRjeMAgAAALA3ibOtjmDd+nhakkryitba60czW2ufyeI/51Or6uD12DgAAACATWit4zWnJDk0yXtaa89vrbVhfV9J8vChzqOWuLv30Ukul3738BNaa+cP7b6bfofwBUnuWlUnTrS7d5LrJvlukl9rrf1saPfTJA8b5t8gyT1XuP0AAAAAsDvE2VZB8t6UVdWlktxheHix7M30zM0fpWdp3nZa2wUAAACwWa11vKaqKsm9lltfa+0jSbYnOTgXD/Lde5i+prV24US7M5K8d3h432Xa/X1r7ccT7X48vIYkud+uth8AAAAAdoc42+pJ3pu+GyU5JMk5SU6bXDhkeX58eHizKW4XAAAAwGa11vGa45Jcafj71GXqjOZftL6qOijJjVfbbvALu9kOAAAAANaKONsqHbQWK2FVrjVMz2itXbBMnS8luf1Y3d114MLCQg488MA9XM2+7YBLr32O6u1/ePs1X+dmZf9sbPbPxmb/bGz2z8Zm/2xs9s/GZv9sbPbPxmb/rL2FhYUkObCqvrpcndbaVVawqrWO14zqnJvk6ztZ33jdJDk+/S7h8eW7bFdVh6QHMlfS7viqOng0TAgrJs6W5HIHrP332Ld/8Q67rsSK2D8bm/2zsdk/G5v9s7HZPxub/bOx2T8bm/2zsdk/a0+crVuPOJvkvek7eph+fyd1RsuO3kmdFVtYWLhw17X2XwvfX1hJtVHkdVO/V+vB/tnY7J+Nzf7Z2Oyfjc3+2djsn43N/tnY7J+Nzf7ZK9Yqk2qt4zWjOj9orbVVrO/oJZavpN2lszjCxq7aHZDkUkm+u0w9dmKzx9nOWljR91jiu2xd2D8bm/2zsdk/G5v9s7HZPxub/bOx2T8bm/2zsdk/e4U4Wzf1OJvkvek7bJiet5M65w7Tw/fkiVprtSftN5NR5vAKs4SZMvtnY7N/Njb7Z2OzfzY2+2djs382NvtnY7N/Njb7Z92sdbxmd9d32Njfy7Xd03aTbVkBcbbV8V22sdk/G5v9s7HZPxub/bOx2T8bm/2zsdk/G5v9s7HZP+tCnG2V1r4fSXblnGF6yE7qHDpMz97L2wIAAADA2sdrdnd954z9vVzbPW032RYAAAAA1oo42ypJ3pu+lXT9uJIuJAEAAABYG2sdrxnVOaqqluuxban1fX+J5Stp98MkCxPLl2u3kORHy9QBAAAAgD0hzrZKkvem7wvD9LiqWm7Y4mtM1AUAAABg71nreM2ozqFJrryK9Z2e5PyJ5bts11o7L8kZK2x3emvt/GXqAAAAAMCeEGdbJcl70/ep9H+Ow5KcOLmwqg5OctPh4UenuF0AAAAAm9Vax2vOSPLN4e+Tlqkzmn/R+lprFyQ5bbXtJh6vth0AAAAArBVxtlWSvDdlrbUfJXnv8PARS1S5X5JLJflukg9MabMAAAAANq21jte01lqSty63vqq6RZIt6YHMd0wsfsswfVhVHTjR7rgkdxgevnmZdvevqiMn2h05vIYk+YddbT8AAAAA7A5xttWTvLc+npukJfn1qnrQaGZV3TDJC4eHzxu6YgQAAABg71t1vKaqHl9Vp1fVG5ZY3/OTnJfkjlV1SlXV0OZqSV411HlFa+2bE+1eluQ7SWaSvHC4GzlVdUySv0tyUJJ3t9Y+OdHuzUm2Jzkmyaur6oih3SWSvHqY/9kkb1vh+wEAAAAAu0OcbRWqJygybVX1f5I8Z3j4pSQ/SXL99ITKdyW5Z2vtwnXaPAAAAIBNZ7Xxmqp6VpJnJvn31tptlljfQ9MDegck+VqSbw3rOzjJJ5PcurX20yXa3T7JO9OHF/l2+vAgM0mOSHJ6kpsvEYxMVV0/yQeTHJ3kh0n+N8kJSS6d5HtJTm6tfX7l7wgAAAAArJ4428rpeW+dtNaem+TuSd6XnpF5QpK5JI+PxD0AAACAqVvreE1r7bVJTk4PEB6e5LrpwcpnJbnlUgHFod2/JblJkjek36U8m+Ss9DuTT1wqoDi0+2ySGyZ5RXpAdHaYvjzJDSXuAQAAADAN4mwrp+c9AAAAAAAAAAAAmDI97wEAAAAAAAAAAMCUSd4DAAAAAAAAAACAKZO8BwAAAAAAAAAAAFMmeQ8AAAAAAAAAAACmTPIeAAAAAAAAAAAATJnkPQAAAAAAAAAAAJgyyXsAAAAAAAAAAAAwZZL3AAAA2KmqqvXeBgAAAAAAgP2N5D0AAAAupqoOrarfr6rLtNaaBD4AAAD2tqo6pKqeXFW3Wu9tAQCAaZC8BwCwCrtKXqmqA6e1LaycpCPYLduSPCfJU9d7QwAAANj/VdVhSf44yZ8k+dXhMRuA2BoA66mqDvJbxP5M8h4A7GOqyu/3OhkChtcZ/j5oYlklSWvtwsllrI+qulRV/UKSDL2GHejzA6vyF0kuSPLoqpodPkc+QwAAAOwVrbVzkvxTku1J7pLkbuu7RYyMeuSfjAtIpAD2RUMvr4cMf9fEsgPH/vYdtwFU1Y2TPC6L1+d0osF+x4UX9hvDBXk/oLBGquq49d4GLq6qqrW2MPwtQWyKqmpLkp8l+UiStNYuGP/daa21od5vJPl8VV17XTaUJElVXSLJnyd5W1XdOumJla21haq6wfpuHewbWmunJnlZkksmedowb2FdNwoAmJrxC/RibgDsbWO/NR9L8vokV0ryK1V1xfXbKkaq6lpJfifJTYfHVVUHjGKibAxuuty4XMfeOIZrOP+Z5JbJ4rWdkdbahUO9JyV5oP22IdwhyZ8leVJVHTW2j36lqh5RVUes7+bBnvMDzj5vOEE4cLgg36rqWlU1O0wvMaqz3tvJotH+sF82pqo6rqo+lOSZksM2nuF77qCqekGS31vv7dlMWmvbk3whyVFV9bhh9uSdprdP8v+SfKa19j9T3kTGtNZ+muTrSS6f5ClJUlVHVdWrk3y6qp6xntvH4jHcem8Hu/TCJN9Kcr+qulsiEAwr4fsN2NdV1UGtWxj9vd7bxI781mxcS+0bcdCNwXnoxjb6rWmt/TjJO9JvoP3FJPdbz+3iIjdNH874OVV1lbHjhDtV1eOr6rLrvYGb2fD9dtDYjf8HTi5fny3DdeyNZUjyulOSn0tyt9F31/g+qKoDqurvkzwvyRedC62fsf3y4STfTj8mOKGqfqGqTk3y2iQPSHLMOm0irBkXXdjnDScIF1bVlavqtUk+keQ/kvx3kvcOiRSyrTeWA5KL38nAhnGrJCclOXKyZzE2jLsl+d0k164+jCt72Vgi66OG6Z9U1dHD788BY8tPHqZ/N7Tz+VlfL04fZuVOVfXGJGcl2Zrk00m+uI7btekNAavRMdxhVXWbqrrxELTyuVlnw/fa6Hjt9CTPGRY9fdh3et/bIKrq0CHge6WqOnRsvs/ROhk+PzV2B/DNq+ouVXVyVV1lrJ59BGxIo++n1toFw+NHJvmbqnpdVf1JVd1irK7Y8joYXYwfjqUPrqrL1jDkF+uvei9Uo+OAG1XVPav35H/oLpqylzkP3fiGY+lRwtF8ktekX0t4SFXNrtuGbXJjn49Tk/xvktsnuUlVXbuq3pY+zPFj0ntKZB0Mvz1tuJ5zZFU9Ncn/q6qXVdXWqrrc2Kgxvu+mzHXsjWP4rPwsfcSe/07ykPTroRcNDT5UvUL6d91H0q8lsE7GEvtPTfKCJEcmeUv6vrn58PdzWmtnrttGwhoRYGFDWu3BY1U9IP3H81eS/CjJPyT5UJKbpSdQPGmNN5HdMFywelmSV1TVG6vqPjUMzSrgu/7GPnfvT3JBkptV1bGSLNfH6G6siXmjz8mZSb6a5BZJ3C08BaMLV621f0//jTksyR+NVRklstwqyU+SfGq4cO/zs45aa2cled/w8H7pyXtPTnLn1trr1m3DGB964DHpAfn3Jvn4UF5SVddbx83b1EbJecPd88dV1dWSvCv9WPum6UPkOHbbAKrq0Uk+lf49d2aSD1fv7eBAvz/rZ/j8tOFi/XvTL3C9M8m/J3lPVT2qqi45ERQG2DDGLuzepqo+n+Sv0nsyuG/6sfS/VtVzq+qI4XjBd9mUjR1LPzz94u97kny8qu5WVZceltkv62T4XFy1qt6U5JNJ3pw+BOj/q6rLr+/WbW7OQze2sXPRC6vqGkmumH5D5puT3CQ9wYJ1MJy7HNBa+0qSZw6zX5a+f+6R/ln6vdba3Hpt4/6uqu5cVZdZbvlYb3sPT48P/FGSR6TfiP7qJP9UVfce6ooXrAHXsfdNo89Ka+0D6Ulfl0sfnv3qE1VvkOToJO9qrZ031Y3kYsY+b1dNcmGSY9M7Z3hoa+2+rbUPrtvGwRpywYUNaTUHj1V1bPrQkZdN8odJrttae1j6ScN90xMqnlBV990Lm8oKDD2BvD79gtWjkjw0PYnib5O8uXoX63pwWWdjFxDPT3Ja+mfH3T7rZOxurKtU1R2G2aMeED6Zfpfj1ZPcORGYn4axZMpThulvVNUNx5JcrpV+sv3p1trpAiHrr6p+J8ljx2a9o7X2Z621s4a7uX1u1smQFPYPSV6SfifjO9OHnP5ekkcn+buq+rmhrnOWKRp+e44ebrj4RJLPpQcUDx+q/G5VXdnF+vUz9AzyT0lemuRaST6b5INJZtOHOX5hDT282UfTNdx8ccCQWPmRJLdLP65+dpK3pV+AfFmG3iwdKwAbVVXdKsnrk2xJj93cMv0C1lOSfCE9DvfUUfX12MbNZPzmvuHvY6rqDUlekf77f5Vh+uok/yfxGzNNk+crQ6z6rUnuk+Qr6TfCHJzeC/wLqmpmqOezM2XOQze2sXPRv0o/F92e5F+SXD/9WuYdquqO67mNm9zod+WK6Tf+H5PkO0memOQerbW3rNeG7c+q6oiqelf6b8mdd/bdVFWPSz82OCTJ/01y4yR3SfI3Sa6T5EVV9YtDXd9xe8h17H3X2P//65N8NH2kqztU1cFj+/Uuw/Rfpr19XNxw/fra6cfXo3yCnyX558R3GvsP/8hsSMNJ2j2qDymQ6kNAHDRRZ3wIwxskeWJr7ZmttR8nSWvth+kXGz+b3oXqX5bhJaeuqq6YfsLwgPReJ7amBxT/MD3ge+MkL6uqE9dtIzehqtpSVdccBQprcWi8luSn6SfgV0s/mXDgs06GO4HPSO+l5aSJxa8dpneoqoME5ve+IYh44HCX6XOH2S8cq3LX9OSWf0gE4qeplu+l8rT0YNXvDY8fPJzkJYmeEdfXA5LcOz1AcpvW2i+31n4z/cLwn2UxCemiOyKZjqq6Qfox26OSfC19OIJ3pB8btPQ7G5+auCi8jh6X5E5JPpDkpNbabZP8YpJfTk/ie3SGxGX7aLqG9/vYJI9Pv0j/W0lu2lp7dpIHpfdeeW6Sx1XVPdZrOwFGJmNtw7xD0nvavWyS326tPbS19pHW2n+31p6f/h23kORpVfXzEvr3vvGh1oZZN0ly//RjtFulx9aenT4s65Oq6q7Jxc+T2DvGejt6YPVh7+6R5MT0RMqZ1to90/fXJ4fpw0pPyevFeegGVr3nw/cleWSS09OvHzwtPTaa9CS+B1XVJddlAzeZ0Y1Jo8dD4sTlk/xqkoPSOwBoSf65tXbOUN/xwBobhvf88PDwUem9Tl1M9V7DfjfJ15PcpbX2xNbap1tr/9xa25rek/JVkjy/qg7xHbfnXMfed431vvfZJK9LP7fZmuR6SVJVxyS5Q/pv0RfXZys3p/GblpbwlfTkvVuk34Axm+Q3a+gRflrbCHuTZAw2nOGE4OT0niT+qKoOba2d31q7oKouO7rIMTw+KMmt008UPjy2jiOHu0zenj4m/beSPKW1ds60X89mNXaidrf0HifenX7S8Dettc+31p6Z5IHpJ993SfKIIdFPwsteVlWPTPL59N4/HprsEGg8sLX20/SeQpIevBKw2st2khx5u7G//yLJPcceb0/yzSTXzpBkydpaZr+MguvPTv9tuW1VPXCYd8ckP87i54e9bHQiNzb0zdHD49EJ+IeSPLW19qfpieRHZbEnigvXYZPJRQHFZ6QPU3TX1trHRstaa19P8j9Jzk5ym6p61Pps5ab2gPRedv4hye2HoOKz04+5/yQ9ie83quqmiQT/aRt6mnhskn9LcsfW2seqqobvtPelD8l2UPod27+0jpu6mT0u/fjsca21l44uzLfWzk3//HxyqPcSFx6Bva2q7l07GQaytXbBUO9aY7NPSE8IPzX9GHp8fXdNT94b/f7ffFiPJKS9rKoenOSrSV6Tnnz0tiHx6MOttTOH47VnDdX/PHHOMy3Ve919XPqQd7+a5DeSvKS19sejWHRr7R+TPD/Jt9Pjob80tBUDnRLnoRvH8JlZ6jzybklumN5z5R2Gz9D/ba3dI8kfpw8zeafsGB9lLxjdKD4k6F+yqmaq6vDW2rfSz0d/Psmr0oebPKWqjhnqOx5YQ2Ofk5em37x3cpL7DjdaTLpLemcMf9X6cKCjdRxYfSjd2w+zrpv+OWMPuI6975k85hp7/A9J3pOeEHbPqjo4yTWTzCR5/5BgyRSMbm4Zblo6oqpuW1U3qT4CSQ1xtf9sfWSyl6dfi3tUenI/7BdcaGHdVdXW8R6lhgvuX0ofs3yU+JWq+r0k30jyxrE7TY9McqkkZ7bWPj7Uu1d6UtKL0i+aPC/Jsa21bdN4PXRjJ2r3SL/z962ttR8PJws1/Ah/Pj1o8s0k90o/2BX03fvel35yfUKSV1fVQ6vqUsOy0QHrl4bpEYm7tfem4aBzlDx5wDAdnYC/dJielt61/Z9V1Z2HeWelB+5vnv5dKIFijYwlhF0saXUIWh08XOR60jD7uVV1RPpvzpeHctFQ1ILxe8dYskqGE7m3JPnHqpqrqj+pqlskSWvt/KHJC5L8MMmv1jAUte+2vWP0P7+T//3rJrlEkv9orX1vrN1tq+ptSf46vRfLv03y93t3axlXVZdJvxh8dpIXtta+N1xYOXDYVy9OP4Y4OMnTEwn+6+AG6cdr/zhKuBh+b26X5A3pv02V3kPvh5ddC7ttZ7/r1e+Qv2360B3/MTb/2Kr6o/ReXm6R5L+S/Hpr7Sd7eXOBTaqqDqmql6ZfjLrvKFl4iYtWt6iq76T3BDY6n7xy+m/Jp4cLJKmq2ar66yRvTo/zvDe9R7E/n84rIr2niSS5e5KHp/c2MR4/SGvthelDTV6jqp40LBcn2MuG4+HT0n/nH5B+vvOvyUVJE6PP3b+mD1141SQPrarLiIGuHeeh+4aqOqC1tjDE106o3vN7qvfo9pCh2v8dzkUPHpIokn4u+jdJLp/kIVW1ZO9jrMwQx1zquGA0Os8ouf8307+7/jnJr1XVYa2101prn0j/zJyevt9OEv9ce8Pn5IAheej/JTknPXnyuqM6Y7/z1ximHxlbdrskb0m/GePnkrwyyeVG11JZOdex911j13p2OOYaXbtprX0z/bf/rPSbMG6SPrpFkrxpWEfVEj2Ws7bGrvX8VvrNFv+afpPyx5L8RVVdd+wG2XemH69dKckjq+rS67PVsLacvLNuqurQqnpeklcneeDEF+v/pt8telCSF1TVaIjCrw3THw31fpDkkPSg1KOHQOKb0i+YvCPJ1VtrTx2/03QsSYk1VP1ukndW1W+MzTs6ydWHh58epqM7sEYXet+Q3nPIFZOcXFWHT2mTN6XhZO+LSR6TxWEk/yI9+egSoxPzJKMg1qjnPXdr7yXDScLRVfWCLPaEeN6w+Avpd/5+McnDkhyf5FXDQeqX0w9aD00fdiVZ7BWOPTB2kvBLVfX6qnppVT2mht5BM3x/tdb+Nsl/pn/PvS89SHKF9OGjfqWqrpPkkPETQ4GstTN8di5XVa9M/x355fR9cJUkT05P5Lv36Heltfbf6YGQZDHp6MIVBPhZoSGQceDYSfRy//uHDtPThmXXq6oXp99peo/0Xl5u0voQbT+YysZvErWYJD6aTv7fH5GeLL6Q5MykByRH34uttbOS/Gn6Mfndqur+4+tj7xj7njow/Vgg6Z+T8c/P27LYS9KNW2uPar03ZdbIKFC73EX2YT+dm343/TeT/E9VHVa91+t3pQ83fUT6EJQ/11r7l+lsObAZDeeU/5H+fXT/JDca5k9+h/1OksskeeVYQv5Rw/TCqjqoqp6V5J+S/Hr6DWT3aK3dcTi+Zo0Mx9I7HKuNa62dmuT/pu+fH2e46XIUPxi7oPiEYfpHVXXZZljjNVHL3Pg1tq8+kp4s+6P0ePaod902dn70/fQkitOS3Dn9Rmb2kPPQfcNYUtjCcF3oj9Njnq8Ylp2dfpPYz9KTYTL0YnX+8PdZ6cl7H0sfLvwB038V+76qunNVfSb9f36pZJbRDeb3rKrT068b3Cw9qaWlJ7iObqj9r/RksIOT/FZ68j9rb/Td9qb035CrpydSHjnMHx2/XX6YXjDES1+a/v129yQfSnKj1toj9SK2Oq5j79uG76rRtZ7bV9XDq9+8NLrOMzp+flf65+UaSX4zi9fb7lBVN27dBWPrPXC5Y0N2X1UdX72Dhhenjzb2jiQvS++Q4bFJXldVs2NNXpJ+g9OvJrnVWPz0AOc/7KtcZGHdDHfvfig9OeUX04fnGi07J3041R+m33VwpfQThbu11p7TWvtJDV13J3nj0Ox56YHE+fQhpH65tfaV6ndoHZIkVfWLSR499sPM2rlNetfcT6l+p9woKHXGsHzUq94o6aUNiWTnpQe3kt7l/QVhTVTVlarqIcNJ+U2TiwIkBw7Bjxel3639lfQD0r+uqmsPzf89/fN3laq62nps/2ZR/Q7Sxyb53fSe9caHyv1pkrkk902/w/GR6Rd9/2bYpy8f6p1cVUe7Y3vnquoaowsa4xdDRoHesceXr6o3pA/3/YAkj04/EXhrVR0/JHyNgr5PHKY3Td9XP0m/APba9IDiO6vq96rqljUMIbGXX+amMeyDZyb5tfShwB+Y5Ngkv5A+HNFB6UlGdx9r9ldD3ZOHZIqkB092FuBnBYbf9DZ8Pi5fVb9V/a7U2yQXCwgfMUzvW1WPTQ+O/Fb6RcgHt9ZObq2dNnbx8rDqvVmxm+riPYrW8Hjy/34hvUewn2UxSWzS19PvSE2S/1P9znsXhddIVR1TVXev3gPI6PhtFKy/MD3om/TeWn4rS39+PjUWsDpoqQQAVq8t9j7x4Kp6flU9sqquOba8pd9Nf2F6wPc30u8C/qv0HhNfkuSKrbWXjK+3qq40TH2GgN02xL5+qYaedAZvTk+6m0nygFGsZuwY68pJ7pgem/vqWLvPDdPHpZ/TPCN9WLyntNZOGHo5uKjHt6q6WVWdOPztu2w31I7DEx7aJno2Hvstf1H6BeGj0uOl48d5FwwXKD+c5PXp50N/MqWXsN8aLv4dMHbh99rDhcVjkx3inAvpF34/NDS95TLHyXPp8YIjkvxKVZ0wrNdnZzc4D913THyvPTHJU5JsT09gOSDJ0UlGsbmfJUsmMs+nx6wPS3Kv0fkSq3KnJLNJ7jMZ8x/iowdV1ePThy4+Lj32fKPW2s+nJ/p/f1R9mL48/cbmO2RxuMmLvjv3+qvZj9Viwmsbi1v/ZXqvbr+WHv8c99Fh+tL047dHJ/l+kge01m7dWvtM9YSjA6onpN28qi6791/Jvs117H3P+DHV8Pm5XlX9W3ovbq9IH6XizVV1lbEE8XPSY52fTfKg9POns5P8dpKPV9Wnq+plVfWrVXWF1tqFE8mWjuPWxoPSb0z+SJLbtNbu3Vp7bJKT0s+DbpjkhaPKrbVPpyfWHpJ+THel4XxoYdj3lygdBrGvaa0pytRLkhqml0hPGnrwxPJrpV8YXEi/+PG1JNcalh2U5ICxurdK7557Ickrxp8jyaFjjy+b5JPpB0XXXO/3YH8o6XeIvi496PT7Sf572A/PGZYfmOT/DPvwbUmuMLH/x/8Pvji0vcV6v659vQyfkeekX9xdGMq5w7663KjOWP0t6RfqF9JP8k5Ov/D4ifQA/hXX+zXtDyU9EFUT80afgUun94S4kH7Cd/PRPho+WwtJHjk8flh6jy6fSXKf9B7H/ifJ9db7NW7kkt77wEKSZ4z2xxJ1Ru/5U4e670u/a+f3008YFpK8c4n997ph2d8M+/kX00/ER5+rUflS+vBSd17v92NfKkkOnHg8et/vlJ7g+v4kR0/uy/S7fy9I73FkZmzZA4b98eUkx4zNv2OSU8afQ9nhPT1iqfdm8rOUPmTn2RP/+89McvmxOpdM7+F1tPzCJH8wsZ7Dhumlkzwtya+u93uwr5bseNx8cvodi69KDxzeJ8lxY8svM/Z99+s7Wecj0y+oLCR52lL/C8pu7avfT/Ltsc/GOelDEZ00VucXh+++0ft/YZJnT6xn9Pm5xvCZvPZ6v7b9oaQPM/SfE99v/5XklyfqPXdYNtpH75n4HToki8ccd0rymgzH6IqiKLtT0i8UfmH4zjl5Ytmt05Mjvp3k3hPL7paxc6Rh3uhY+21j33X/b+K4+dDR7376hf33J/mzJAev93uxr5Uljq0fk54w8Q9Z7FV3h+Pw9IvxC8N+PWRi2YHD9Nix/XfjYZ5jtaX3wdEreX/Se698W3q8+tvpsZsXpffUNl7vIemJFZ9Lcttl1nXt9GGPz0/yf9b7PdjIZfL/f2y+89B9rCS5ffoIPHdNv4bwT0muMlHnHcO+ed7kfh77nrv3UOd76b2R+m7b+ft+mSQ/N/b4uukJkP+e3tvXZP2rpF8/+2GS+4y//1k8hzlgYvrQ4fvsc8P6Dxxrd0iSI9f7fdiXSi4eBz1s4vEfD5+Bt0x8x11v+G0aXQt60kS78Wulv5we+7nLer/ejVziOvY+V5Y4Prhc+nW0hfSed1+VxevY78xwnDxW/9nD99+H02/IfEr6ddKfZvH44bvpNwD8QZIHrvdr3l9KkhPSj+X+K8mlJpZV+jnQ6FjvYWPLrph+/Wch/Rrg6HP78GE/3Xtar0FR1qKs+wYoSsZOvpPMjv39xOGA6G+GL92XLNP+mPQ7SReGg5rLLFHnl7OYHPa76/2a9/WSHpx98/B+nj28t/8+dvDykyTXH+reYzhpODPJg5ba98NB7lnpiWJXXu/Xty+X9Ivynxj2wzfTe/p4RvrdvwvpQZAjxuqPAruz6XduLaT3xHe3JJ8aHt91fH8pq94nFwU3hseHTy4f+/vVw3v+nxkuBKdfeL9gOLG4xDDviUO9rw4nEgtJfml8nyoX2w+/PLxPX1/qeyZ9mNUfpgc6TkvvqWD8BPsKSb6VsYSWLAatrph+gr6Q5GZjbS45fLZ+LT1J5lvpPfAcurde5/5WJj4fk8H6/5uJk7Vh/pb0iyg/GZa/K2NJyOkJlm8flr02vefYl2QxiH/ier/ujVTSh3P6TJYIRiyxTx45fBa+OXyfvWJ4T89L7w3x0qN26b0ijn6rxvfP4ROfvScM6/z9CMrvyX680vC9Nn6hanQc9/H0AP3ouGyUTP6RJEdNrGd03HCPsfV8NUPQf/J/Qlnx/rlOeg+7oyDgq9LPb0ZJ4GdmMQB83fSeYRfSe2650th6Dpv4/DxnqHe39X6N+1qZ/L4ZvpvekX5R6h3pd1+PEl3n04eQHNW98thv0LPH5h+cIclibL/Pp/cIe531fs2KouzbJT3ZeyE9BnCJiWV/MPxmvyXJNcbmvyAT5zBjy+6WfuH3ggwXDodjuMPG6txoOI5YSHL/9X4PNmJJT+R6ygrq3W74TRgdq50/9vdrJ46XL5nFC1RPHOaN//6PjteeMdR5/3q/DxuxpCehbkuPfV1+8n0cq3fI2PHxQnqi7Kljj7+WsSS99NjBy4fP3IszxKmz47ntAenDsZ2VnoR56/V+PzZaifPQ/aoMn4t/Hd77t6bH30bnkAdmSP4e9vtC+g3pFy0fpqNEsesN++aC4fPjXGf59/3Kw/t5esYSIYbf74OWafOIjF2Lm/y8DfMOmnycnnS+kH5scelh/j3Tk55/I2PnQcqy+6smfivumOTP02OWvzA2/2pJPj283w/NYnz6clk8tvvgWP2DM3aDRXqHHN9Oj+VsWe/Xva+UuI69T5X0HsTvlZ58t5DkN8eWXS/9WHp0rHbZsWXXSfLB9POg35qY/8D0eN0oYfOiG5qVFe2T0e/4krHjLF6/e9nE/NtlMbl/If0G2EtNrPMhw/fat9NvFBg/Vv/15Z5TUTZiWfcNUDZnSQ9SjJ8QXy09WPJfGe5YzOKJ2U3SgxnfS+9GOLn4xZRrZvGC1wfSh6C8WXrPFK9P7/Xg/CR/mOHkQdmj/feHw3v96SR3GOYdluR+WQwg/u0w/1LpvR9dmN699Gj/jicznTS0+VT63WCCIru3X26YxcS9l2fsImB6N8/fGJb9Tibuzh6r9+fpFxu/nB7I+lmcKOzJPhk/qbtEetDv74fyovShVg8fq3PcMH8h/URtdpj/3vS7F8cDLc8ZvhtHB6FvXO/Xu9FL+gWtf0gPZkz+779zeB8/kX7R5Phh/kFZDCI+KItBryuNlg/TUW99/7nMcx+QiTuGlJ3uq/FjhMsO++c3hseVxSSKhSTHDvMvkx4w+d8sJrcuefdbkqsn+c7Y52dh+N7but6vfaOV4XdhIX0om6stsfzn0pO/b5sefPpIduxh6pHDe/vtJA8fmz+bHmhfSE+CmfxMXiOLCc0fytiFZmXV+/CKWUzi/1B6j6LXS7+bdJQc9o9JbjrUPzT9GGAhydMzJPBlxzuBnzrs638a6r10vV/nvlzSkyoW0s9nrjs2/4AsJir/8zCv0gPD300/VvilJdZ3zfSk8YX0ZOXLTuN17A8ly9wEkd5D3nlJHjc27xpZPG57f3YM+I4u8m/PWGB/WHbQ8N14Vvo56rK9XCqKouyqZDF2tiX9ouFdx5aNLmbMpN/0dW56jwWHpJ+ffj69d/CL9ZiXniA2+g36XHp87ZLDsqPSL4R9bVj+vEwk/CsXve+jc42f20m9k9NvolxITzq6aZIbD78l52QxxnPCWJu7ZjEB6SoT/wsXXRgbjhcWktxpvd+PjVbSeycc9cSybIJlem9h30sfWvXho/c4/QLjm4b2/52x3nGS/FJ6XOGrSe67zHqvOHa89svr/X5stBLnoftdGT4zX81i4sohuXgPY5fLYs+vbx6bPx5ffUx6jPsvspjg7CbZ5d/39w7v0+8ssexe6dcJLj02746j9z+LMc+rp9/4+pvp8blXpidDXGas3a3Sk5t/kn4O+p70446F9J7JN33vvBlizcPfyyaSJLlB+vnl6BjiK0meOVHnscOyj2fH44Ofz+KNFS9Pv1FzdFxwQvr56/npMdGHTX4GlYvtC9ex98GS5PHDe/yW9E5n/mps2ei66N3Tj9W+nj609Hj7Ryb5Ufp1oqVucjp8+M47bm+9hv2ppJ+TLBdrG/99H42W9Kjh8ajDmR8P8/89E+dUY99vB6b/no06Z1gYfodutN6vX1FWW9Z9A5TNVyYOdo4apiekD0/4s/RhVscvDl4yi8lib8/ySUdXHdaxsET53OiASdnj/XfVYT/9KEsMwZV+Mfi84X2/yzDvVlnsme+j6Scgo2SYe6UnwlyYiW6nlVXvm2cO7/GDx+ZdJj3gOxpCZ5SgcuJE29FJxqXSe9P52Vj9p4/XUXZr3zwki0HzC8fe228m+YuJupdNH5ZoIcnH0oP2o7uybj1W73LpgcbRunbofUdZcj9cYuzvwyamV8pi7wb/mx2HkRw/ifjHoc4fD4/Hh4L48vhnMAJTu7OPLvY9k+S+w/v6pew4HMTort6HDt9bHxr7jD1rJ88xOqn7xeF7840Zu/tucp9vtpJVDKmS5PJZvHv+L9MvjIx63h39zh+ZPoTReemBqWuP3uP0u7AX0u+Y35aeVHbz9OO+0QWVDya5+Xq/L/tCmfz8ZLEnvV9P72HvXZkYrib9ovLou+slo+++JL8yzPteerL4eK+9d0wfLmJb+jHdX2Zi6GplVfvtmsP31ifH3+fRPkwPOo6OrbcO849N70VkIf344uFJbjGs62npyRgCVXu2X+49fCaemn5+87QkHx5bPjp2vnYWL6z83sQ6/i2LF/T/NH2Y6l8bm/+DYf/qhUJRlDUvufhQQ49Jv6D+sSTXz+JNlH81LL9YDzzpycaj77jz03uIf/vw/bWQfiHlsev9WjdySe/NYyHJHy2xbPRbMuol7MlL1HlI+mgWP86OvblWkr8bHcMtte+G6b0yMWyessN7eK/0uMwzh//3yVjzwennIwtJfmWJdRyR5LPD8hdnsReQI9LPac5PTz47fvScE+1nMzFs6GYtcR66T5f0i+bL9aQzisFcIX2I9dE5zMV6pRwen5zFXqyfmbGewdJvqPlmemzu1sPyo9b79W/kkp68NYpBHz/xPp83fH5uMzb/clnsYfxt6T0YzSX5fi5+ze0VE8/10CT/M7b8k1niZrPNVobPx/OyY8x4Mqlr9Dm5XxZHfvmn9N+pS2Wih9jhd2bUI//TMnQOMHzHnZTFZJevDPvxbVm83vPfSe683u/LRi9xHXufK1mMg153eI9H13ruO8w/eKzOYem9VJ+X3iPs+E0Yx6R3vrGQHhO99DB/2d86Zef7ZPj7SklOSfKoDJ0CTdR9WBZjmb+Vfi1oIf1c6H5j9Ubfg4dnx17hD0iP3907yS3X+7Uryu6Wdd8AZXOW4UfuT9NPDm47zLt/+knEXMaGGxiWXSf9boYLs3iX4+hH9oCxL+uj0i8o/ml68suLMjFUq7LH++6k4YDm1OHx+NBPo8DjqAeqj4wOYNPvzprL4oWq/8xiby8L6Rcgj5zma9nXS3pPe+O96x2fsWBikrtkMZh1YXpA42+Hx3+endy9k35i+LYsBqwclO7+fnpw+t3y5w/fTTdI7+r59Vns+etJE20OzGKS2N+nByN/mqWD8i9KT1q61nq/1n2hDL8Zr0jy3rF5o+DuM4f3/H8y9OY2vk+G6c2GfXlOhsBydkxGHn2nLTn8hLLi/XSvJK9Lv4P699MDSwtJ/mCszuOH77Yvjb3vb8jEEJLD9Pj0E7elLsiM/45t6v2W3RtS5SFZ7Clk+/D9NZlEdq3hO+2CJM+YWPY7WRymfXRheGH4jD13s++TVey7nd21PeqlcjTk94EZu+sx/WLV1zNxt2l6bzujoPG/p19oeUf6hZQfJLnVxPPoOXll++oyE4/vlyUuvKcnJY+SvEbHbuND3RyexSHZRnVGvfNckN6bn8/P4vs13qPh5LB1B2Tx3PKEifd9Ib1nj8+kD80xOZRRDb8v56cfP1xvbNm1k7xwYl2j8t4kN1jv90VRlP2vpN+g8t30C4rjx7mXS+9FZyHJk7N4EfmUJdZRWbzgeGz6EHqnDfW/mn6z00syNuSkcrH3cHScdfn0i0+HLVPv0uk9GF6QseSjid+ap6YPMTmX5KSx+TdIv3h8YZJbjD/vMs8lrnPx9+QS2UksJf386BvDPrry8NkYxaBHCZK3Hj4bP8nYjbLpN2J+KP3m58fs6v9lM++fOA/dZ0smetMZ3vObpl88P3qYN54Ac6ux9/1RO1nvo8b2zf+mH1O/Mz02+tMscdFf2el++uPhvXzx2LzDkrx0+Hz8dXaMpd1k+DyOkih/kH4u9IT0eN1jh++2yRvNK72XvntG0t74+39I+sgHC+nXai65TL0jsngt55QsE2MZ+x2627AfzswwksJYnVulH6uNRu35Vvr56jMnvyuVne4717E3YFnJ/3B6T6GnD///T5xYNtonP5ee4P+T9GF2x4+/755+s/OZSe6+3q95Xy/D78coZjkqT8+OHTVcOv2cZ7T8gly819HRtZ6j05MvH7Ler01R1rqs+wYo+3/JxS9wHJ4+LvzoxPhBw/zLJnlZFnv+OGaszWhooYX0bp+vPJq/i+d2EXHt9+fNs9h72xGjfTz+fqcHGs8Y6j1mrO0Nhn3/veHE4fvpiWG3X+/XtS+V9BPg96QHEP9r9HkYlo0CxLfIYjDkzVnsSWd0d/2P0ofxmExiGf+s3jQ9EPaf48+hrGpfXXr4zjo7E8OgDN+FW8f2x+2H+aPP0fXShz1aSL9Qcn76XVtXGa+nrHqfXC6Ldx+O7nYcv6h15rDsEcPjpXqgGPWe8PdL/MZ9JMm/pAfBNm3wfQ/2z3FZvKh4dvqQkKOeW0cXREYXte6axaS+/81YN/bD79B4ksvT0hPPZ5d53rK/LnovVjukyhXSA76jgO7xo/d04v293/D7/7mMXXQcll8uvWv8F6YHEp8UPVCsdH8tO8T0MO/oLN48cZPxNlk8fjtk7PfmzzPcTJF+p+n905P6xoMr/5vkHstth7LsvrpVelD27UnuNTZ/1Lvo44bHN02/MDK6gPiOXLy3kdE+PCz92O556b2I/nWSZyW56nq/3o1Shu+fFw3v5cOGeUv18jpKUnn5UPdd6b3kvTH9mHshyZuWaj98zrYNdS42hHT6xa/HpveG/XsZu8ClKIqys7I7x6fDd9dCei+s159Y9svD7/q3xn7fvzj81jwmPdnooKWeP703kePTe/DxO7Mb+y/JLXPxXnZvkn6MvD0TPRmPHatdOz2x/JwkT8yOiTLPGfbjP671/9L+WJZ7H9KT+F6QoSeiLMbWjs5iT5PXX24d6T227JAYM8z/zWH/fjhLDLum7PBeOQ/dx8rEe33F9Jj/97N4cf7jSX5hid+Sp2SxV7FlY5zpN0N/IDuei34xE+eiyor21RHpSY8LGetRMv1c8nPDZ+R+2TG+cEL6uek9MiSbZfE89ID0m20vuklQ2eU+OH74n3/J8DlY6rfkt4b39F1j83aapJTF3nv/Kkt01DA873XSe3o9Zne3fzOUuI694cvk5yG9h73LZqxTmCx2snC5LPae97Iklx3t54l1/EZ6wtipGUuCHfblaP9LEFv5Ptoh5jz8fc/063FfTY+L/kV6gus56cnlozh0ZfEG2K+N9tmw7PCJ36gnD+t4ss+Psr+Vdd8AZf8tS/wI3ia9t6lR8tC2JCdM1LlDeoDxa0nuP7HsSsMB7kKSPxybf+30nkB+cXh80FLPr6zZfr16elDx9Ix1qT62fPT+/14Wu7S9ykSd44f13Hhivh/Znb/3M9mxJ5BPpN8NOn5QWekX298/1Hn82LLRgeupw7K3ZCfDrKZ34b09vXc4w+Ht3j67QfodIp8aDjAPnPyOyuJQN38/1Bk/sL1K+sXj0T4/PRMX8DdzyVh35hPzd5qIlT6Mw0J6gGoUgBr1EjrqAenrGQtKDdNRAP/Y4XdqIcldh3mjz9eSPSooK96no4tPn85wJ3V6csr9kvzHsOxvhvmXTvLKLA5FdMVh/ngy5iXTL8IspHeXf9lpvp59sWSVQ6oMy35p+J77SYbE1yXWe8X0xKKF9BP10WfOHb+7t59WM8T06Hfkd5doM/p+u+fY78wOQ3sMxwN3Th9K9yET7R1v73pfjXr8GP2WfyM9GDU6HtiaxWSxp2UxUezzGRsuZew36NJjbScDl3oIWXof/Pbwnn4mOw6pMfoff3F68v510m8w+pOxOkenD0s82n/XWea9v8XQ9nuj/WZ/KIqyJyV9CMmrDn8fNLFsqSSH8fPI1w3fWS9Icomx+YekX2T8WXqCxb+mJ0KM3yizPT2Z/+7ZSbxAWfX+/POM9XQ49ht0mSz2bHTjnezf0XnS34zXSU9gGp2b6hVk6ff+Rhm7WTITvdylX5x92vAevnP8WDg9fvmh4fNy3yXWPTo+u/3Qfi5j8bP02OcoKe2u6/1ebOQS56H7bElPGv9mFntnfXl6UvjP0m/+f+BE/eunx63PztLnqOOfz6PSe5R9YJL7rPdr3ZdLeqLq6Htu/GbXZ6THrv8xO++J9ODsmDgxGlpXL4iL78nOYtGVHZO8Rr81F/0mZfH47deGx8ueT44dB9woPY5zdnpPfDt0sqGsfr/FdewNWSZ+G26ffh7zjfTEu09nrDfxsc/BPdNjPV8Zve9L1DkufSSfC9KPt8fPna6dsWMSZef7Z7ljq/RE/M8kmRmb9+vDMcJZGW60HebfMMkXhs/PY5b4fJ6QxeTxD8S1UmU/LOu+Acr+WSa/pIcDnvGLVf8xtmx82K7D0nuLOD89segaE+v5pfQTv4Ukj04fDmp7VnCXqbJm+/bg9JO8hfShDC8x2o8T9R41tq9eMMxbrqtvAZNdv++3GDtoeXeGu4GXqXvTLF70PXb8vR/232j4vIX0AMtSCQCjz+QoWfCW6/0ebLSSFQxrksVhVP9rJ+/xNcf2xyhYP97bweWzGBBZyER37JuxpAfXR3dY33OYt8PQNcPfOwyLN/b3oVkMoD9jfH8Mf79vWPbsJZaNnudxWUx0ucSeviblogShn6X3RHntJZZfLz1ov5DkLsO8k9MvpoyS866RnsA8usN+tC8/muTk9X6N+0rJyoZUueLYssPThwA5L/347erD/Mljg9um99r29Qy9ke7qe1TZ5b5abojpPxyWH5g+bN6FSd6W5Arj7/vY9BJZvHh/ixU8r6Sknb8/o/d1axaHfPj39ATIw7Pj3aNXzI5DR/woO958UVkcFuKo9ESMX1/q+ZRl98ehw3fTX6f3OnHAxPL5sd+Kj42936Ng+mFZ7JHvtcs8x+Hp56ajG2R2SIK1nxRFWU1JcrUscR6ZXfe+Mrqh6OT0RIof5OLDeZ2UfoHr2+k98R2enhjxgvSREUbH2+dm8RhbT/y7vy9HxwT3z+INrqOREQ5IP7cd9YD8oiXaj4+uMLpJ48iJOluT/N56v9aNWIZj3H8cjoVvNLHsF7LY08dMkk+mx6MfMVankvzt8N7/ZcaGdJ1Y1x2H47mPZaJHpfTel5dNiFF2eB+dh+5DZfh8PDS9N50fpl/TGU9eHe3PD2TsHHP43ntYetLlJ5L83DB/8hjdPlrb/XVAFnvlf8DY/GulJ1Oel37T0/jNTjvc1Dz8fYX0GwEuSihXlny/l+vp9bD03rz+Yon3eZSQ8sRVPtczs9hrv2O21b13rmPvQyX9OtkoIX8hPZbz7izeyPJ/khw+Vv/g9F7eFtI7AFjy85EeW/1i+nH6L6/369yXS/qNSaek94j3wCRHDu/rqHfrUazsUkO989OvQZ8wzK8k9x722XnpI5P8Svq50B+lD/+9MPxu/fx6v15F2Rtl3TdA2b9L+vBAhw9/jw979/Jh3njvOKOA1o2Guj9O8ltLrPMpY+tZSA+OPGu9X+tmKul3lpyffsJ3u7H5B2QxWPzs9JPwHwx1t4zqrPf274sl/YLhhUn+JDsGAZe6MPiAoe7rx/bL6OLjIem9jf1Pes8gX80SSTJD3cPTh8z9aQQaJ9+b8WSua6ff8XG5sXmjk+5bpV8U+dToMzCxnlG9vxq+z/5imeW3/v/t3Xm8bXP9+PHX545kTKKUuQxlSMhQmYmKJBkyJJWQUFKJvj+lVKZm0qgJafSNjFGiCJEvFVFkimQm3HvP+/fH+7Psdfbd58737HPufT0fj8/j3LPW2vvsvdbde631+bw/7zfZ6bX+nHoPo7mRN8gn1H12Np1B9vbnYL+6zWG0yjrRucnevD7+oeb/d+t51mmdY5btelxzrhpHpr8/rt/7Y15p5EDiM8AV9ff2NUKz/5trgN/RmTG/IZ0y4U+Rs7Zubx3D72HWkJk9FjNaUqX9mXslOeD7KHBg1/M1n5tFgY/Vc9QltAZebDN9jJZjxktM70B2lNxJLfPR49i8lJzteNf0Pi84iDKjx2hJchB4gOy0ek5r3bPnkvrz83W7O7s+V90ZeY8hr6uP8DhMtb+nN6GiXUaluX5u7lPXbX12rqTHwDx5vfdQ3abJ3tPd0b8q8Me6zVT3sTabzTYzjc4A38719/a18VbkQMYX6znmFT0ef3x9/I/oyj5NZhmbTGas6M4k8mLyXuoH5CDwSnPyfc2rrfucMMQ2Temuz7eWjan7+zHgBurEydY1QtMn8IZ6DX1Be3mPv+H1Qde+aH0Wzqu/r0inzO2Hmv1NjzJ3dd12dfkD5HX1sxmQW9cUr6/bXMYQ2fjrsfb4TPuYeR/av30/K2XaVwRuJPuY21VhViUH2P9D5371K9Q+nLrNcnQqkRznZ2PYjvMr6z6/EViitfzdZADmNcB6PR73gvo5OrhuM0De6zrZf/B+WpsMgGzODRN7bPPa1jnltXXZ2HoeOrau+wyt/oMZ+LsvJO9jB8jxWMffZv7YOY49whtZCak5b1xFq38TeE39TD0C7M7g7KIbkNfYD9d17WDk5lguDny7nq9e1+/3OtIa9X6Q6VT/AN5Z93P7//3lZJKZtXo87ypklspJwJFd695PTjhrnmcSnWuKY7pfi802L7W+vwDbvNvI7B4D1NTowLbkbIPJZAfjtNI+719PtJfTo2wEOTvrGDKt91Jz6z3Yhjw+Y+gMGJ9N100d2dn7FzLN8JfrdqfWdd6Mz/z+Hk8GotzHEGmaGTwg3AQePcPUJYv3Igce9yVnPl4ILN7j+dYh00UPABdg2dxe+3zpelH/OBnscG/dr+1ZpmuTnVgPkzNGumf/Nh3xh9Ip4eGF54zt/5fQCYrYr7V8K3JGdfsm4VpaWYro3Jg1WXS+01rXBIl9ta77YY+/3WwzVSeMbbaO6UZ1n/+j+U5rHavmszKBDEIaAPZvPXZlcnbdlWTmsT8AP6aVaQQ7r2b2eMx0SRWys+tRcvDkle1j2NpmXfIa4RzPLbN1fGamxPSi5MzuKWSmyvXq8nam0qYcyHXkLEk/L7N/jPaj1dnbWj7VtTB57dyUmjqAqYMs1qzfaQPA+bSC0m2D9tMEpg5Caf8/X4gMRDm9taw5v3ybTsfiQkMcpyPqNr/pdTzJAZdDyftYSxfabLbZamRG6SZTW3NN/ELgDAbf6wzUa7P9GZyRamU6GXb2YHCf2spkAMsk4BA6k5jGD9f7m5cagyf3LUcOALavn5tB/LXIftEpwIat9avTqZBwXq/jQCerzjfq773OU/a3Dd4fz2bnJzOuDZDZcZrPzRW0StkyuMzd0V3P1ZQyvBTYtsffaq4jDvVYzPZx8z50+Pf5TJVp71r/CeqAPDnx6J1kabwmOOl4spLMPXSVvSWDXu8mM4puPSN/zzZHjvcP6/E5orXseXTGAY6ljhWQGcx3IvsJmozyA2Sf6eL9fi8jrdXvqUFB+nX5dtSy32R21s/U7c5i8P3kXnT6eVbt8fxj6GTtfT2Drz8OJK8hLCE588ft5ziOPeIbnWvhU2hNuCTHgs6qx2uAzOK2VtdjjyDHSs/r9dmq27yUruzW83sjg+v+RQZLDhqr6bHtK8gkJveSAftHMji5wjp1u0EVrsiAyofJAMsNup5zqbr+c2Smy8Mwu6htPmh9fwG20d3oUcecTlDDe+qX8tfodDQ2qZ/PBhbu9Xz15wr1hDupXtw0JwZLdI2QVo9RU6rwFvLmfHVyptb1ZImVdYHF6jb3M0TgmW26+3ohMhDlQTodIosDW9QbgJ+TM+bPAF5W13+TzgDvLmSg02fJmQlX122m+gy2/uYH6uOvod54zM+tx/fcGuQsxQHyBq3JivAEcELXtqfVdd+nljFurWsyVTY391+aW+9hNDam0eFNdlTsSyc4byngueRMnifq52F/skP+KfLGoSm12syU75VFp8nmtgSdMoavbT/ONteO94r1s3Q7tVOr+5jXn03wxD+ZOkB5MbLDeOmu5QbFzvzxmJWSKiuS2V0mkZ34zazVdmfkeGD5fr+/0dyYtRLTm9CZPXwVOXjcnIPeXD93U4C39fv9zSuNvCaezOBBkUXIUojrkdk/9qZmqaBTFuIJ4Nx6DtuWLPFxV113Lj1mq9qeHVj6IBm8umFd1v7uWaye95uOw82ax9WfS9KZydsMHnYPXi5B5/rv3XVZ9zXiIp5zbDbbnGrAN+p3zpH190/RGZTak+yHaQbhHwRO6nr8wXXd7+kazCXvpR6u1wWWHJr2cZhuIBawDDlZ4l4yI/LPaAV50Qkk+2w9Jr9gcID5jmRmsQGyP6c5ly1Jp7/gZnpk9LfN0DFsgusGyACuA+jKtEv2cb+evM6+nVZfWL2GuLxeLz9G3ge9ol6rnUsnGHD5fr/X0d7wPnS49/fydV/PbJn2Zvynnd36EDp9bCe1ljfnsp8wOMh8ia7vxMX6vT/mh0b2nw7UY7VKa/kbyX62O4BtWsvXree03wAnUjP82wbt0+Ycv2brXLMQGRR5Np1rsSaYfw2y//NpWn0w5ITMq+v2n6RW+anfi+2Al9eS1wztzGMGjU/7GDmOPUIasPI0jtGQk1PIIL2TW8tfQpY2bgKLr6QzXn1k1/lpJfL+aXI9V011nWDreUxWJe8/JgHv6d5ndb/+kcwE/xEy+cx6rfVbkOPTA8ApQ/yNF9IZy/4Snb5q+9Vs823r+wuwzRuNTGv/7MVk/bk22Wl1KbWTsJ5QH6A1KDKN59yJvGG4kR6zGm39b2R2tsvp3JQ80fr30WQAxQTy5u5+DAKbnX39XjqBkj8jO4P/02PfXwmsT94c3tJa37Tbm89T67PavvlrX3zt2+/3PdIaWapmfL0BGCAH3hcjgyn3bx2HrVuPWZscFJlCpkt/Xl3eTrfezG7cp/s4zO+NaWTRIbMfNhkKjiYDJZ6klpaq2yxHZ0bj1XQ6Spob9F5ZdJptmsGuu/q9H+aHVj9b59R9/lFgobq8e8b8fvU4DwAn1mVjhtjWG73ZOyYzXVIF2JkMNPoLNSOcbY4fl1ktMb0ZnYGwh8lrhhvoXCMcj7NM5+Rxemn9nPwdOJycGPFDOmW+m/YAsEt9zN50Ouu7tzms3+9ppLd6LTAAnN9atj15H/IZctCj+Wxc0tqmOe8fVtddM42/0WSDuaX5XsQMITabbS41MjvLs9kKyImSP+v+3qnXzveRAyt7tZYvAlxcH/9hBpcsfC6dbGInUgexbM/un0IORC1Xf2/3m3QHd28C3Emnb+ax+u/H6GRIbgainlevDQaa839dvkA9Z02p6ybV67j76+//oWaEsc3UcRxLpz+tace11nd/lhalk4X/W13rXsvgzJftPtALGSKTi22Wjpv3ocO7v6dVpn3r+v/+ZOAg4IV1efdnZxNyctlt3fuf7C9tJmAe0rXu1WRf9elMY5K5bY4f86Yv9OutZeOAz9flp1Eny9bv0SXomiRrm2qfNuf5Y+o+/FvXOaLdVz2eDEIeIMfWlmytewsZ1PcgXaUh67E4gJxsfg+wcb/f92hrOI7dz30/rp5LBoA3dR2D9oSW0uvf9fdmXG1VOhkT76EGwZJJTAbIvs7Nuh67D3ldfRM1UYNtusdsLPD2uk+vo3Nf1By3ZhLyHfVc/t66vPk+HEcGhj9aj9NGzfN2/Z2tyEpMd1GrWHQfe5ttfmp9fwG20d/I4JVHgC+0L+LJmVuX1y/m1VrLj6pf6JfSmiXXWt9E0j+3PucAOUPSG7gR2MjZWvuQNyHnkp2/67TWL0PeuA/gzKzZ2c8T6JTIe4KcJfJT8kZve7IjvymTd1J9zDpkqvvfkZ38n6YGw0znb80XA5DTugAkO+q7O6JOoNOBcT7wwR6PO7xuc1PX8qPIG+v/kLO4mhuNlervA1ieuNdxmF4WnSWA19XPxE3kQPoXWuubG4nn18/BAHB4XTa29RzdWXTapVn+Xs9BPWd/2eb4Md+KHKj6P2CL9rGkc+P3cbJc9cN129Xax9s2x4/JDJdUqeuWIK/fJpGd/HbwzvljMrMlpg9oPXYtMivMg+Qg/0Nkeakt+/2+5sVGBkq0ywsNkION367fZc0M1CuB1etjmnPbJ+o58N2YhWJ6+7n5/780nckrh7X27wBwHBkYsQSZpXeAOlGl67zfDLK8o/7eHaAxjk72hK/0+73bbLZ5v9Epw35jPfc3JbnGMXhS0ydb2y3WevyO9dr5dmo5ya51p9Mjk+/83shyT4MCG3pss179+SPynvQIMvhrQzr9me1g7+4MLzdQ+wBa57IdgK+T9zq31+u5U7HU2owcszFdP5t9uiEZiHlA3e9T6AQgTTXZi8yQfCcZfLlD998gyxr+hLwfOrO9DfYZzMnj6X3o8O3rXmXal6YT4N1uV1GzJrU/c2RpyQHgqLpsLJ0+nJe1Hn8ptWpMXbcANRjANqzHfCKdpACbt5avT04me5S8D3VC7PT35VgG91U3QXnPkAEte9Pjfh54MXBJ9/dcXfcJslTlADkJ43jg/XSSaDxKXkuY3W3mjpXj2P3d/wvQGV87u9mnXZ+f/eo2h1HLudfl3eN0zXX6dxkc5L8onQk1n6de79V1i9PJlmyQ/4wft6XoBEp+qmtdITNPNmPWu/d4/MJ0AsO/3/XY5jO0GJ3JuBdTA2xttvm19f0F2EZ3I2/kbq9fqvcB3+xa3wSlfKi17Dl0AiXeOZ3n37J+sXsTNwoaPQLD6ARiXAe8ADuyZncfvwR4FbXUQ9fF7TuaC5yux4xjcIfWfH/jTXbqLdvsn6517X26YOvfm5OdvI/Un4Nm0Le2a7IYHdRatgg5mPIQnQ6x35GDKAPkLNfN+r1fRmJj2ll0jqnnoeaGbTI1SIWpb+q2bZ2rmllCzWBXryw6zQ2kGSiG93iPIQdCmhv57tn0LyZn0n8S+HLd7tS6zvPL3DkmM1VSpa7bkpxRdw6tThTbHDsmc6LE9Ar1edbtWm4Q7Jw9VmOA15BlOY4mr+EWp5Zpq99p19XjtGld5nfZLO7r+vMgBg8w/pKu2e/A7nXdrXSCJprz/vZ0Mhwt0H7u1uM3JQf09+/3+7bZbPN+q+eSR+t30yPA2kNs91LgD3QF7td1p9XlX6CrVKhtyP2+dv2uf4SujGpkH0szOWzPut/36fEcTemuTzfHsrXusrruw93r6u/LkP0/7YHLQQECts5+mYFtusvgfau9vGvbiWQ2ywFyIkCTEX787L4O20wdV+9Dh3d/d5dp/yCdoJW9yXJ4TeDQBT0e//O6bu/Wsua+dMd6Hmu+N7/Y7/dre/azNECWkmyXoT66Lj/K77Xp7sP2eX0tMvCoyWQ5ANzSWj+eroxiZNaqSWR/dDuo9blkBrF/kX3d7fvbi4A1+/3eR1vDcewR0eq17bV1n+7XWr4V2T/T/r9+LfCuHs+xYV1/J51g8nbA+Ol1/b31M9b+3K2FgWGzcty2Ie+L7gI2qMuac/wryWyhA8Bb2+taj1+bTPDzZGub7nuf9ckSvT+nNZZts82Pre8vwDY6Wo8v22ZwZHE69chvrj+PpBP8sFlddgmtDkI6Aya3AS/o8ffsjJoHGvA2cuBrSq8LLdts79+xDE6d/s76ufoeeUPYfQE0VTa5+bGRs6kGgBums91RwJ8YPEOnSe39T4Yu5bpV3ebxru+98cBbyZvsKeQN49/J2XTOlJt6/89IFp3PkOW5X0nnBq8Z/Jhqn9KZNXxK97HDLDojppFBRc1A1y31u211ctbv9eQN4brkrKwBMpBzhX6/7nm5MWMlVV7UWjcBeHm/X/e82pgDJaZ7PKed8sN3/LqP0xX1GO3Qj9czLzVgTQZnOvwpgztqm4xH48igvmdnDjN44KW51vhs97rWNhPmxnuw2Wy2Xo0MBB8gB0zWH2KbhegMuH+NHHBs+u6aTGIDwOv6/X5GSwPeRS3D1VrWnEuOpRPs/S9qZjwGZ0TcgMy88zS1QkVr3db18Q8CL209/1QZ37EvZ6jjM2hfkZmLv1Tbp6lZjeu6ZkB3mdZ1wqvax6TruVemKxi213GpPz02c+8Yex86fPu6Xab9ZWT2tR8xuN95STIYYgB4T11W6jH5NBmE9Fm6Bt3rcboP2JcM4vsfPzf9b/XYXcXUQZfLYPWk6e279r3j4nTGR39Dlr19Jdl/OQAcXLfrda55LvCdut3J3c9PTvbbkcwcewiwSb/f+0hv3fsZx7H7cQymVe1qXD0XNMF5S9XPwZ/JzG1nkKXWryCrWN0LvL4+trmW24ZOf0+zrDnOC5OJNe4m+4YupmsSjm2Wjuki5PX1APC91vJmvzf3RZcN8fgJ5Lhe8xlbvP341jYGv9psYfCebSZaPfHt3WP5UWRH1Glk0NAz5E3YQmSa2hvrBdEruh7XDJh8st/vzTbH/o88l5xlslu9WWlu+j+L6aLn5n4fWy9qHyfL6Lys369ppDc6s+B2rr9339jtVtef0LV8RTpp63dr9n+P528yh325exuyc2QZMjPCkv3eFyO5MYNZdMi0680NwE3UcgRMHcC6Rr0RHABe0z72mEVnRDWy7PflrWP+ROvfR5NBmxPqueZ+urKH2eb48bCkyghrWGJ6VDU6A/3d2Xo/UD9XP+5eZ5ul/bwcGajfXIc9SI9s1fX3V9dtHqMO8tLJtNcu7dXM5Haihc1m62trXRsfXn/vdR/aDIZdUH9vBzYdD3wfWKTf72U0NmogAzCxtezuur9/T2vSX9fjmlKSZ/U4FzVZ4E7t9/sbzY2c6HURg/sMmoH2d7a2a66Rj6zrr+jxXE0fxFiyPO5k4G/N9YBt2I+t96HDu7+bMu3XkxUPXlKXj2t9ft5KJ+NRO3DyzfU78Q4yS99zyACm5nvuA/V5en5X2vp2zFdr3ROZjWrW9mFTFeSaeh3W3FNuSdfkfnpPCtuYDG59kJpN1HvP2T4mjmP3/xhMYOjEF0sD/0unj//d5MTjnVvbLkcmbRio5/sJrXXbAP+t56qlGDzutiaZgfdk4I9k8N9qc+t9zmutdR3cKzP1OuTY8xPAW+qypq9zGTqZLd/aXtd6/PJ0kjUcMtTfsdlsBu/ZZrCRg+R31C/WjwHLtNa9pC7/Vv0Cv6T+/v/q+jPq702E/MT6cyMyev4JHHSfJ1r9v3ApnY6yy6gBMrY5vq+XI2cMvQU4j84A5YFYSmVG9t9KdZ/9s7Ws0OmMajLsbdSsa213SF33RzozrZufY7uef4BOJ7833rN2rKaXRae5qViJTgmOZlZjrxuNT9Rtzu3xHGbRGUGNvAHfB7gQOJcMyFintX4ZckDm2c+Zba4eD0uqjKCGJaZHdSNndZ9FJ4vS6zw2c2zfNmVwv1737zensW3z2Tijtay5ljuprvttv9+TzWazRQTAi+r30r+pk5Va65rBsNeQAfvXAc+py3oGkNtmeL8vX+9HH6BOSqXTr7lrPSYPUDNF9OgbWIZOkN8bu47XKq37XLOFzfyxGVOPQdNffTGwR92ve5EDtvfRmbTZHvhtHrNn/b19f9OuAvAbcoC4Z8ZL27AcZ+9Dh29ft8u0/wNYcYjtfk7XhGdy7OhTXY9vvt8uwgDYEdvIzG/f8HM0U/tsVzL4643khOJv08o4SaefuXtyf6/gvQXp9FX/tDlXYd/ArB4bx7H7fwwmkqXXfw9sWJe1x3KWILMlP0EmYbgF+EJrffP5eT6dsZ7DW+vH0alg8SlqpmVynPQ2smLWwvUYOx43Y8dsyPHk1vGYUI9rc03WBCU39zztCQALtB/b/JucADCJvD43qNJmG6L1/QXYRk8jUwTfWG/CTmRw2aFLyfKSC5EdWzfVL+qdgP9X//3dun37RP2tuu7Ifr8/2xz5PzKOnFX0MepMIdtc2c+LkLMU7qLTEXIpsHa/X9toamTHxLPfP13faX8iO9gXZ+rsbYuSab0HgIPqsvaFaPM8n2ouZvv9XkdzYwaz6NQbgD3qNv9HJ1NO9/Fbik7mRct5j5JGLQvatazJPHYd8IKhbjJtc+wYWFJlhDUsMT2qGhmM/GVy1nBz/XYFraBk2xzd36sBD9GVqaVrmxXr52IAeENd1nTQL1KvOZxdb7PZRkwj++IGgFOa62NaQXnAR2n1v9nmyD5fALiy7teP1WXtDB+X1nWf6rGuGew6tG7zBzoBgM26A2lllbcNeRx6ZZpcE/g7GVz3IQYH521Hp2/6BqYOvNy5rru3fa9JZg/7UP13ISsmOMmvv8fe+9Dh3d9Nmfbb6CpfR6e/c10ykGUSrUlkZKDFfsCt9f70VuAD/X5PtukeczPzz9z+WqmeX54mEyrc1bomG9v1s9fk/mZdeyxhVTJJwLNjDbbZOkaOY/f/GBxd99f5rWXbk/0vx5ATJL5St5kMHFC36R7H2bZuc1/7nAS8gZzQNLley93S+qx9EMcIZuZYtb+LXkFeUx9IjrMt0bXtinQCKg+ty5pJLwvSyRT/4SGO55JkJss/0Mrea7PZBre+vwDb6GpkJ8bN9Qv46LpsHJ0glaYM4VZk59bdwOeAKWSwxEp1fZPd6gXUTBM2m23GG/Be4BwyQ9w2reWl+6LINuQ+XLh1Uf/C1vKmo+rMaTz2zXWbfwJL12Vjun5OaD3/Wv1+v6O5MYNZdOoNQJPJ6PhpPN+B5ID+FnP6tdqG7f/E28jyOVMwCHM497slVUZYwxLTo6aRpVgfIEtMXQzs1u/XNK+21rXY/9CZFTyxa5umg7EpXfzb1rKJ7Z82m802UhoZSDalfm+dBLyste5t5CDlg8Cr+/1aR1OjM6g7KLN+a/1mdZ8/BLy0ORb15zqta69lh3i+seQg1QCdMlHdpaQcZOx9bMYweFCxXbb47eSkiE1by9YlMyBNojN5pZ1Vpx1ceUFd911ygPI0MhhjoPuaGTO39Pv/gfehw7u/m/vL/evvU/3/p5Ol+qc9vs8mAitTg2ZtttHYmDropDmnjycn5j1Mq7JL9+ekdS1wbN3uovby5rlaz/l+MtPv9v1+7/NCw3Hsfu33dvbiJqDuMOD81vXyZ8i+yleSQd7tYK9e55sf1G1O6Vq+GxlI9igZUP4HHOuZ1eO2ZL0OHuhqf2l/J9XP0G513U107ouarOLb0DV5vMc1wpL9fr8220hvzRepNMNKKVuQA04ABwOnkl/KvwBOjoiD6nbrAGcCy5IdjH8nSxn+cthftDSPKaWMIQOa/tNaNjYipvTxZY06pZT9gK8C34+Iveuy48gZOrtExI9LKSW6TpZ1//8Y2BH4fER8oGv9uIiYXErZBvh3RFw3DG9nnldKWY1Mub4YsGVEXNpjm82Bn5E3bW+NiN+WUsZExEBrm0G/a+QrpTyXvKl/PnAA8Nq66njgmIh4vF+vbX5TSvkOORj2Hs85I0MpZSng9eSg/SSyE/mE5txTSlmGDExakQwmv7FPL3W+V0pZixzAv8HPz9zTXLuVUhYmO3BXA/aNiNPqNVxp9n8pZVGylNf6wEci4ri+vXBJmgGllD3IUm2TyYwTV5Pn+DXIyXzHk4FKT/XtRY4S3X0opZSFIuKJrm2ac8rXySzH342IfdqPL6V8lcw29aOI2LXX3yilbA+cTQ7MrxQRD83ddze6lVIKOdg3uf6+KpnB+JfAqRHxZCnlRWRm/T+Rg8C7kX05q5IDxu8FHif7EB4mS7fdUkpZICKeKqWsTpb/fGnrT99IZtX5xdx/l5oZ3ocOn3r/eBc58ehFETGp6Udr/VyaPP+8GHhzRJxdP7fF/jaNZjMyvlJKWZHM0rY3GdyyRr1WeHYMofVZmUB+npYkJ/CdVdfvCOwJHBERfyulLAI86ffbnOM4dn+0/u8fBHyxtep84IsRcX7dbgHyWu148nO0cUQ80mMcZw0yA++CwCYRcXlr3SJk5axlIuKqufzW5imte5x1yM/GemS26u+QkyU2JSe3/AfYH/h5vadZijyuuwCfi4jDup7vu+R321cj4sBhf2PSPMDgPc2U1hfw/mQmgwXI2SMnAveQkfK7R8Rddft1yRlYy5ADVYdGxBd7PrmkWWIg0qyrA7gPkaXRtoiIX5dSriG/s14N/HOom+ZSynpkJ/AAsFFE/NEAyrmndeP3P2Q2qUuB10fE013bLQx8nJyxeAawZ3cHikafUspLyMyLm9ZFlwMfbd+wa3h4zhnZhhh03oos53IjWULsPr8PNa9rXTfsSWbU+Tvw2oi4t65/LvAq4DJgB+CbwB4RcXa/XrMkzYgaHHEvGbR0dv33K+vPEyLiij6+vFGpTgB7LzkoOIYctPp9RNzRCr5bhRw4XIysfnBxKWViRDxdzyn3ktmON4+I3zQT+rr+zpHA2U6k6PQvD7Hu2X1XB3aPJ48PwPXAZhHxaNdjXk1m3FuWLGH8ybr8RcA3gNcBp0fEnnV5c52wMbARGfB3WUR8f86+U80p3ocOr1LKiWS/2mci4qPt/s7W5+dAMqj2HmD1iHisjy9Zmi3dwac18Gt3ckzzP8CFEXFRa/vtyQCWFwK7NgGs7XNba3J/c0/6L/KctCawNfAcMkjsy8PyJucjjmP3VyllTbLvfpG66OfAW3oEt64EfB/YkLrPh0ik8QngKOC8iHhD+zmG5x3Nu0opJwGHkt9NR8TgZDFHAEeSk2KPiYhL63flpuTnZRKZPOOy1j3Ty8iMiIsCW0XEJcP7jqTRz+A9zZTWRc94Mnr6M2QWnLeT9dD3JANgbmqdgHcBPkKeqHeMiJv69PIlaSq1s/Zy4Apge+A2cpbJNhExqbVdrxuH48nU37+IiDcN36ue/7TOP0Nl0RnT6uBfk5wxtzrwzoj4dt9euOaIUso48sZwY+CqiLiwzy9JGhVKKW8DvkTORH1PRHyjv69IGn6llHPI7JRfJQcYVwfeB2xCzhb+qZ2+kkaTUsorgD+SWd6XLqUsHGainiGtgfQCLEwO5DaBYU+T5R6fJktB7dgM6tbHHkGWW/ttRGxal02IiGdKKe8nB4Svj4hX1nXNPayZ4FtKKe8B1gY+HRF3tpaPBQZaA7v7k/3Oi5KTUJavm64ZEf9sPW5hsuTdy4D3RsQpdfkYcrD+VDJzyNPkMb2glDK+q7+nHZg0VeClNL+pgbNPkBldXxIRf28NzDffbYUcoP99dFUkkUarkln1PkdO8ILOtQFk9rYfRsS/S2afPBz4AFnW870R8ehQwemllFPJsdMF66IbyFKhF8y9dzP/chy7v0opywGfJq/D3kxmQF6nTowZlKGSDJL9Hp1r79t6XDsvRU68XAXYz77NwWY1aUUNtLsO+BuwXrQyt9fvuKOB99RFhwFfqvdRC9V1hwE/IgNh29l5TwDeCmwXEX+ejbcmzZcM3tNMa3c+kSUJvg88Qwa+bA68PSK+1+rAGkemWL+jjy9bkoZUSvktmWnvKmAD4B9kWdxrgWvIDHyTW9s3F6IvIi9uFwDWj4hrh/3Fz0dmIIvOEsA6ZMf+O4APkeWPLx7qOSVpXlIsMS09q3XdsD45oPIS4EkywwHAhcBeEfHvfr1GSZpVpZQLyZKGewDMyoDN/KoGiY0jJwb9isyo/xWyP2CX2tYGzgWObu7z6/3mZWSQ2Hsi4uvtILBSys1kCdZmXa/se/N1RviSpc8uAJYmyw2e2R3IWErZjMxmtAZZGvpkMuPeKcA9EbFe1/arkxP8bgc2iIgn6/ImUPMbwL51899ExOZDvLb5OqhS6lZK2Z28hv55ROzUta75fE2MrooY0mhVSnkDGbj3EuA3wLeAS4D1yaxfy5GB55+r229MThB7MZk17Ls9nrMJen0esBZZmvJvEfHzuf+O5m+OY/dXKeW5EfFQKeXrwDuBb0fEO3tstyR5rbczcGJEHD7E8x1ITqJ5i9ncOur9yUIRcWf3vcf0rm1Llu/+CfDliDikLluIHFc7kEye8QBwZER8veuxa5DjpysA+0TEma3vO68NpNlg8J5mWynlaGA/4AV10UUR8br+vSJJmjk1CO9OYAqZwWA5sjMZ4EFyFvelwG+BmyPikdZjdyI7kK8c1hc9nxsii87BZKDKzsAlEfFw316gJPVBscS01FMpZRsywOXlwN3AcWFpSUmjWDtTmGZcyTJ4ZwGnk+eEicAb2/eOpZTVyMC9FcmAsU+2JoztCpxBTvhbPyIeLKUsEBFPlVK2q4+bAjynndlNHaWUD5MluE4GPtEKtpsAfI0M6psM/BD4SkRc2co2+Z2IeEdX1pZlgDuAx4F1a4awBZrsIaWUK4G/AK8BVgb2iIgzhu8dS6NTzax3D9k/ulVEXGJmSs2rasa9M8lAvf8HnBQRT9R1WwKfJSdKXg18JLJ85CJkVqrPkpMB3l0zixkMPgI5jt0f9br698BiwJYRcWmPbTYHfgY8RZZh/a2Zq6evlLI8eU9yY0Ss1Vo+zfvErmyTZ5LX2+8rWQ78EGCLuumJZJ/yVPc0NavlfmS1l78Cm0TEA3PqvUnzszH9fgEaveqMBcjZKMcDj9Xfly2lvLQ/r0qSZl5E3E3O7B5LzqhbDtgR+AI5u+T15PfclcDVpZTzSimvqY/9qYF7w6d17vk4cCuwPznL/kdk4N5FwGUG7kmaT90OfJLsbN42IjYxcE+CiLgwIt4ObB8RbzJwT9JoZ+DeLHsBWQ5tE2Aj4LyIeLiUMq6ksRHxV7IU1L1kqa/XtB7/E+A8MrCvyQzyDEBEnAecAGxq4N7UWvfy3yfLa32kCdyrJpL9L9cCu0bEXq2+lg3rz3/AVJkmHwd+Tg4K71vXN4F7hwGvAs4HPkxmojZwT5oB9XO2bf31jLrMwD3Nq15GZmjfPiKOiYgnSilrlFK+BpxDBu79iwzue1spZaGIeIy8JvgVOYFyVwADjEYWx7H7pwaJ/ZXc9wBHlVIm9tj0auCbwFLA/nWSxkANIgf8XPVSs0TeAqxRStkZcjJMc59YStm6lHJGKeXkUspBpZQXdj3FP4BHgA1KKT8BfkoG7p0DrBwRh0fEpBqoRyllpdbfngT8gpxc8w/Aex9pDjHznuaI+uV9ODnTZPeI+F2fX5IkzZRSyoJkp28hL07/UZcvAqxCprXfluzk/2FEHNiv16pkFh1JkiRJUtu0sk2UUpYCPkpmbYcsvfWzVpmnpsTaBDKb8V5kpvePAP+t6zYisxs/CmwWEX/qLg9ldpAZU8t13RUR19TflwCeamXjG18HDT8DfIjO8Xp2/9ZB+beSpY+XILPz/w14AzkA+Vtgx4h4qPV35+vyxdLMKFmm/X4yK2b42dG8qpbBvQYI8rxyOLA2md31EDKo/0xgAeDwiDi9jovuQmbqvZXMvnet1wEjk+PYw6t1Xb0wmXxhNWDfiDitXr+NaYLCSylrkp+v1YF3RsS3+/bCR5EaUHcrcBewfN3fSwMnAbt3bX418LaIuK0+dlXgNGCDuv5m4KCI+FVdP448Rs+UUhYDLgROjojv1PUFWDIi/j0336M0vzHznuaIiJgUEcdGxPJe8EgajSLiv8Ce9deT4NkbjMci4tqIOJUsx7qcgXsjg1l0JEmSJEmQQXvQyUpYSlmvlLJaO6tKRNwPnA1cXxdtVH8O1PVRB9yfAX5c120PTK7rSkT8ngwUW4wMBKQrcK84YD9tpZQxpZSPkxk+9imlPA8gIh6MiCfr+kKWz4UcyJ0CPFS3awL3mn19DpmdHzI7/4lk4N6lwAEG7kmzZbuI2DMiBvzsaF4WEb+r5/+VyYDxlwOfBlaKiP8F/gncQGbx3aWUslzNPvVbsiLMK4CD6oQArwNGIMexh1fruvpx4Ni6+KhSygvrOWVyKWWJWpr6fuB7wMPAnX16yaNORPwd+BbwYup9CTn5aHfgN8A+dfnvyMyhJ7cee3Pd5r/AbeQkmV/V6/AFImJyDdybABxXH79i6/Fh4J4055l5T3OMnR+SRrvaOXwPsDSwVURc0sz07vNLkyRJkiRJ01HLRh1BDr4X4Gkyq8RPI+LKUspzyYwrxwJ/Ad4QEbc3WXJaWUImAjcBKwGbRMTlrb+xEjmw/4mIuGc439+8opSyPVlGbTwZYPfLIbabQGYUWQxYJSLuq8unyrBYSnkjWTnhRcBlEXF2XW6ftSRpumplnh8AOwJHRcSxdfmEGsTyKfIa427gCxFxQl2/PfAd4NvARxxLGLm8JuifUso5wOvJLMlfJidnHAy8lkyacUlEPNy3FzhK1cyGj9Zf1yC/i24HdmtNaloS+D9y3POAmqiEUsrK5H3SxuR33zER8bfWc28HHEVOeDoD+EBzLS5p7jB4T5KkllLK2sB1wL8jYul+vx5JkiRJkjRttUTUscA7yEx6VwGTgE3qJveQk/T+Wkp5OZk9b2PgYxHx2dbzNMF7K5DZdMYD60dEzywglsbrbajyxe1B81LKccAHgR8CH46If3ZvC6xAZgu5JyLW7VGieE3gHzWrywy/DkmSupVSnk8G7o8HXhMRN7XLe5ZSDiCvHyaTJSgPiYhraknJhSPi7r69eGmEak2QWZ8MEHsJ8CTwnLrJRcAeEfFAv17jaFdK2Y8MirwBmEhWqrq1lr4tETGplPJW8pr7bmDD5vuqlLIDOSlpY+AW4DKyhO62wOZkFc9vAf/jpCVp7rNsriRJLRHxJ+Bi4KJWqRZJkiRJkjRy7UQG7v0Z2DYiXg1sTZa9/TWwDHBiLaP7Z+C7ZHDfwaWULWCqbCzPI7NTPA4806tvwMC9qZU0ppXpY61SystLKYu2AiPH181PB64FdgC2qAOMzz5PPRZLAc8H/lUD8Z6u619VSjmLHGDcuP24+nMMdMooS5I0Ax4jS3ZOIq8BAMZGRFPG/XXkeeuHZCaqbQEi4hED96TemmvliLgaOIgsj/tX4BfAayPidQbuzbZvkPcsawELAFMAaunbSfXfPwL+l8xQ/f7WY88hy+ueT2a6fhdwPLAlma1vx4h4l4F70vAweE+SpKltFxF7RsSAadQlSZIkSRq5aqacj5OZcHaPiIsBImJSRJxLBvXdA2wH7AlMAC4Afg68EDi1lPIGYJH6fG8GzgLGAadExH29+gYM3JtapIFSyuq1PNofgCvJ/b1/3aYZRLyeDOAbQw4artZ+nvrPl9f1v4uIKaWU5Uopx5IDjTuTZcLu6n6cx0aSNAsmAdcDSwKvK6Us05yzata9HcjzT5Mx9pP9eqHSaBQRF0bE28nMcG+KiCv6/ZrmBfW69/X11wFq8F6jlDK2/vMY4BngkFLKeq3H30peV78WeBtZOnzLiFgnIv537r56SW2WzZUkSZIkSZIkjUqllHXJ7Hp/AzaAToBYUza1lPIu4GtkGai3RMSfSynbA58HVgSeBm4DFgJeDIwFvkkOzj84rG9olOkuTVtK2YQMflyKLM31FLByXb0n8JNWBr0XkcdlO+BI4EsR8XjruH0I+AwZgDkReB8Z0PcIeWy+NhzvUZI0fyilvAL4EVm2/TIyU9XryWy+NwNbR8RdQz1ekvqllHI5mZH6wIj4aillXCtzaLPNScCh5CSmnZsJL2YUl0YGM+9JkiRJkiRJkkarsWTQ3bLAghExqVXmthmE+h5wA7AqsElddg3w4/rv35FZ4i4GziSzTbw7Ih7sVTJXHa0SuduVUpYkM+wtBLw3IpYlBxGPqZv/D60yt7XM4PeAB4C9gXXazwm8qv48AvgqGbj3BeCFTeBeu9yuJEmzo2aFPZoMPt8c+BwZuHcVsIeBe5JGsF3qz0+UUsZHxORSyhjI4Ly67rNk1uodge2bBxq4J40MBu9JkiRJkiRJkkar+4C/kuXuXg2DyqdGzeL2NJnhDeAtdd29wNn1sasBF9aAvb0i4lJ4NqucpWumoZSyYCnlXOBcYFdgIzJw7xSAiPg3Wdb4NGAVYO+aca/xCzKz0arALqWUperzTgTurNusAlwIrB4R74+Ip5qgve6MIpIkzY6I+AEZ2PJe4DgyY+9GEfHHvr4wSZqGiLiHDDhekrz2Bih13UDNrncfmdUa4CullEWG/5VKGorBe5IkSZIkSZKk0eoe4FbgBcDGzSBUkzGvlcXt0frzwVLKAvXf1wPfqo/dt5Sycn3shK7HaggR8V/gCmAy8EngOcAvIbN8tMpwfZXMfrgTsGkpZWx9/BPA98myx7uSx7DUgMtrgHOAHSJi24i4uZQytj6nQXuSpLkiIq6PiFMi4iMR8bN+vx5JmkFHAgF8pJSyUkRMaa6563KAU8hsomdFxGP9eJGSejN4T5IkSZIkSZI0KkXEJOCLwBQyMGyzujxq8Nj4uulS9eczEfFU3eZJMmPcr4BN6WTle2bY3sAo0Br0617ejC+cDFxOlssdCzwPMstHU4YrIv5AliReEHg78NLmeSLi18CPgEXrulXrqrMiYoeIOKd5HRExxdJekiRJ0mD1HmfP+usJddmU+jNKKeNqVvHNIuIDfXqZkoZg8J4kSZIkSZIkaTS7hCyBuzpwcCllY3g2eGxSKWUZMrDvaeAsGBSQdgvwnbput1LKunX9fN93XrPclWbQr5SyWHt9LcE1NiIeJssSPwoMACt0PU+zL38I/AbYEnh9KWXB1manA38H3kQNtKyBmbSy9JkJUZIkSRramcB9wI6llC0ASinjAJrM1TXDtaQRZr7vgJAkSZIkSZIkjV41E9sHgd+SgWE/LaW8v5SyTillf+A8YGMyu9vl9TFTWj9/Xde9AjioBqTN19ndamnaKTVLx0allO8BPyulXFtK+VAp5eV10zEAEXEmcD6wJPCmpnxxXddk3/sHWSL3UTLD3lqtbf4MfBRYOyIua78Wg/YkSZKk6auZ9batv55Rl03u3yuSNKNKfn4lSZIkSZIkSRq9SilrA18ANqmLJgPj6r9PBo6IiMeGeOwbge8C3wY+0mR9m5+VUpYEPgPsWxf9B5gILAzcCmwaEffWQL+BUsqGwE/I8rc7RcRFrecqNRBwUeDLwO7kMflkRPy76++Omd+DJyVJkqRZVUq5ELgf2JuM6TMoSBrhDN6TJEmSJEmSJM0TasDZ5sAuwCPAE8C3IuJPdf2gwLBWUNnCwGIRcXc/XvdIU0pZCzgJ2AL4A/ANMmveGOA44ECyVPG7I+KB1uM+DXy4rntPRNzfWtfs622AnwEPAptHxK3D864kSZKkeV/NJG72amkUMXhPkiRJkiRJkjRPaALEevy7Ke9qRreW9j5qLVuADNTbCfgq8LGI+E9dtxbw/4AdgUIG8X2zyVRYSlmeDNxbC9gH+EH3wGEppQC7AZdExH1z7c1JkiRJkjQKjOn3C5AkSZIkSZIkaU7oVRKqybZn4N5gdb9Mtb8i4ingaeATEXFgRPynlLJSKeUE4NfAm4Hb6uYHA6u0HnsH8LX66/uAFbr+Zol0RkTcV0oZO6fflyRJkiRJo4nBe5IkSZIkSZKkeU4TmGbQ3mA18x0RMVBKeV4p5ahSypp1XRNM9z7g5LpsUzIg7wPAZGCviFgFuABYDXhbLTvcOA04H1gX2LOUsmCzojtY0HJekiRJkqT5ncF7kiRJkiRJkiTN45rAvFYp4QlkgN4ngN3ruin154MRcX8pZSHgEGAL4NvAyhHxg/qU360/30UG6jWZ9Z6szwuwP/C8ufzWJEmSJEkatQzekyRJkiRJkiRpHlaD6qbUf29eSjkY2AO4BngA2LaUslWzbeuhBwM7AucAh0TEY6WU8XXd74G7gecD7y6lPK+V7fAcMnvfxhFx11x/g5IkSZIkjVLj+v0CJEmSJEmSJEnS3BMRUUpZAfgi8Ma6eArwILAksBCweynl9xHxRCllXERMppM179yIeLz1OIBlgaWBh4GdgfNLKac3ZYoj4iuQGf8sjytJkiRJUm9m3pMkSZIkSZIkaR5SShnT9fvzyVK2bwSuAN4MLA7sCvwKWBB4HbADQA3cA1i0/lysPs8CTXAesDxwL/AzYAKwF/Ccrr9bDNyTJEmSJGlopWaxlyRJkiRJkiRJo1gpZUwruK69/M3Aj4DLgR0i4tHWuuWBo4B3AucB72lK3dZSuhcCjwAbRsTNdfmbgO+SgX/7koF734yIJ+fi25MkSZIkaZ5j5j1JkiRJkiRJkuYBTeBeKWWLUsoJpZRSV21Ojgf8PiIeLaWMbz3mDuCrZGDfFsAurXUXAz8lM++dV0r5YSnlEjIQEOD0iHg4Ir4UEU+WUsbO7fcoSZIkSdK8ZFy/X4AkSZIkSZIkSZo1pZRxETG5BuotBHwceH9d/Tsy+O6Z+vs99efkwc/CDcCZwPrArqWUSyPiurruMGAA2BlYoS67CXh/De5rXoclciVJkiRJmkkG70mSJEmSJEmSNErVwL2xwFjgFcChwFXA54Gz62ZNFZ7V6s8CROs5JpVS/gDcDrwM2KOUcn2kO0opewJfBpau2zeZ95qgvYiIZ59PkiRJkiTNmOL9tCRJkiRJkiRJo1MpZQvgLOAMMvBuHLB9RDza2mZd4GrgaWC1GpA3tjtTXinlj2QA4I3AhyPivFLKmKYcb9e24yKiO4OfJEmSJEmaCWOmv4kkSZIkSZIkSRqhXgAsAmwCbACcFRGP1mx8jZvILHwTgSPqsgHIzHmllIl12VPAvcAawFtLKYtExEAtyTuIgXuSJEmSJM0+g/ckSZIkSZIkSRrBugLxul0MnAKsCTwH+ENd3i6L+xRwKvBfYL9SyhubMre14u3TpZSXAesBXwWuB7YGNmq2maNvSJIkSZIkAQbvSZIkSZIkSZI0IjVBe01521LKeqWU1UopL222iYj7yax619VF2zWrup7uEuD4+u+TSymHllKWK6WML6XsDvwCuAU4DbgIeBFZhpdemfckSZIkSdLsM3hPkiRJkiRJkqQRqBW0t3Mp5Voyy95VwBWllONKKRvWTa8Hflz/vVUp5cUREaWUMa3neiYijq7bLQmcBFwO/A34AbAscGpE3An8pT5sy/pYM+9JkiRJkjQXGLwnSZIkSZIkSdIIVEpZupTyTeAsYG3gJjLD3pLAB4Efl1JWi4iHgP8lg/HWB3YGiIiB1nM1pXffC+wDXA08AywAXApsEhFfqtvcWtctVkqZODffoyRJkiRJ8zOD9yRJkiRJkiRJGpl2At4B/BnYNiJeDWwNbA/8GlgGOLGW0f0zWfI2gLeVUtYCaLLvNVn8IuLfEXEWsA3wamDziNgyIq5s/d03ABOA2yLi6bn9JiVJkiRJml8Vs91LkiRJkiRJkjSylFKeT2baWxxYNyL+r2v98sAVZADfMcCxdMrhvhU4PiI+PAt/dy/gG8DdwI4RccNsvA1JkiRJkjQNZt6TJEmSJEmSJGnkWQ5YELgR+GspZXyzopQyNiLuAI6ui3YBVo6Iu4HvAf8C3lpK2bpuX4b6I7U076KllK1LKT8BvgOMJwP4bp7WYyVJkiRJ0uwxeE+SJEmSJEmSpJFnLLAQsCywYERMagXSDdSf3wNuAFYFNqnLrgHOAFYgy+cuGhExjSC8PYCrgAuANwN/AraMiGMj4umwfI8kSZIkSXONwXuSJEmSJEmSJI089wF/BSYBrwZoAulqMN7YiHga+Frd/i113b+AHwF/Ad4OvKH92EYrmO+XZPDe94HdImKdiLh0Lr4vSZIkSZJUjev3C5AkSZIkSZIkSVO5B7gVeCOwcSnl8oh4rJRSIk2p2z1afz5YSlkgIp4C/o/Myvci4Ge9nrwVCPjXUsqhwGOt55QkSZIkScPAzHuSJEmSJEmSJI0wETEJ+CIwBdgJ2Kwuj1LKmFLK+LrpUvXnMzVwj4h4AjgpIt4XEU9No2Ru87ceNnBPkiRJkqThZ/CeJEmSJEmSJEkj0yXA2cDqwMGllI0BImIgIiaVUpYhA/ueBs4CKKWMqds80/zeXTJXkiRJkiSNDJbNlSRJkiRJkiRpBIqIgVLKB4HnA1sCa5ZSPgv8GtgAOABYE/g+cHnzmO7nGM7XLEmSJEmSZlxxwp0kSZIkSZIkSSNXKWVt4AvAJnXRZDqT808GjoiIx/rx2iRJkiRJ0qwzeE+SJEmSJEmSpBGulLIksDmwC/AI8ATwrYj4U10/xix7kiRJkiSNLgbvSZIkSZIkSZI0wpVSStQO/a5/jwHL40qSJEmSNBqNm/4mkiRJkiRJkiSpn6LHTHyz7UmSJEmSNLqZeU+SJEmSJEmSJEmSJEmSpGE2pt8vQJIkSZIkSZIkSZIkSZKk+Y3Be5IkSZIkSZIkSZIkSZIkDTOD9yRJkiRJkiRJkiRJkiRJGmYG70mSJEmSJEmSJEmSJEmSNMwM3pMkSZIkSZIkSZIkSZIkaZgZvCdJkiRJkiRJkiRJkiRJ0jAzeE+SJEmSJEmSJEmSJEmSpGFm8J4kSZIkSZIkSZIkSZIkScPM4D1JkiRJkiRJkiRJkiRJkoaZwXuSJEmSJEmSJEmSJEmSJA0zg/ckSZIkSZIkSZIkSZIkSRpmBu9JkiRJkiRJkiRJkiRJkjTMDN6TJEmSJEmSJEmSJEmSJGmYGbwnSZIkSZIkSZIkSZIkSdIwM3hPkiRJkiRJkiRJkiRJkqRhZvCeJEmSJEmSJEmSJEmSJEnDzOA9SZIkSZIkSZIkSZIkSZKGmcF7kiRJkiRJkiRJkiRJkiQNs/8PYfwVX5asTYg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3" name="Table 12"/>
          <p:cNvGraphicFramePr>
            <a:graphicFrameLocks noGrp="1"/>
          </p:cNvGraphicFramePr>
          <p:nvPr/>
        </p:nvGraphicFramePr>
        <p:xfrm>
          <a:off x="1612300" y="2040894"/>
          <a:ext cx="6226176" cy="2757329"/>
        </p:xfrm>
        <a:graphic>
          <a:graphicData uri="http://schemas.openxmlformats.org/drawingml/2006/table">
            <a:tbl>
              <a:tblPr firstRow="1" bandRow="1">
                <a:tableStyleId>{5C22544A-7EE6-4342-B048-85BDC9FD1C3A}</a:tableStyleId>
              </a:tblPr>
              <a:tblGrid>
                <a:gridCol w="3113088"/>
                <a:gridCol w="3113088"/>
              </a:tblGrid>
              <a:tr h="947633">
                <a:tc>
                  <a:txBody>
                    <a:bodyPr/>
                    <a:lstStyle/>
                    <a:p>
                      <a:r>
                        <a:rPr lang="en-GB" dirty="0" smtClean="0"/>
                        <a:t>Model</a:t>
                      </a:r>
                      <a:endParaRPr lang="en-US" dirty="0"/>
                    </a:p>
                  </a:txBody>
                  <a:tcPr/>
                </a:tc>
                <a:tc>
                  <a:txBody>
                    <a:bodyPr/>
                    <a:lstStyle/>
                    <a:p>
                      <a:r>
                        <a:rPr lang="en-US" dirty="0" smtClean="0"/>
                        <a:t>accuracy score</a:t>
                      </a:r>
                      <a:endParaRPr lang="en-US" dirty="0"/>
                    </a:p>
                  </a:txBody>
                  <a:tcPr/>
                </a:tc>
              </a:tr>
              <a:tr h="904848">
                <a:tc>
                  <a:txBody>
                    <a:bodyPr/>
                    <a:lstStyle/>
                    <a:p>
                      <a:r>
                        <a:rPr lang="en-US" dirty="0" err="1" smtClean="0"/>
                        <a:t>LogisticRegressionClassifier</a:t>
                      </a:r>
                      <a:endParaRPr lang="en-US" dirty="0"/>
                    </a:p>
                  </a:txBody>
                  <a:tcPr/>
                </a:tc>
                <a:tc>
                  <a:txBody>
                    <a:bodyPr/>
                    <a:lstStyle/>
                    <a:p>
                      <a:r>
                        <a:rPr lang="en-GB" sz="1400" b="1" i="0" u="none" strike="noStrike" cap="none" dirty="0" smtClean="0">
                          <a:solidFill>
                            <a:schemeClr val="dk1"/>
                          </a:solidFill>
                          <a:latin typeface="+mn-lt"/>
                          <a:ea typeface="+mn-ea"/>
                          <a:cs typeface="+mn-cs"/>
                          <a:sym typeface="Arial"/>
                        </a:rPr>
                        <a:t>1.00</a:t>
                      </a:r>
                      <a:endParaRPr lang="en-US" dirty="0"/>
                    </a:p>
                  </a:txBody>
                  <a:tcPr/>
                </a:tc>
              </a:tr>
              <a:tr h="904848">
                <a:tc>
                  <a:txBody>
                    <a:bodyPr/>
                    <a:lstStyle/>
                    <a:p>
                      <a:r>
                        <a:rPr lang="en-US" dirty="0" err="1" smtClean="0"/>
                        <a:t>RandomForestClassifier</a:t>
                      </a:r>
                      <a:endParaRPr lang="en-US" dirty="0"/>
                    </a:p>
                  </a:txBody>
                  <a:tcPr/>
                </a:tc>
                <a:tc>
                  <a:txBody>
                    <a:bodyPr/>
                    <a:lstStyle/>
                    <a:p>
                      <a:r>
                        <a:rPr lang="en-US" sz="1400" b="1" i="0" u="none" strike="noStrike" cap="none" dirty="0" smtClean="0">
                          <a:solidFill>
                            <a:schemeClr val="dk1"/>
                          </a:solidFill>
                          <a:latin typeface="+mn-lt"/>
                          <a:ea typeface="+mn-ea"/>
                          <a:cs typeface="+mn-cs"/>
                          <a:sym typeface="Arial"/>
                        </a:rPr>
                        <a:t>0.98125</a:t>
                      </a:r>
                      <a:endParaRPr lang="en-US" dirty="0"/>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1370977" y="338488"/>
            <a:ext cx="6265580" cy="738623"/>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Deployment model </a:t>
            </a:r>
          </a:p>
          <a:p>
            <a:pPr>
              <a:buSzPts val="2800"/>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42793" y="1167838"/>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624468" y="1494263"/>
            <a:ext cx="8140391" cy="5564459"/>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6" name="Google Shape;106;p3"/>
          <p:cNvSpPr/>
          <p:nvPr/>
        </p:nvSpPr>
        <p:spPr>
          <a:xfrm>
            <a:off x="164735" y="1056325"/>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624468" y="1494263"/>
            <a:ext cx="8140391" cy="5564459"/>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702743" y="331190"/>
            <a:ext cx="3499677" cy="523220"/>
          </a:xfrm>
          <a:prstGeom prst="rect">
            <a:avLst/>
          </a:prstGeom>
        </p:spPr>
        <p:txBody>
          <a:bodyPr wrap="none">
            <a:spAutoFit/>
          </a:bodyPr>
          <a:lstStyle/>
          <a:p>
            <a:pPr lvl="0" algn="ctr">
              <a:buSzPts val="2800"/>
            </a:pPr>
            <a:r>
              <a:rPr lang="en-GB" sz="2800" b="1" dirty="0" smtClean="0">
                <a:solidFill>
                  <a:srgbClr val="002776"/>
                </a:solidFill>
              </a:rPr>
              <a:t>Deployment model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6" name="Google Shape;106;p3"/>
          <p:cNvSpPr/>
          <p:nvPr/>
        </p:nvSpPr>
        <p:spPr>
          <a:xfrm>
            <a:off x="164735" y="1089778"/>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624468" y="1494263"/>
            <a:ext cx="8140391" cy="5564459"/>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91592" y="264283"/>
            <a:ext cx="3499677" cy="523220"/>
          </a:xfrm>
          <a:prstGeom prst="rect">
            <a:avLst/>
          </a:prstGeom>
        </p:spPr>
        <p:txBody>
          <a:bodyPr wrap="none">
            <a:spAutoFit/>
          </a:bodyPr>
          <a:lstStyle/>
          <a:p>
            <a:pPr lvl="0" algn="ctr">
              <a:buSzPts val="2800"/>
            </a:pPr>
            <a:r>
              <a:rPr lang="en-GB" sz="2800" b="1" dirty="0" smtClean="0">
                <a:solidFill>
                  <a:srgbClr val="002776"/>
                </a:solidFill>
              </a:rPr>
              <a:t>Deployment model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6" name="Google Shape;106;p3"/>
          <p:cNvSpPr/>
          <p:nvPr/>
        </p:nvSpPr>
        <p:spPr>
          <a:xfrm>
            <a:off x="187037" y="1190139"/>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624468" y="1494263"/>
            <a:ext cx="8140391" cy="5564459"/>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82246" y="241979"/>
            <a:ext cx="3499676" cy="738664"/>
          </a:xfrm>
          <a:prstGeom prst="rect">
            <a:avLst/>
          </a:prstGeom>
        </p:spPr>
        <p:txBody>
          <a:bodyPr wrap="none">
            <a:spAutoFit/>
          </a:bodyPr>
          <a:lstStyle/>
          <a:p>
            <a:pPr lvl="0" algn="ctr">
              <a:buSzPts val="2800"/>
            </a:pPr>
            <a:r>
              <a:rPr lang="en-GB" sz="2800" b="1" dirty="0" smtClean="0">
                <a:solidFill>
                  <a:srgbClr val="002776"/>
                </a:solidFill>
              </a:rPr>
              <a:t>Deployment model </a:t>
            </a:r>
          </a:p>
          <a:p>
            <a:pPr algn="ctr">
              <a:buSzPts val="2800"/>
            </a:pPr>
            <a:endParaRPr lang="en-GB" b="1" dirty="0" smtClean="0">
              <a:solidFill>
                <a:srgbClr val="00277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Google Shape;93;p2"/>
          <p:cNvSpPr txBox="1"/>
          <p:nvPr/>
        </p:nvSpPr>
        <p:spPr>
          <a:xfrm>
            <a:off x="244261" y="398709"/>
            <a:ext cx="35820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Business Problem:</a:t>
            </a:r>
            <a:endParaRPr sz="1400" b="0" i="0" u="none" strike="noStrike" cap="none">
              <a:solidFill>
                <a:srgbClr val="000000"/>
              </a:solidFill>
              <a:latin typeface="Arial"/>
              <a:ea typeface="Arial"/>
              <a:cs typeface="Arial"/>
              <a:sym typeface="Arial"/>
            </a:endParaRPr>
          </a:p>
        </p:txBody>
      </p:sp>
      <p:sp>
        <p:nvSpPr>
          <p:cNvPr id="94" name="Google Shape;94;p2"/>
          <p:cNvSpPr txBox="1"/>
          <p:nvPr/>
        </p:nvSpPr>
        <p:spPr>
          <a:xfrm>
            <a:off x="418102" y="3787508"/>
            <a:ext cx="26244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600" b="1" i="0" u="none" strike="noStrike" cap="none">
                <a:solidFill>
                  <a:schemeClr val="dk1"/>
                </a:solidFill>
                <a:latin typeface="Arial"/>
                <a:ea typeface="Arial"/>
                <a:cs typeface="Arial"/>
                <a:sym typeface="Arial"/>
              </a:rPr>
              <a:t>Objective:</a:t>
            </a:r>
            <a:endParaRPr sz="2600" b="0" i="0" u="none" strike="noStrike" cap="none">
              <a:solidFill>
                <a:srgbClr val="000000"/>
              </a:solidFill>
              <a:latin typeface="Arial"/>
              <a:ea typeface="Arial"/>
              <a:cs typeface="Arial"/>
              <a:sym typeface="Arial"/>
            </a:endParaRPr>
          </a:p>
        </p:txBody>
      </p:sp>
      <p:pic>
        <p:nvPicPr>
          <p:cNvPr id="95" name="Google Shape;95;p2"/>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96" name="Google Shape;96;p2"/>
          <p:cNvSpPr/>
          <p:nvPr/>
        </p:nvSpPr>
        <p:spPr>
          <a:xfrm>
            <a:off x="187037" y="95596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2"/>
          <p:cNvSpPr/>
          <p:nvPr/>
        </p:nvSpPr>
        <p:spPr>
          <a:xfrm>
            <a:off x="424476" y="4299156"/>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 name="Google Shape;98;p2"/>
          <p:cNvSpPr txBox="1"/>
          <p:nvPr/>
        </p:nvSpPr>
        <p:spPr>
          <a:xfrm>
            <a:off x="355725" y="4583075"/>
            <a:ext cx="89490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Implementation of Social Event Analysis Model  to classify to which cluster your article belongs to.</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a:solidFill>
                <a:srgbClr val="000000"/>
              </a:solidFill>
              <a:latin typeface="Arial"/>
              <a:ea typeface="Arial"/>
              <a:cs typeface="Arial"/>
              <a:sym typeface="Arial"/>
            </a:endParaRPr>
          </a:p>
        </p:txBody>
      </p:sp>
      <p:sp>
        <p:nvSpPr>
          <p:cNvPr id="99" name="Google Shape;99;p2"/>
          <p:cNvSpPr txBox="1"/>
          <p:nvPr/>
        </p:nvSpPr>
        <p:spPr>
          <a:xfrm>
            <a:off x="390293" y="1170879"/>
            <a:ext cx="8764800" cy="22467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This project consist of Social event tracking and evolution framework. We can obtain the evolutionary trends of social events and generate effective event summary details over time. The input is the  textual data collected from various social media. Based on the input data, our algorithm can learn multi-modality topics and track multiple events. After tracking, for each event, it can be visualized with texts and image over time</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6" name="Google Shape;106;p3"/>
          <p:cNvSpPr/>
          <p:nvPr/>
        </p:nvSpPr>
        <p:spPr>
          <a:xfrm>
            <a:off x="209339" y="1279349"/>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46050" y="1973766"/>
            <a:ext cx="8675648" cy="4154984"/>
          </a:xfrm>
          <a:prstGeom prst="rect">
            <a:avLst/>
          </a:prstGeom>
          <a:noFill/>
        </p:spPr>
        <p:txBody>
          <a:bodyPr wrap="square" rtlCol="0">
            <a:spAutoFit/>
          </a:bodyPr>
          <a:lstStyle/>
          <a:p>
            <a:pPr fontAlgn="base">
              <a:buFont typeface="Arial" pitchFamily="34" charset="0"/>
              <a:buChar char="•"/>
            </a:pPr>
            <a:r>
              <a:rPr lang="en-GB" sz="2400" b="1" dirty="0" smtClean="0"/>
              <a:t>Fixed K :- the number of topics is fixed and must be known ahead of time</a:t>
            </a:r>
          </a:p>
          <a:p>
            <a:pPr fontAlgn="base">
              <a:buFont typeface="Arial" pitchFamily="34" charset="0"/>
              <a:buChar char="•"/>
            </a:pPr>
            <a:r>
              <a:rPr lang="en-GB" sz="2400" b="1" dirty="0" smtClean="0"/>
              <a:t>Uncorrelated topics :- Dirichlet topic distribution cannot capture correlations.</a:t>
            </a:r>
          </a:p>
          <a:p>
            <a:pPr fontAlgn="base">
              <a:buFont typeface="Arial" pitchFamily="34" charset="0"/>
              <a:buChar char="•"/>
            </a:pPr>
            <a:r>
              <a:rPr lang="en-GB" sz="2400" b="1" dirty="0" smtClean="0"/>
              <a:t>Static :-no evolution of topics over time</a:t>
            </a:r>
          </a:p>
          <a:p>
            <a:pPr fontAlgn="base">
              <a:buFont typeface="Arial" pitchFamily="34" charset="0"/>
              <a:buChar char="•"/>
            </a:pPr>
            <a:r>
              <a:rPr lang="en-GB" sz="2400" b="1" dirty="0" smtClean="0"/>
              <a:t>Bag of words :-  assumes words are exchangeable, sentence structure is not modelled.</a:t>
            </a:r>
          </a:p>
          <a:p>
            <a:pPr fontAlgn="base">
              <a:buFont typeface="Arial" pitchFamily="34" charset="0"/>
              <a:buChar char="•"/>
            </a:pPr>
            <a:endParaRPr lang="en-GB" sz="2400" b="1" dirty="0" smtClean="0"/>
          </a:p>
          <a:p>
            <a:pPr fontAlgn="base"/>
            <a:endParaRPr lang="en-GB" sz="2400" b="1" dirty="0" smtClean="0">
              <a:solidFill>
                <a:srgbClr val="C00000"/>
              </a:solidFill>
            </a:endParaRPr>
          </a:p>
          <a:p>
            <a:pPr fontAlgn="base">
              <a:buFont typeface="Arial" pitchFamily="34" charset="0"/>
              <a:buChar char="•"/>
            </a:pPr>
            <a:r>
              <a:rPr lang="en-GB" sz="2400" b="1" dirty="0" smtClean="0">
                <a:solidFill>
                  <a:srgbClr val="C00000"/>
                </a:solidFill>
              </a:rPr>
              <a:t>Despite its limitations, LDA is central to topic modelling and has really revolutionized the field.</a:t>
            </a:r>
            <a:endParaRPr lang="en-GB" sz="2400" b="1" dirty="0">
              <a:solidFill>
                <a:srgbClr val="C00000"/>
              </a:solidFill>
            </a:endParaRPr>
          </a:p>
        </p:txBody>
      </p:sp>
      <p:sp>
        <p:nvSpPr>
          <p:cNvPr id="9" name="Rectangle 8"/>
          <p:cNvSpPr/>
          <p:nvPr/>
        </p:nvSpPr>
        <p:spPr>
          <a:xfrm>
            <a:off x="2928312" y="576517"/>
            <a:ext cx="3478837" cy="523220"/>
          </a:xfrm>
          <a:prstGeom prst="rect">
            <a:avLst/>
          </a:prstGeom>
        </p:spPr>
        <p:txBody>
          <a:bodyPr wrap="none">
            <a:spAutoFit/>
          </a:bodyPr>
          <a:lstStyle/>
          <a:p>
            <a:r>
              <a:rPr lang="en-GB" sz="2800" b="1" dirty="0" smtClean="0">
                <a:solidFill>
                  <a:srgbClr val="002776"/>
                </a:solidFill>
              </a:rPr>
              <a:t>Limitations of LDA </a:t>
            </a:r>
            <a:endParaRPr lang="en-US"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6" name="Google Shape;106;p3"/>
          <p:cNvSpPr/>
          <p:nvPr/>
        </p:nvSpPr>
        <p:spPr>
          <a:xfrm>
            <a:off x="209339" y="1279349"/>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278782" y="1973766"/>
            <a:ext cx="8675648" cy="3785652"/>
          </a:xfrm>
          <a:prstGeom prst="rect">
            <a:avLst/>
          </a:prstGeom>
          <a:noFill/>
        </p:spPr>
        <p:txBody>
          <a:bodyPr wrap="square" rtlCol="0">
            <a:spAutoFit/>
          </a:bodyPr>
          <a:lstStyle/>
          <a:p>
            <a:pPr algn="just" fontAlgn="base"/>
            <a:r>
              <a:rPr lang="en-GB" sz="2400" dirty="0" smtClean="0"/>
              <a:t>	Topic </a:t>
            </a:r>
            <a:r>
              <a:rPr lang="en-GB" sz="2400" dirty="0" smtClean="0"/>
              <a:t>modelling </a:t>
            </a:r>
            <a:r>
              <a:rPr lang="en-GB" sz="2400" dirty="0" smtClean="0"/>
              <a:t>is important for text mining. You can understand how important it is to accurately judge the topic for the document and how useful it will be to get relevant and useful documents. This is one of the useful and most widely used problem statement to provide topic based on the contents of the document.</a:t>
            </a:r>
          </a:p>
          <a:p>
            <a:pPr algn="just" fontAlgn="base"/>
            <a:r>
              <a:rPr lang="en-GB" sz="2400" dirty="0" smtClean="0"/>
              <a:t>	This is unsupervised learning model and LDA comes with one limitation of pre deciding the number of topics for the given document. You can make use of multiple libraries like </a:t>
            </a:r>
            <a:r>
              <a:rPr lang="en-GB" sz="2400" dirty="0" err="1" smtClean="0"/>
              <a:t>sklearn</a:t>
            </a:r>
            <a:r>
              <a:rPr lang="en-GB" sz="2400" dirty="0" smtClean="0"/>
              <a:t>, </a:t>
            </a:r>
            <a:r>
              <a:rPr lang="en-GB" sz="2400" dirty="0" err="1" smtClean="0"/>
              <a:t>gensim</a:t>
            </a:r>
            <a:r>
              <a:rPr lang="en-GB" sz="2400" dirty="0" smtClean="0"/>
              <a:t> etc to implement LDA to train the model. </a:t>
            </a:r>
            <a:endParaRPr lang="en-GB" sz="2400" b="1" dirty="0">
              <a:solidFill>
                <a:srgbClr val="C00000"/>
              </a:solidFill>
            </a:endParaRPr>
          </a:p>
        </p:txBody>
      </p:sp>
      <p:sp>
        <p:nvSpPr>
          <p:cNvPr id="9" name="Rectangle 8"/>
          <p:cNvSpPr/>
          <p:nvPr/>
        </p:nvSpPr>
        <p:spPr>
          <a:xfrm>
            <a:off x="2928312" y="576517"/>
            <a:ext cx="2141933" cy="523220"/>
          </a:xfrm>
          <a:prstGeom prst="rect">
            <a:avLst/>
          </a:prstGeom>
        </p:spPr>
        <p:txBody>
          <a:bodyPr wrap="none">
            <a:spAutoFit/>
          </a:bodyPr>
          <a:lstStyle/>
          <a:p>
            <a:r>
              <a:rPr lang="en-GB" sz="2800" b="1" dirty="0" smtClean="0">
                <a:solidFill>
                  <a:srgbClr val="002776"/>
                </a:solidFill>
              </a:rPr>
              <a:t>Conclusion</a:t>
            </a:r>
            <a:endParaRPr lang="en-US"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1" name="Google Shape;131;p15"/>
          <p:cNvSpPr txBox="1"/>
          <p:nvPr/>
        </p:nvSpPr>
        <p:spPr>
          <a:xfrm>
            <a:off x="2616828" y="3399884"/>
            <a:ext cx="4185415"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4000" b="1" i="0" u="none" strike="noStrike" cap="none" dirty="0">
                <a:solidFill>
                  <a:srgbClr val="002776"/>
                </a:solidFill>
                <a:latin typeface="Arial"/>
                <a:ea typeface="Arial"/>
                <a:cs typeface="Arial"/>
                <a:sym typeface="Arial"/>
              </a:rPr>
              <a:t>Thank you</a:t>
            </a:r>
            <a:endParaRPr sz="4000" b="0" i="0" u="none" strike="noStrike" cap="none">
              <a:solidFill>
                <a:srgbClr val="000000"/>
              </a:solidFill>
              <a:latin typeface="Arial"/>
              <a:ea typeface="Arial"/>
              <a:cs typeface="Arial"/>
              <a:sym typeface="Arial"/>
            </a:endParaRPr>
          </a:p>
        </p:txBody>
      </p:sp>
      <p:pic>
        <p:nvPicPr>
          <p:cNvPr id="132" name="Google Shape;132;p15"/>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4" name="Google Shape;106;p3"/>
          <p:cNvSpPr/>
          <p:nvPr/>
        </p:nvSpPr>
        <p:spPr>
          <a:xfrm>
            <a:off x="187037" y="95596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626558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Project Architecture / Project Flow</a:t>
            </a: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187037" y="95596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 name="Google Shape;107;p3"/>
          <p:cNvSpPr txBox="1"/>
          <p:nvPr/>
        </p:nvSpPr>
        <p:spPr>
          <a:xfrm>
            <a:off x="315310" y="2506717"/>
            <a:ext cx="1277007" cy="1200329"/>
          </a:xfrm>
          <a:prstGeom prst="rect">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Text</a:t>
            </a:r>
            <a:endParaRPr/>
          </a:p>
          <a:p>
            <a:pPr marL="0" marR="0" lvl="0" indent="0" algn="ctr"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a:t>
            </a:r>
            <a:endParaRPr sz="2400" b="1" i="0" u="none" strike="noStrike" cap="none">
              <a:solidFill>
                <a:schemeClr val="lt1"/>
              </a:solidFill>
              <a:latin typeface="Arial"/>
              <a:ea typeface="Arial"/>
              <a:cs typeface="Arial"/>
              <a:sym typeface="Arial"/>
            </a:endParaRPr>
          </a:p>
        </p:txBody>
      </p:sp>
      <p:sp>
        <p:nvSpPr>
          <p:cNvPr id="108" name="Google Shape;108;p3"/>
          <p:cNvSpPr/>
          <p:nvPr/>
        </p:nvSpPr>
        <p:spPr>
          <a:xfrm>
            <a:off x="1671144" y="3042744"/>
            <a:ext cx="583324" cy="220718"/>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3"/>
          <p:cNvSpPr/>
          <p:nvPr/>
        </p:nvSpPr>
        <p:spPr>
          <a:xfrm>
            <a:off x="2285999" y="1891863"/>
            <a:ext cx="2900856" cy="2790496"/>
          </a:xfrm>
          <a:prstGeom prst="rect">
            <a:avLst/>
          </a:prstGeom>
          <a:solidFill>
            <a:srgbClr val="00206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3"/>
          <p:cNvSpPr txBox="1"/>
          <p:nvPr/>
        </p:nvSpPr>
        <p:spPr>
          <a:xfrm>
            <a:off x="5707117" y="1355835"/>
            <a:ext cx="329499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rgbClr val="7030A0"/>
                </a:solidFill>
                <a:latin typeface="Arial"/>
                <a:ea typeface="Arial"/>
                <a:cs typeface="Arial"/>
                <a:sym typeface="Arial"/>
              </a:rPr>
              <a:t>Feature Engineering </a:t>
            </a:r>
            <a:endParaRPr sz="2000" b="1" i="0" u="none" strike="noStrike" cap="none">
              <a:solidFill>
                <a:srgbClr val="7030A0"/>
              </a:solidFill>
              <a:latin typeface="Arial"/>
              <a:ea typeface="Arial"/>
              <a:cs typeface="Arial"/>
              <a:sym typeface="Arial"/>
            </a:endParaRPr>
          </a:p>
        </p:txBody>
      </p:sp>
      <p:sp>
        <p:nvSpPr>
          <p:cNvPr id="111" name="Google Shape;111;p3"/>
          <p:cNvSpPr txBox="1"/>
          <p:nvPr/>
        </p:nvSpPr>
        <p:spPr>
          <a:xfrm>
            <a:off x="2490952" y="2207172"/>
            <a:ext cx="2380593" cy="338554"/>
          </a:xfrm>
          <a:prstGeom prst="rect">
            <a:avLst/>
          </a:prstGeom>
          <a:solidFill>
            <a:schemeClr val="lt1"/>
          </a:solidFill>
          <a:ln w="9525" cap="flat" cmpd="sng">
            <a:solidFill>
              <a:srgbClr val="42719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Tokenization</a:t>
            </a:r>
            <a:endParaRPr sz="1600" b="0" i="0" u="none" strike="noStrike" cap="none">
              <a:solidFill>
                <a:srgbClr val="000000"/>
              </a:solidFill>
              <a:latin typeface="Arial"/>
              <a:ea typeface="Arial"/>
              <a:cs typeface="Arial"/>
              <a:sym typeface="Arial"/>
            </a:endParaRPr>
          </a:p>
        </p:txBody>
      </p:sp>
      <p:sp>
        <p:nvSpPr>
          <p:cNvPr id="112" name="Google Shape;112;p3"/>
          <p:cNvSpPr/>
          <p:nvPr/>
        </p:nvSpPr>
        <p:spPr>
          <a:xfrm>
            <a:off x="3626070" y="2538248"/>
            <a:ext cx="126124" cy="441435"/>
          </a:xfrm>
          <a:prstGeom prst="downArrow">
            <a:avLst>
              <a:gd name="adj1" fmla="val 50000"/>
              <a:gd name="adj2" fmla="val 50000"/>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3"/>
          <p:cNvSpPr txBox="1"/>
          <p:nvPr/>
        </p:nvSpPr>
        <p:spPr>
          <a:xfrm>
            <a:off x="2522483" y="2995447"/>
            <a:ext cx="2443655" cy="338554"/>
          </a:xfrm>
          <a:prstGeom prst="rect">
            <a:avLst/>
          </a:prstGeom>
          <a:solidFill>
            <a:schemeClr val="lt1"/>
          </a:solidFill>
          <a:ln w="9525" cap="flat" cmpd="sng">
            <a:solidFill>
              <a:srgbClr val="42719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Removing stop words</a:t>
            </a:r>
            <a:endParaRPr sz="1600" b="1" i="0" u="none" strike="noStrike" cap="none">
              <a:solidFill>
                <a:srgbClr val="000000"/>
              </a:solidFill>
              <a:latin typeface="Arial"/>
              <a:ea typeface="Arial"/>
              <a:cs typeface="Arial"/>
              <a:sym typeface="Arial"/>
            </a:endParaRPr>
          </a:p>
        </p:txBody>
      </p:sp>
      <p:sp>
        <p:nvSpPr>
          <p:cNvPr id="114" name="Google Shape;114;p3"/>
          <p:cNvSpPr/>
          <p:nvPr/>
        </p:nvSpPr>
        <p:spPr>
          <a:xfrm>
            <a:off x="3657599" y="3342290"/>
            <a:ext cx="141891" cy="404648"/>
          </a:xfrm>
          <a:prstGeom prst="downArrow">
            <a:avLst>
              <a:gd name="adj1" fmla="val 50000"/>
              <a:gd name="adj2" fmla="val 50000"/>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 name="Google Shape;115;p3"/>
          <p:cNvSpPr txBox="1"/>
          <p:nvPr/>
        </p:nvSpPr>
        <p:spPr>
          <a:xfrm>
            <a:off x="2538249" y="3752193"/>
            <a:ext cx="2538248" cy="584775"/>
          </a:xfrm>
          <a:prstGeom prst="rect">
            <a:avLst/>
          </a:prstGeom>
          <a:solidFill>
            <a:schemeClr val="lt1"/>
          </a:solidFill>
          <a:ln w="9525" cap="flat" cmpd="sng">
            <a:solidFill>
              <a:srgbClr val="42719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Stemming lemmatization</a:t>
            </a:r>
            <a:endParaRPr sz="1600" b="1" i="0" u="none" strike="noStrike" cap="none">
              <a:solidFill>
                <a:srgbClr val="000000"/>
              </a:solidFill>
              <a:latin typeface="Arial"/>
              <a:ea typeface="Arial"/>
              <a:cs typeface="Arial"/>
              <a:sym typeface="Arial"/>
            </a:endParaRPr>
          </a:p>
        </p:txBody>
      </p:sp>
      <p:sp>
        <p:nvSpPr>
          <p:cNvPr id="116" name="Google Shape;116;p3"/>
          <p:cNvSpPr/>
          <p:nvPr/>
        </p:nvSpPr>
        <p:spPr>
          <a:xfrm>
            <a:off x="5197366" y="3074275"/>
            <a:ext cx="583324" cy="136635"/>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p3"/>
          <p:cNvSpPr/>
          <p:nvPr/>
        </p:nvSpPr>
        <p:spPr>
          <a:xfrm>
            <a:off x="5785945" y="1923393"/>
            <a:ext cx="3216165" cy="2333297"/>
          </a:xfrm>
          <a:prstGeom prst="rect">
            <a:avLst/>
          </a:prstGeom>
          <a:solidFill>
            <a:srgbClr val="00206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 name="Google Shape;118;p3"/>
          <p:cNvSpPr txBox="1"/>
          <p:nvPr/>
        </p:nvSpPr>
        <p:spPr>
          <a:xfrm>
            <a:off x="2328042" y="1334814"/>
            <a:ext cx="27904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rgbClr val="7030A0"/>
                </a:solidFill>
                <a:latin typeface="Arial"/>
                <a:ea typeface="Arial"/>
                <a:cs typeface="Arial"/>
                <a:sym typeface="Arial"/>
              </a:rPr>
              <a:t>Pre-processing Text  </a:t>
            </a:r>
            <a:endParaRPr sz="2000" b="1" i="0" u="none" strike="noStrike" cap="none">
              <a:solidFill>
                <a:srgbClr val="7030A0"/>
              </a:solidFill>
              <a:latin typeface="Arial"/>
              <a:ea typeface="Arial"/>
              <a:cs typeface="Arial"/>
              <a:sym typeface="Arial"/>
            </a:endParaRPr>
          </a:p>
        </p:txBody>
      </p:sp>
      <p:sp>
        <p:nvSpPr>
          <p:cNvPr id="119" name="Google Shape;119;p3"/>
          <p:cNvSpPr txBox="1"/>
          <p:nvPr/>
        </p:nvSpPr>
        <p:spPr>
          <a:xfrm>
            <a:off x="6006661" y="2207173"/>
            <a:ext cx="2806262" cy="338554"/>
          </a:xfrm>
          <a:prstGeom prst="rect">
            <a:avLst/>
          </a:prstGeom>
          <a:solidFill>
            <a:schemeClr val="lt1"/>
          </a:solidFill>
          <a:ln w="9525" cap="flat" cmpd="sng">
            <a:solidFill>
              <a:srgbClr val="42719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Bag of Words </a:t>
            </a:r>
            <a:endParaRPr sz="1600" b="1" i="0" u="none" strike="noStrike" cap="none">
              <a:solidFill>
                <a:srgbClr val="000000"/>
              </a:solidFill>
              <a:latin typeface="Arial"/>
              <a:ea typeface="Arial"/>
              <a:cs typeface="Arial"/>
              <a:sym typeface="Arial"/>
            </a:endParaRPr>
          </a:p>
        </p:txBody>
      </p:sp>
      <p:sp>
        <p:nvSpPr>
          <p:cNvPr id="120" name="Google Shape;120;p3"/>
          <p:cNvSpPr txBox="1"/>
          <p:nvPr/>
        </p:nvSpPr>
        <p:spPr>
          <a:xfrm>
            <a:off x="6038193" y="2885090"/>
            <a:ext cx="2790497" cy="338554"/>
          </a:xfrm>
          <a:prstGeom prst="rect">
            <a:avLst/>
          </a:prstGeom>
          <a:solidFill>
            <a:schemeClr val="lt1"/>
          </a:solidFill>
          <a:ln w="9525" cap="flat" cmpd="sng">
            <a:solidFill>
              <a:srgbClr val="42719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TF-IDF</a:t>
            </a:r>
            <a:endParaRPr sz="1600" b="1" i="0" u="none" strike="noStrike" cap="none">
              <a:solidFill>
                <a:srgbClr val="000000"/>
              </a:solidFill>
              <a:latin typeface="Arial"/>
              <a:ea typeface="Arial"/>
              <a:cs typeface="Arial"/>
              <a:sym typeface="Arial"/>
            </a:endParaRPr>
          </a:p>
        </p:txBody>
      </p:sp>
      <p:sp>
        <p:nvSpPr>
          <p:cNvPr id="121" name="Google Shape;121;p3"/>
          <p:cNvSpPr txBox="1"/>
          <p:nvPr/>
        </p:nvSpPr>
        <p:spPr>
          <a:xfrm>
            <a:off x="6022427" y="3547242"/>
            <a:ext cx="2790497" cy="338554"/>
          </a:xfrm>
          <a:prstGeom prst="rect">
            <a:avLst/>
          </a:prstGeom>
          <a:solidFill>
            <a:schemeClr val="lt1"/>
          </a:solidFill>
          <a:ln w="9525" cap="flat" cmpd="sng">
            <a:solidFill>
              <a:srgbClr val="42719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Word Embedding </a:t>
            </a:r>
            <a:endParaRPr sz="1600" b="1" i="0" u="none" strike="noStrike" cap="none">
              <a:solidFill>
                <a:srgbClr val="000000"/>
              </a:solidFill>
              <a:latin typeface="Arial"/>
              <a:ea typeface="Arial"/>
              <a:cs typeface="Arial"/>
              <a:sym typeface="Arial"/>
            </a:endParaRPr>
          </a:p>
        </p:txBody>
      </p:sp>
      <p:sp>
        <p:nvSpPr>
          <p:cNvPr id="122" name="Google Shape;122;p3"/>
          <p:cNvSpPr/>
          <p:nvPr/>
        </p:nvSpPr>
        <p:spPr>
          <a:xfrm flipH="1">
            <a:off x="7425559" y="4288220"/>
            <a:ext cx="141888" cy="74098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p3"/>
          <p:cNvSpPr/>
          <p:nvPr/>
        </p:nvSpPr>
        <p:spPr>
          <a:xfrm>
            <a:off x="5880538" y="5060732"/>
            <a:ext cx="3184635" cy="1718440"/>
          </a:xfrm>
          <a:prstGeom prst="rect">
            <a:avLst/>
          </a:prstGeom>
          <a:solidFill>
            <a:srgbClr val="00206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2000" b="1" i="0" u="none" strike="noStrike" cap="none">
                <a:solidFill>
                  <a:schemeClr val="lt1"/>
                </a:solidFill>
                <a:latin typeface="Arial"/>
                <a:ea typeface="Arial"/>
                <a:cs typeface="Arial"/>
                <a:sym typeface="Arial"/>
              </a:rPr>
              <a:t>Topic Model methods :</a:t>
            </a:r>
            <a:endParaRPr/>
          </a:p>
          <a:p>
            <a:pPr marL="0" marR="0" lvl="0" indent="0" algn="ctr" rtl="0">
              <a:lnSpc>
                <a:spcPct val="100000"/>
              </a:lnSpc>
              <a:spcBef>
                <a:spcPts val="0"/>
              </a:spcBef>
              <a:spcAft>
                <a:spcPts val="0"/>
              </a:spcAft>
              <a:buNone/>
            </a:pPr>
            <a:r>
              <a:rPr lang="en-US" sz="2000" b="1" i="0" u="none" strike="noStrike" cap="none">
                <a:solidFill>
                  <a:schemeClr val="lt1"/>
                </a:solidFill>
                <a:latin typeface="Arial"/>
                <a:ea typeface="Arial"/>
                <a:cs typeface="Arial"/>
                <a:sym typeface="Arial"/>
              </a:rPr>
              <a:t>LDA  </a:t>
            </a:r>
            <a:endParaRPr sz="2000" b="1" i="0" u="none" strike="noStrike" cap="none">
              <a:solidFill>
                <a:schemeClr val="lt1"/>
              </a:solidFill>
              <a:latin typeface="Arial"/>
              <a:ea typeface="Arial"/>
              <a:cs typeface="Arial"/>
              <a:sym typeface="Arial"/>
            </a:endParaRPr>
          </a:p>
        </p:txBody>
      </p:sp>
      <p:sp>
        <p:nvSpPr>
          <p:cNvPr id="124" name="Google Shape;124;p3"/>
          <p:cNvSpPr txBox="1"/>
          <p:nvPr/>
        </p:nvSpPr>
        <p:spPr>
          <a:xfrm>
            <a:off x="6174828" y="6921062"/>
            <a:ext cx="27906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rgbClr val="7030A0"/>
                </a:solidFill>
                <a:latin typeface="Arial"/>
                <a:ea typeface="Arial"/>
                <a:cs typeface="Arial"/>
                <a:sym typeface="Arial"/>
              </a:rPr>
              <a:t>Model building </a:t>
            </a:r>
            <a:endParaRPr sz="2000" b="1" i="0" u="none" strike="noStrike" cap="none">
              <a:solidFill>
                <a:srgbClr val="7030A0"/>
              </a:solidFill>
              <a:latin typeface="Arial"/>
              <a:ea typeface="Arial"/>
              <a:cs typeface="Arial"/>
              <a:sym typeface="Arial"/>
            </a:endParaRPr>
          </a:p>
        </p:txBody>
      </p:sp>
      <p:sp>
        <p:nvSpPr>
          <p:cNvPr id="125" name="Google Shape;125;p3"/>
          <p:cNvSpPr/>
          <p:nvPr/>
        </p:nvSpPr>
        <p:spPr>
          <a:xfrm>
            <a:off x="5218386" y="5612524"/>
            <a:ext cx="630621" cy="157655"/>
          </a:xfrm>
          <a:prstGeom prst="lef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3"/>
          <p:cNvSpPr txBox="1"/>
          <p:nvPr/>
        </p:nvSpPr>
        <p:spPr>
          <a:xfrm>
            <a:off x="2401613" y="5228898"/>
            <a:ext cx="2790497" cy="1200329"/>
          </a:xfrm>
          <a:prstGeom prst="rect">
            <a:avLst/>
          </a:prstGeom>
          <a:solidFill>
            <a:srgbClr val="002060"/>
          </a:solidFill>
          <a:ln w="9525" cap="flat" cmpd="sng">
            <a:solidFill>
              <a:srgbClr val="42719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Model Evolution</a:t>
            </a:r>
            <a:endParaRPr/>
          </a:p>
          <a:p>
            <a:pPr marL="0" marR="0" lvl="0" indent="0" algn="ctr"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a:t>
            </a:r>
            <a:endParaRPr sz="2400" b="1"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1384954"/>
          </a:xfrm>
          <a:prstGeom prst="rect">
            <a:avLst/>
          </a:prstGeom>
          <a:noFill/>
          <a:ln>
            <a:noFill/>
          </a:ln>
        </p:spPr>
        <p:txBody>
          <a:bodyPr spcFirstLastPara="1" wrap="square" lIns="91425" tIns="45700" rIns="91425" bIns="45700" anchor="t" anchorCtr="0">
            <a:spAutoFit/>
          </a:bodyPr>
          <a:lstStyle/>
          <a:p>
            <a:pPr algn="ctr">
              <a:buSzPts val="2800"/>
            </a:pPr>
            <a:r>
              <a:rPr lang="en-US" sz="2800" b="1" dirty="0" smtClean="0">
                <a:solidFill>
                  <a:srgbClr val="002776"/>
                </a:solidFill>
              </a:rPr>
              <a:t> </a:t>
            </a:r>
            <a:r>
              <a:rPr lang="en-GB" sz="2800" b="1" dirty="0" smtClean="0">
                <a:solidFill>
                  <a:srgbClr val="002776"/>
                </a:solidFill>
              </a:rPr>
              <a:t>Dominant topic and its percentage contribution in each document</a:t>
            </a: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28" name="Table 27"/>
          <p:cNvGraphicFramePr>
            <a:graphicFrameLocks noGrp="1"/>
          </p:cNvGraphicFramePr>
          <p:nvPr/>
        </p:nvGraphicFramePr>
        <p:xfrm>
          <a:off x="535258" y="1906861"/>
          <a:ext cx="8497231" cy="5301746"/>
        </p:xfrm>
        <a:graphic>
          <a:graphicData uri="http://schemas.openxmlformats.org/drawingml/2006/table">
            <a:tbl>
              <a:tblPr/>
              <a:tblGrid>
                <a:gridCol w="77176"/>
                <a:gridCol w="1182912"/>
                <a:gridCol w="1226634"/>
                <a:gridCol w="1550020"/>
                <a:gridCol w="2687444"/>
                <a:gridCol w="1773045"/>
              </a:tblGrid>
              <a:tr h="327321">
                <a:tc>
                  <a:txBody>
                    <a:bodyPr/>
                    <a:lstStyle/>
                    <a:p>
                      <a:pPr algn="l" fontAlgn="ctr"/>
                      <a:endParaRPr lang="en-US" sz="1000" b="1" dirty="0"/>
                    </a:p>
                  </a:txBody>
                  <a:tcPr marL="25888" marR="25888" marT="12944" marB="12944" anchor="ctr">
                    <a:lnL>
                      <a:noFill/>
                    </a:lnL>
                    <a:lnR>
                      <a:noFill/>
                    </a:lnR>
                    <a:lnT>
                      <a:noFill/>
                    </a:lnT>
                    <a:lnB>
                      <a:noFill/>
                    </a:lnB>
                    <a:solidFill>
                      <a:srgbClr val="FFFFFF"/>
                    </a:solidFill>
                  </a:tcPr>
                </a:tc>
                <a:tc>
                  <a:txBody>
                    <a:bodyPr/>
                    <a:lstStyle/>
                    <a:p>
                      <a:pPr algn="l" fontAlgn="ctr"/>
                      <a:r>
                        <a:rPr lang="en-US" sz="1000" b="1" dirty="0" err="1"/>
                        <a:t>Document_No</a:t>
                      </a:r>
                      <a:endParaRPr lang="en-US" sz="1000" b="1" dirty="0"/>
                    </a:p>
                  </a:txBody>
                  <a:tcPr marL="25888" marR="25888" marT="12944" marB="12944" anchor="ctr">
                    <a:lnL>
                      <a:noFill/>
                    </a:lnL>
                    <a:lnR>
                      <a:noFill/>
                    </a:lnR>
                    <a:lnT>
                      <a:noFill/>
                    </a:lnT>
                    <a:lnB>
                      <a:noFill/>
                    </a:lnB>
                    <a:solidFill>
                      <a:srgbClr val="FFFFFF"/>
                    </a:solidFill>
                  </a:tcPr>
                </a:tc>
                <a:tc>
                  <a:txBody>
                    <a:bodyPr/>
                    <a:lstStyle/>
                    <a:p>
                      <a:pPr algn="l" fontAlgn="ctr"/>
                      <a:r>
                        <a:rPr lang="en-US" sz="1000" b="1" dirty="0" err="1"/>
                        <a:t>Dominant_Topic</a:t>
                      </a:r>
                      <a:endParaRPr lang="en-US" sz="1000" b="1" dirty="0"/>
                    </a:p>
                  </a:txBody>
                  <a:tcPr marL="25888" marR="25888" marT="12944" marB="12944" anchor="ctr">
                    <a:lnL>
                      <a:noFill/>
                    </a:lnL>
                    <a:lnR>
                      <a:noFill/>
                    </a:lnR>
                    <a:lnT>
                      <a:noFill/>
                    </a:lnT>
                    <a:lnB>
                      <a:noFill/>
                    </a:lnB>
                    <a:solidFill>
                      <a:srgbClr val="FFFFFF"/>
                    </a:solidFill>
                  </a:tcPr>
                </a:tc>
                <a:tc>
                  <a:txBody>
                    <a:bodyPr/>
                    <a:lstStyle/>
                    <a:p>
                      <a:pPr algn="l" fontAlgn="ctr"/>
                      <a:r>
                        <a:rPr lang="en-US" sz="1000" b="1"/>
                        <a:t>Topic_Perc_Contrib</a:t>
                      </a:r>
                    </a:p>
                  </a:txBody>
                  <a:tcPr marL="25888" marR="25888" marT="12944" marB="12944" anchor="ctr">
                    <a:lnL>
                      <a:noFill/>
                    </a:lnL>
                    <a:lnR>
                      <a:noFill/>
                    </a:lnR>
                    <a:lnT>
                      <a:noFill/>
                    </a:lnT>
                    <a:lnB>
                      <a:noFill/>
                    </a:lnB>
                    <a:solidFill>
                      <a:srgbClr val="FFFFFF"/>
                    </a:solidFill>
                  </a:tcPr>
                </a:tc>
                <a:tc>
                  <a:txBody>
                    <a:bodyPr/>
                    <a:lstStyle/>
                    <a:p>
                      <a:pPr algn="l" fontAlgn="ctr"/>
                      <a:r>
                        <a:rPr lang="en-US" sz="1000" b="1"/>
                        <a:t>Keywords</a:t>
                      </a:r>
                    </a:p>
                  </a:txBody>
                  <a:tcPr marL="25888" marR="25888" marT="12944" marB="12944" anchor="ctr">
                    <a:lnL>
                      <a:noFill/>
                    </a:lnL>
                    <a:lnR>
                      <a:noFill/>
                    </a:lnR>
                    <a:lnT>
                      <a:noFill/>
                    </a:lnT>
                    <a:lnB>
                      <a:noFill/>
                    </a:lnB>
                    <a:solidFill>
                      <a:srgbClr val="FFFFFF"/>
                    </a:solidFill>
                  </a:tcPr>
                </a:tc>
                <a:tc>
                  <a:txBody>
                    <a:bodyPr/>
                    <a:lstStyle/>
                    <a:p>
                      <a:pPr algn="l" fontAlgn="ctr"/>
                      <a:r>
                        <a:rPr lang="en-US" sz="1000" b="1"/>
                        <a:t>Text</a:t>
                      </a:r>
                    </a:p>
                  </a:txBody>
                  <a:tcPr marL="25888" marR="25888" marT="12944" marB="12944" anchor="ctr">
                    <a:lnL>
                      <a:noFill/>
                    </a:lnL>
                    <a:lnR>
                      <a:noFill/>
                    </a:lnR>
                    <a:lnT>
                      <a:noFill/>
                    </a:lnT>
                    <a:lnB>
                      <a:noFill/>
                    </a:lnB>
                    <a:solidFill>
                      <a:srgbClr val="FFFFFF"/>
                    </a:solidFill>
                  </a:tcPr>
                </a:tc>
              </a:tr>
              <a:tr h="478170">
                <a:tc>
                  <a:txBody>
                    <a:bodyPr/>
                    <a:lstStyle/>
                    <a:p>
                      <a:pPr algn="l" fontAlgn="ctr"/>
                      <a:r>
                        <a:rPr lang="en-US" sz="1000" b="1"/>
                        <a:t>0</a:t>
                      </a:r>
                    </a:p>
                  </a:txBody>
                  <a:tcPr marL="25888" marR="25888" marT="12944" marB="12944" anchor="ctr">
                    <a:lnL>
                      <a:noFill/>
                    </a:lnL>
                    <a:lnR>
                      <a:noFill/>
                    </a:lnR>
                    <a:lnT>
                      <a:noFill/>
                    </a:lnT>
                    <a:lnB>
                      <a:noFill/>
                    </a:lnB>
                    <a:solidFill>
                      <a:srgbClr val="F5F5F5"/>
                    </a:solidFill>
                  </a:tcPr>
                </a:tc>
                <a:tc>
                  <a:txBody>
                    <a:bodyPr/>
                    <a:lstStyle/>
                    <a:p>
                      <a:pPr algn="l" fontAlgn="ctr"/>
                      <a:r>
                        <a:rPr lang="en-US" sz="1000" dirty="0"/>
                        <a:t>0</a:t>
                      </a:r>
                    </a:p>
                  </a:txBody>
                  <a:tcPr marL="25888" marR="25888" marT="12944" marB="12944" anchor="ctr">
                    <a:lnL>
                      <a:noFill/>
                    </a:lnL>
                    <a:lnR>
                      <a:noFill/>
                    </a:lnR>
                    <a:lnT>
                      <a:noFill/>
                    </a:lnT>
                    <a:lnB>
                      <a:noFill/>
                    </a:lnB>
                    <a:solidFill>
                      <a:srgbClr val="F5F5F5"/>
                    </a:solidFill>
                  </a:tcPr>
                </a:tc>
                <a:tc>
                  <a:txBody>
                    <a:bodyPr/>
                    <a:lstStyle/>
                    <a:p>
                      <a:pPr algn="l" fontAlgn="ctr"/>
                      <a:r>
                        <a:rPr lang="en-US" sz="1000" dirty="0"/>
                        <a:t>3.0</a:t>
                      </a:r>
                    </a:p>
                  </a:txBody>
                  <a:tcPr marL="25888" marR="25888" marT="12944" marB="12944" anchor="ctr">
                    <a:lnL>
                      <a:noFill/>
                    </a:lnL>
                    <a:lnR>
                      <a:noFill/>
                    </a:lnR>
                    <a:lnT>
                      <a:noFill/>
                    </a:lnT>
                    <a:lnB>
                      <a:noFill/>
                    </a:lnB>
                    <a:solidFill>
                      <a:srgbClr val="F5F5F5"/>
                    </a:solidFill>
                  </a:tcPr>
                </a:tc>
                <a:tc>
                  <a:txBody>
                    <a:bodyPr/>
                    <a:lstStyle/>
                    <a:p>
                      <a:pPr algn="l" fontAlgn="ctr"/>
                      <a:r>
                        <a:rPr lang="en-US" sz="1000"/>
                        <a:t>0.7604</a:t>
                      </a:r>
                    </a:p>
                  </a:txBody>
                  <a:tcPr marL="25888" marR="25888" marT="12944" marB="12944" anchor="ctr">
                    <a:lnL>
                      <a:noFill/>
                    </a:lnL>
                    <a:lnR>
                      <a:noFill/>
                    </a:lnR>
                    <a:lnT>
                      <a:noFill/>
                    </a:lnT>
                    <a:lnB>
                      <a:noFill/>
                    </a:lnB>
                    <a:solidFill>
                      <a:srgbClr val="F5F5F5"/>
                    </a:solidFill>
                  </a:tcPr>
                </a:tc>
                <a:tc>
                  <a:txBody>
                    <a:bodyPr/>
                    <a:lstStyle/>
                    <a:p>
                      <a:pPr algn="l" fontAlgn="ctr"/>
                      <a:r>
                        <a:rPr lang="en-GB" sz="1000"/>
                        <a:t>bike, opinion, organization, line, hard, list,...</a:t>
                      </a:r>
                    </a:p>
                  </a:txBody>
                  <a:tcPr marL="25888" marR="25888" marT="12944" marB="12944" anchor="ctr">
                    <a:lnL>
                      <a:noFill/>
                    </a:lnL>
                    <a:lnR>
                      <a:noFill/>
                    </a:lnR>
                    <a:lnT>
                      <a:noFill/>
                    </a:lnT>
                    <a:lnB>
                      <a:noFill/>
                    </a:lnB>
                    <a:solidFill>
                      <a:srgbClr val="F5F5F5"/>
                    </a:solidFill>
                  </a:tcPr>
                </a:tc>
                <a:tc>
                  <a:txBody>
                    <a:bodyPr/>
                    <a:lstStyle/>
                    <a:p>
                      <a:pPr algn="l" fontAlgn="ctr"/>
                      <a:r>
                        <a:rPr lang="en-GB" sz="1000"/>
                        <a:t>[irwin, arnstein, recommendation, summary, wor...</a:t>
                      </a:r>
                    </a:p>
                  </a:txBody>
                  <a:tcPr marL="25888" marR="25888" marT="12944" marB="12944" anchor="ctr">
                    <a:lnL>
                      <a:noFill/>
                    </a:lnL>
                    <a:lnR>
                      <a:noFill/>
                    </a:lnR>
                    <a:lnT>
                      <a:noFill/>
                    </a:lnT>
                    <a:lnB>
                      <a:noFill/>
                    </a:lnB>
                    <a:solidFill>
                      <a:srgbClr val="F5F5F5"/>
                    </a:solidFill>
                  </a:tcPr>
                </a:tc>
              </a:tr>
              <a:tr h="478170">
                <a:tc>
                  <a:txBody>
                    <a:bodyPr/>
                    <a:lstStyle/>
                    <a:p>
                      <a:pPr algn="l" fontAlgn="ctr"/>
                      <a:r>
                        <a:rPr lang="en-US" sz="1000" b="1"/>
                        <a:t>1</a:t>
                      </a:r>
                    </a:p>
                  </a:txBody>
                  <a:tcPr marL="25888" marR="25888" marT="12944" marB="12944" anchor="ctr">
                    <a:lnL>
                      <a:noFill/>
                    </a:lnL>
                    <a:lnR>
                      <a:noFill/>
                    </a:lnR>
                    <a:lnT>
                      <a:noFill/>
                    </a:lnT>
                    <a:lnB>
                      <a:noFill/>
                    </a:lnB>
                    <a:solidFill>
                      <a:srgbClr val="FFFFFF"/>
                    </a:solidFill>
                  </a:tcPr>
                </a:tc>
                <a:tc>
                  <a:txBody>
                    <a:bodyPr/>
                    <a:lstStyle/>
                    <a:p>
                      <a:pPr algn="l" fontAlgn="ctr"/>
                      <a:r>
                        <a:rPr lang="en-US" sz="1000"/>
                        <a:t>1</a:t>
                      </a:r>
                    </a:p>
                  </a:txBody>
                  <a:tcPr marL="25888" marR="25888" marT="12944" marB="12944" anchor="ctr">
                    <a:lnL>
                      <a:noFill/>
                    </a:lnL>
                    <a:lnR>
                      <a:noFill/>
                    </a:lnR>
                    <a:lnT>
                      <a:noFill/>
                    </a:lnT>
                    <a:lnB>
                      <a:noFill/>
                    </a:lnB>
                    <a:solidFill>
                      <a:srgbClr val="FFFFFF"/>
                    </a:solidFill>
                  </a:tcPr>
                </a:tc>
                <a:tc>
                  <a:txBody>
                    <a:bodyPr/>
                    <a:lstStyle/>
                    <a:p>
                      <a:pPr algn="l" fontAlgn="ctr"/>
                      <a:r>
                        <a:rPr lang="en-US" sz="1000" dirty="0"/>
                        <a:t>1.0</a:t>
                      </a:r>
                    </a:p>
                  </a:txBody>
                  <a:tcPr marL="25888" marR="25888" marT="12944" marB="12944" anchor="ctr">
                    <a:lnL>
                      <a:noFill/>
                    </a:lnL>
                    <a:lnR>
                      <a:noFill/>
                    </a:lnR>
                    <a:lnT>
                      <a:noFill/>
                    </a:lnT>
                    <a:lnB>
                      <a:noFill/>
                    </a:lnB>
                    <a:solidFill>
                      <a:srgbClr val="FFFFFF"/>
                    </a:solidFill>
                  </a:tcPr>
                </a:tc>
                <a:tc>
                  <a:txBody>
                    <a:bodyPr/>
                    <a:lstStyle/>
                    <a:p>
                      <a:pPr algn="l" fontAlgn="ctr"/>
                      <a:r>
                        <a:rPr lang="en-US" sz="1000"/>
                        <a:t>0.5824</a:t>
                      </a:r>
                    </a:p>
                  </a:txBody>
                  <a:tcPr marL="25888" marR="25888" marT="12944" marB="12944" anchor="ctr">
                    <a:lnL>
                      <a:noFill/>
                    </a:lnL>
                    <a:lnR>
                      <a:noFill/>
                    </a:lnR>
                    <a:lnT>
                      <a:noFill/>
                    </a:lnT>
                    <a:lnB>
                      <a:noFill/>
                    </a:lnB>
                    <a:solidFill>
                      <a:srgbClr val="FFFFFF"/>
                    </a:solidFill>
                  </a:tcPr>
                </a:tc>
                <a:tc>
                  <a:txBody>
                    <a:bodyPr/>
                    <a:lstStyle/>
                    <a:p>
                      <a:pPr algn="l" fontAlgn="ctr"/>
                      <a:r>
                        <a:rPr lang="en-GB" sz="1000"/>
                        <a:t>team, hockey, play, win, player, playoff, wing...</a:t>
                      </a:r>
                    </a:p>
                  </a:txBody>
                  <a:tcPr marL="25888" marR="25888" marT="12944" marB="12944" anchor="ctr">
                    <a:lnL>
                      <a:noFill/>
                    </a:lnL>
                    <a:lnR>
                      <a:noFill/>
                    </a:lnR>
                    <a:lnT>
                      <a:noFill/>
                    </a:lnT>
                    <a:lnB>
                      <a:noFill/>
                    </a:lnB>
                    <a:solidFill>
                      <a:srgbClr val="FFFFFF"/>
                    </a:solidFill>
                  </a:tcPr>
                </a:tc>
                <a:tc>
                  <a:txBody>
                    <a:bodyPr/>
                    <a:lstStyle/>
                    <a:p>
                      <a:pPr algn="l" fontAlgn="ctr"/>
                      <a:r>
                        <a:rPr lang="en-GB" sz="1000"/>
                        <a:t>[gary, leung, organization, university, toront...</a:t>
                      </a:r>
                    </a:p>
                  </a:txBody>
                  <a:tcPr marL="25888" marR="25888" marT="12944" marB="12944" anchor="ctr">
                    <a:lnL>
                      <a:noFill/>
                    </a:lnL>
                    <a:lnR>
                      <a:noFill/>
                    </a:lnR>
                    <a:lnT>
                      <a:noFill/>
                    </a:lnT>
                    <a:lnB>
                      <a:noFill/>
                    </a:lnB>
                    <a:solidFill>
                      <a:srgbClr val="FFFFFF"/>
                    </a:solidFill>
                  </a:tcPr>
                </a:tc>
              </a:tr>
              <a:tr h="478170">
                <a:tc>
                  <a:txBody>
                    <a:bodyPr/>
                    <a:lstStyle/>
                    <a:p>
                      <a:pPr algn="l" fontAlgn="ctr"/>
                      <a:r>
                        <a:rPr lang="en-US" sz="1000" b="1"/>
                        <a:t>2</a:t>
                      </a:r>
                    </a:p>
                  </a:txBody>
                  <a:tcPr marL="25888" marR="25888" marT="12944" marB="12944" anchor="ctr">
                    <a:lnL>
                      <a:noFill/>
                    </a:lnL>
                    <a:lnR>
                      <a:noFill/>
                    </a:lnR>
                    <a:lnT>
                      <a:noFill/>
                    </a:lnT>
                    <a:lnB>
                      <a:noFill/>
                    </a:lnB>
                    <a:solidFill>
                      <a:srgbClr val="F5F5F5"/>
                    </a:solidFill>
                  </a:tcPr>
                </a:tc>
                <a:tc>
                  <a:txBody>
                    <a:bodyPr/>
                    <a:lstStyle/>
                    <a:p>
                      <a:pPr algn="l" fontAlgn="ctr"/>
                      <a:r>
                        <a:rPr lang="en-US" sz="1000" dirty="0"/>
                        <a:t>2</a:t>
                      </a:r>
                    </a:p>
                  </a:txBody>
                  <a:tcPr marL="25888" marR="25888" marT="12944" marB="12944" anchor="ctr">
                    <a:lnL>
                      <a:noFill/>
                    </a:lnL>
                    <a:lnR>
                      <a:noFill/>
                    </a:lnR>
                    <a:lnT>
                      <a:noFill/>
                    </a:lnT>
                    <a:lnB>
                      <a:noFill/>
                    </a:lnB>
                    <a:solidFill>
                      <a:srgbClr val="F5F5F5"/>
                    </a:solidFill>
                  </a:tcPr>
                </a:tc>
                <a:tc>
                  <a:txBody>
                    <a:bodyPr/>
                    <a:lstStyle/>
                    <a:p>
                      <a:pPr algn="l" fontAlgn="ctr"/>
                      <a:r>
                        <a:rPr lang="en-US" sz="1000" dirty="0"/>
                        <a:t>2.0</a:t>
                      </a:r>
                    </a:p>
                  </a:txBody>
                  <a:tcPr marL="25888" marR="25888" marT="12944" marB="12944" anchor="ctr">
                    <a:lnL>
                      <a:noFill/>
                    </a:lnL>
                    <a:lnR>
                      <a:noFill/>
                    </a:lnR>
                    <a:lnT>
                      <a:noFill/>
                    </a:lnT>
                    <a:lnB>
                      <a:noFill/>
                    </a:lnB>
                    <a:solidFill>
                      <a:srgbClr val="F5F5F5"/>
                    </a:solidFill>
                  </a:tcPr>
                </a:tc>
                <a:tc>
                  <a:txBody>
                    <a:bodyPr/>
                    <a:lstStyle/>
                    <a:p>
                      <a:pPr algn="l" fontAlgn="ctr"/>
                      <a:r>
                        <a:rPr lang="en-US" sz="1000"/>
                        <a:t>0.8223</a:t>
                      </a:r>
                    </a:p>
                  </a:txBody>
                  <a:tcPr marL="25888" marR="25888" marT="12944" marB="12944" anchor="ctr">
                    <a:lnL>
                      <a:noFill/>
                    </a:lnL>
                    <a:lnR>
                      <a:noFill/>
                    </a:lnR>
                    <a:lnT>
                      <a:noFill/>
                    </a:lnT>
                    <a:lnB>
                      <a:noFill/>
                    </a:lnB>
                    <a:solidFill>
                      <a:srgbClr val="F5F5F5"/>
                    </a:solidFill>
                  </a:tcPr>
                </a:tc>
                <a:tc>
                  <a:txBody>
                    <a:bodyPr/>
                    <a:lstStyle/>
                    <a:p>
                      <a:pPr algn="l" fontAlgn="ctr"/>
                      <a:r>
                        <a:rPr lang="en-GB" sz="1000"/>
                        <a:t>write, go, say, know, think, get, line, god, s...</a:t>
                      </a:r>
                    </a:p>
                  </a:txBody>
                  <a:tcPr marL="25888" marR="25888" marT="12944" marB="12944" anchor="ctr">
                    <a:lnL>
                      <a:noFill/>
                    </a:lnL>
                    <a:lnR>
                      <a:noFill/>
                    </a:lnR>
                    <a:lnT>
                      <a:noFill/>
                    </a:lnT>
                    <a:lnB>
                      <a:noFill/>
                    </a:lnB>
                    <a:solidFill>
                      <a:srgbClr val="F5F5F5"/>
                    </a:solidFill>
                  </a:tcPr>
                </a:tc>
                <a:tc>
                  <a:txBody>
                    <a:bodyPr/>
                    <a:lstStyle/>
                    <a:p>
                      <a:pPr algn="l" fontAlgn="ctr"/>
                      <a:r>
                        <a:rPr lang="en-GB" sz="1000" dirty="0"/>
                        <a:t>[</a:t>
                      </a:r>
                      <a:r>
                        <a:rPr lang="en-GB" sz="1000" dirty="0" err="1"/>
                        <a:t>jonathan</a:t>
                      </a:r>
                      <a:r>
                        <a:rPr lang="en-GB" sz="1000" dirty="0"/>
                        <a:t>, </a:t>
                      </a:r>
                      <a:r>
                        <a:rPr lang="en-GB" sz="1000" dirty="0" err="1"/>
                        <a:t>hayward</a:t>
                      </a:r>
                      <a:r>
                        <a:rPr lang="en-GB" sz="1000" dirty="0"/>
                        <a:t>, pantheism, organization, w...</a:t>
                      </a:r>
                    </a:p>
                  </a:txBody>
                  <a:tcPr marL="25888" marR="25888" marT="12944" marB="12944" anchor="ctr">
                    <a:lnL>
                      <a:noFill/>
                    </a:lnL>
                    <a:lnR>
                      <a:noFill/>
                    </a:lnR>
                    <a:lnT>
                      <a:noFill/>
                    </a:lnT>
                    <a:lnB>
                      <a:noFill/>
                    </a:lnB>
                    <a:solidFill>
                      <a:srgbClr val="F5F5F5"/>
                    </a:solidFill>
                  </a:tcPr>
                </a:tc>
              </a:tr>
              <a:tr h="478170">
                <a:tc>
                  <a:txBody>
                    <a:bodyPr/>
                    <a:lstStyle/>
                    <a:p>
                      <a:pPr algn="l" fontAlgn="ctr"/>
                      <a:r>
                        <a:rPr lang="en-US" sz="1000" b="1"/>
                        <a:t>3</a:t>
                      </a:r>
                    </a:p>
                  </a:txBody>
                  <a:tcPr marL="25888" marR="25888" marT="12944" marB="12944" anchor="ctr">
                    <a:lnL>
                      <a:noFill/>
                    </a:lnL>
                    <a:lnR>
                      <a:noFill/>
                    </a:lnR>
                    <a:lnT>
                      <a:noFill/>
                    </a:lnT>
                    <a:lnB>
                      <a:noFill/>
                    </a:lnB>
                    <a:solidFill>
                      <a:srgbClr val="FFFFFF"/>
                    </a:solidFill>
                  </a:tcPr>
                </a:tc>
                <a:tc>
                  <a:txBody>
                    <a:bodyPr/>
                    <a:lstStyle/>
                    <a:p>
                      <a:pPr algn="l" fontAlgn="ctr"/>
                      <a:r>
                        <a:rPr lang="en-US" sz="1000" dirty="0"/>
                        <a:t>3</a:t>
                      </a:r>
                    </a:p>
                  </a:txBody>
                  <a:tcPr marL="25888" marR="25888" marT="12944" marB="12944" anchor="ctr">
                    <a:lnL>
                      <a:noFill/>
                    </a:lnL>
                    <a:lnR>
                      <a:noFill/>
                    </a:lnR>
                    <a:lnT>
                      <a:noFill/>
                    </a:lnT>
                    <a:lnB>
                      <a:noFill/>
                    </a:lnB>
                    <a:solidFill>
                      <a:srgbClr val="FFFFFF"/>
                    </a:solidFill>
                  </a:tcPr>
                </a:tc>
                <a:tc>
                  <a:txBody>
                    <a:bodyPr/>
                    <a:lstStyle/>
                    <a:p>
                      <a:pPr algn="l" fontAlgn="ctr"/>
                      <a:r>
                        <a:rPr lang="en-US" sz="1000" dirty="0"/>
                        <a:t>5.0</a:t>
                      </a:r>
                    </a:p>
                  </a:txBody>
                  <a:tcPr marL="25888" marR="25888" marT="12944" marB="12944" anchor="ctr">
                    <a:lnL>
                      <a:noFill/>
                    </a:lnL>
                    <a:lnR>
                      <a:noFill/>
                    </a:lnR>
                    <a:lnT>
                      <a:noFill/>
                    </a:lnT>
                    <a:lnB>
                      <a:noFill/>
                    </a:lnB>
                    <a:solidFill>
                      <a:srgbClr val="FFFFFF"/>
                    </a:solidFill>
                  </a:tcPr>
                </a:tc>
                <a:tc>
                  <a:txBody>
                    <a:bodyPr/>
                    <a:lstStyle/>
                    <a:p>
                      <a:pPr algn="l" fontAlgn="ctr"/>
                      <a:r>
                        <a:rPr lang="en-US" sz="1000" dirty="0"/>
                        <a:t>0.5537</a:t>
                      </a:r>
                    </a:p>
                  </a:txBody>
                  <a:tcPr marL="25888" marR="25888" marT="12944" marB="12944" anchor="ctr">
                    <a:lnL>
                      <a:noFill/>
                    </a:lnL>
                    <a:lnR>
                      <a:noFill/>
                    </a:lnR>
                    <a:lnT>
                      <a:noFill/>
                    </a:lnT>
                    <a:lnB>
                      <a:noFill/>
                    </a:lnB>
                    <a:solidFill>
                      <a:srgbClr val="FFFFFF"/>
                    </a:solidFill>
                  </a:tcPr>
                </a:tc>
                <a:tc>
                  <a:txBody>
                    <a:bodyPr/>
                    <a:lstStyle/>
                    <a:p>
                      <a:pPr algn="l" fontAlgn="ctr"/>
                      <a:r>
                        <a:rPr lang="de-DE" sz="1000"/>
                        <a:t>israel, israeli, state, kill, arab, jew, war, ...</a:t>
                      </a:r>
                    </a:p>
                  </a:txBody>
                  <a:tcPr marL="25888" marR="25888" marT="12944" marB="12944" anchor="ctr">
                    <a:lnL>
                      <a:noFill/>
                    </a:lnL>
                    <a:lnR>
                      <a:noFill/>
                    </a:lnR>
                    <a:lnT>
                      <a:noFill/>
                    </a:lnT>
                    <a:lnB>
                      <a:noFill/>
                    </a:lnB>
                    <a:solidFill>
                      <a:srgbClr val="FFFFFF"/>
                    </a:solidFill>
                  </a:tcPr>
                </a:tc>
                <a:tc>
                  <a:txBody>
                    <a:bodyPr/>
                    <a:lstStyle/>
                    <a:p>
                      <a:pPr algn="l" fontAlgn="ctr"/>
                      <a:r>
                        <a:rPr lang="en-GB" sz="1000"/>
                        <a:t>[reply, organization, line, article, joseph_as...</a:t>
                      </a:r>
                    </a:p>
                  </a:txBody>
                  <a:tcPr marL="25888" marR="25888" marT="12944" marB="12944" anchor="ctr">
                    <a:lnL>
                      <a:noFill/>
                    </a:lnL>
                    <a:lnR>
                      <a:noFill/>
                    </a:lnR>
                    <a:lnT>
                      <a:noFill/>
                    </a:lnT>
                    <a:lnB>
                      <a:noFill/>
                    </a:lnB>
                    <a:solidFill>
                      <a:srgbClr val="FFFFFF"/>
                    </a:solidFill>
                  </a:tcPr>
                </a:tc>
              </a:tr>
              <a:tr h="627345">
                <a:tc>
                  <a:txBody>
                    <a:bodyPr/>
                    <a:lstStyle/>
                    <a:p>
                      <a:pPr algn="l" fontAlgn="ctr"/>
                      <a:r>
                        <a:rPr lang="en-US" sz="1000" b="1"/>
                        <a:t>4</a:t>
                      </a:r>
                    </a:p>
                  </a:txBody>
                  <a:tcPr marL="25888" marR="25888" marT="12944" marB="12944" anchor="ctr">
                    <a:lnL>
                      <a:noFill/>
                    </a:lnL>
                    <a:lnR>
                      <a:noFill/>
                    </a:lnR>
                    <a:lnT>
                      <a:noFill/>
                    </a:lnT>
                    <a:lnB>
                      <a:noFill/>
                    </a:lnB>
                    <a:solidFill>
                      <a:srgbClr val="F5F5F5"/>
                    </a:solidFill>
                  </a:tcPr>
                </a:tc>
                <a:tc>
                  <a:txBody>
                    <a:bodyPr/>
                    <a:lstStyle/>
                    <a:p>
                      <a:pPr algn="l" fontAlgn="ctr"/>
                      <a:r>
                        <a:rPr lang="en-US" sz="1000" dirty="0"/>
                        <a:t>4</a:t>
                      </a:r>
                    </a:p>
                  </a:txBody>
                  <a:tcPr marL="25888" marR="25888" marT="12944" marB="12944" anchor="ctr">
                    <a:lnL>
                      <a:noFill/>
                    </a:lnL>
                    <a:lnR>
                      <a:noFill/>
                    </a:lnR>
                    <a:lnT>
                      <a:noFill/>
                    </a:lnT>
                    <a:lnB>
                      <a:noFill/>
                    </a:lnB>
                    <a:solidFill>
                      <a:srgbClr val="F5F5F5"/>
                    </a:solidFill>
                  </a:tcPr>
                </a:tc>
                <a:tc>
                  <a:txBody>
                    <a:bodyPr/>
                    <a:lstStyle/>
                    <a:p>
                      <a:pPr algn="l" fontAlgn="ctr"/>
                      <a:r>
                        <a:rPr lang="en-US" sz="1000"/>
                        <a:t>2.0</a:t>
                      </a:r>
                    </a:p>
                  </a:txBody>
                  <a:tcPr marL="25888" marR="25888" marT="12944" marB="12944" anchor="ctr">
                    <a:lnL>
                      <a:noFill/>
                    </a:lnL>
                    <a:lnR>
                      <a:noFill/>
                    </a:lnR>
                    <a:lnT>
                      <a:noFill/>
                    </a:lnT>
                    <a:lnB>
                      <a:noFill/>
                    </a:lnB>
                    <a:solidFill>
                      <a:srgbClr val="F5F5F5"/>
                    </a:solidFill>
                  </a:tcPr>
                </a:tc>
                <a:tc>
                  <a:txBody>
                    <a:bodyPr/>
                    <a:lstStyle/>
                    <a:p>
                      <a:pPr algn="l" fontAlgn="ctr"/>
                      <a:r>
                        <a:rPr lang="en-US" sz="1000"/>
                        <a:t>0.6828</a:t>
                      </a:r>
                    </a:p>
                  </a:txBody>
                  <a:tcPr marL="25888" marR="25888" marT="12944" marB="12944" anchor="ctr">
                    <a:lnL>
                      <a:noFill/>
                    </a:lnL>
                    <a:lnR>
                      <a:noFill/>
                    </a:lnR>
                    <a:lnT>
                      <a:noFill/>
                    </a:lnT>
                    <a:lnB>
                      <a:noFill/>
                    </a:lnB>
                    <a:solidFill>
                      <a:srgbClr val="F5F5F5"/>
                    </a:solidFill>
                  </a:tcPr>
                </a:tc>
                <a:tc>
                  <a:txBody>
                    <a:bodyPr/>
                    <a:lstStyle/>
                    <a:p>
                      <a:pPr algn="l" fontAlgn="ctr"/>
                      <a:r>
                        <a:rPr lang="en-GB" sz="1000"/>
                        <a:t>write, go, say, know, think, get, line, god, s...</a:t>
                      </a:r>
                    </a:p>
                  </a:txBody>
                  <a:tcPr marL="25888" marR="25888" marT="12944" marB="12944" anchor="ctr">
                    <a:lnL>
                      <a:noFill/>
                    </a:lnL>
                    <a:lnR>
                      <a:noFill/>
                    </a:lnR>
                    <a:lnT>
                      <a:noFill/>
                    </a:lnT>
                    <a:lnB>
                      <a:noFill/>
                    </a:lnB>
                    <a:solidFill>
                      <a:srgbClr val="F5F5F5"/>
                    </a:solidFill>
                  </a:tcPr>
                </a:tc>
                <a:tc>
                  <a:txBody>
                    <a:bodyPr/>
                    <a:lstStyle/>
                    <a:p>
                      <a:pPr algn="l" fontAlgn="ctr"/>
                      <a:r>
                        <a:rPr lang="en-GB" sz="1000"/>
                        <a:t>[goalie_mask, ists_ca, organization, ist, line...</a:t>
                      </a:r>
                    </a:p>
                  </a:txBody>
                  <a:tcPr marL="25888" marR="25888" marT="12944" marB="12944" anchor="ctr">
                    <a:lnL>
                      <a:noFill/>
                    </a:lnL>
                    <a:lnR>
                      <a:noFill/>
                    </a:lnR>
                    <a:lnT>
                      <a:noFill/>
                    </a:lnT>
                    <a:lnB>
                      <a:noFill/>
                    </a:lnB>
                    <a:solidFill>
                      <a:srgbClr val="F5F5F5"/>
                    </a:solidFill>
                  </a:tcPr>
                </a:tc>
              </a:tr>
              <a:tr h="497486">
                <a:tc>
                  <a:txBody>
                    <a:bodyPr/>
                    <a:lstStyle/>
                    <a:p>
                      <a:pPr algn="l" fontAlgn="ctr"/>
                      <a:r>
                        <a:rPr lang="en-US" sz="1000" b="1"/>
                        <a:t>5</a:t>
                      </a:r>
                    </a:p>
                  </a:txBody>
                  <a:tcPr marL="25888" marR="25888" marT="12944" marB="12944" anchor="ctr">
                    <a:lnL>
                      <a:noFill/>
                    </a:lnL>
                    <a:lnR>
                      <a:noFill/>
                    </a:lnR>
                    <a:lnT>
                      <a:noFill/>
                    </a:lnT>
                    <a:lnB>
                      <a:noFill/>
                    </a:lnB>
                    <a:solidFill>
                      <a:srgbClr val="FFFFFF"/>
                    </a:solidFill>
                  </a:tcPr>
                </a:tc>
                <a:tc>
                  <a:txBody>
                    <a:bodyPr/>
                    <a:lstStyle/>
                    <a:p>
                      <a:pPr algn="l" fontAlgn="ctr"/>
                      <a:r>
                        <a:rPr lang="en-US" sz="1000"/>
                        <a:t>5</a:t>
                      </a:r>
                    </a:p>
                  </a:txBody>
                  <a:tcPr marL="25888" marR="25888" marT="12944" marB="12944" anchor="ctr">
                    <a:lnL>
                      <a:noFill/>
                    </a:lnL>
                    <a:lnR>
                      <a:noFill/>
                    </a:lnR>
                    <a:lnT>
                      <a:noFill/>
                    </a:lnT>
                    <a:lnB>
                      <a:noFill/>
                    </a:lnB>
                    <a:solidFill>
                      <a:srgbClr val="FFFFFF"/>
                    </a:solidFill>
                  </a:tcPr>
                </a:tc>
                <a:tc>
                  <a:txBody>
                    <a:bodyPr/>
                    <a:lstStyle/>
                    <a:p>
                      <a:pPr algn="l" fontAlgn="ctr"/>
                      <a:r>
                        <a:rPr lang="en-US" sz="1000"/>
                        <a:t>2.0</a:t>
                      </a:r>
                    </a:p>
                  </a:txBody>
                  <a:tcPr marL="25888" marR="25888" marT="12944" marB="12944" anchor="ctr">
                    <a:lnL>
                      <a:noFill/>
                    </a:lnL>
                    <a:lnR>
                      <a:noFill/>
                    </a:lnR>
                    <a:lnT>
                      <a:noFill/>
                    </a:lnT>
                    <a:lnB>
                      <a:noFill/>
                    </a:lnB>
                    <a:solidFill>
                      <a:srgbClr val="FFFFFF"/>
                    </a:solidFill>
                  </a:tcPr>
                </a:tc>
                <a:tc>
                  <a:txBody>
                    <a:bodyPr/>
                    <a:lstStyle/>
                    <a:p>
                      <a:pPr algn="l" fontAlgn="ctr"/>
                      <a:r>
                        <a:rPr lang="en-US" sz="1000"/>
                        <a:t>0.5859</a:t>
                      </a:r>
                    </a:p>
                  </a:txBody>
                  <a:tcPr marL="25888" marR="25888" marT="12944" marB="12944" anchor="ctr">
                    <a:lnL>
                      <a:noFill/>
                    </a:lnL>
                    <a:lnR>
                      <a:noFill/>
                    </a:lnR>
                    <a:lnT>
                      <a:noFill/>
                    </a:lnT>
                    <a:lnB>
                      <a:noFill/>
                    </a:lnB>
                    <a:solidFill>
                      <a:srgbClr val="FFFFFF"/>
                    </a:solidFill>
                  </a:tcPr>
                </a:tc>
                <a:tc>
                  <a:txBody>
                    <a:bodyPr/>
                    <a:lstStyle/>
                    <a:p>
                      <a:pPr algn="l" fontAlgn="ctr"/>
                      <a:r>
                        <a:rPr lang="en-GB" sz="1000"/>
                        <a:t>write, go, say, know, think, get, line, god, s...</a:t>
                      </a:r>
                    </a:p>
                  </a:txBody>
                  <a:tcPr marL="25888" marR="25888" marT="12944" marB="12944" anchor="ctr">
                    <a:lnL>
                      <a:noFill/>
                    </a:lnL>
                    <a:lnR>
                      <a:noFill/>
                    </a:lnR>
                    <a:lnT>
                      <a:noFill/>
                    </a:lnT>
                    <a:lnB>
                      <a:noFill/>
                    </a:lnB>
                    <a:solidFill>
                      <a:srgbClr val="FFFFFF"/>
                    </a:solidFill>
                  </a:tcPr>
                </a:tc>
                <a:tc>
                  <a:txBody>
                    <a:bodyPr/>
                    <a:lstStyle/>
                    <a:p>
                      <a:pPr algn="l" fontAlgn="ctr"/>
                      <a:r>
                        <a:rPr lang="en-US" sz="1000"/>
                        <a:t>[joe, ehrlich, bmw_moa_member, read, organizat...</a:t>
                      </a:r>
                    </a:p>
                  </a:txBody>
                  <a:tcPr marL="25888" marR="25888" marT="12944" marB="12944" anchor="ctr">
                    <a:lnL>
                      <a:noFill/>
                    </a:lnL>
                    <a:lnR>
                      <a:noFill/>
                    </a:lnR>
                    <a:lnT>
                      <a:noFill/>
                    </a:lnT>
                    <a:lnB>
                      <a:noFill/>
                    </a:lnB>
                    <a:solidFill>
                      <a:srgbClr val="FFFFFF"/>
                    </a:solidFill>
                  </a:tcPr>
                </a:tc>
              </a:tr>
              <a:tr h="478170">
                <a:tc>
                  <a:txBody>
                    <a:bodyPr/>
                    <a:lstStyle/>
                    <a:p>
                      <a:pPr algn="l" fontAlgn="ctr"/>
                      <a:r>
                        <a:rPr lang="en-US" sz="1000" b="1"/>
                        <a:t>6</a:t>
                      </a:r>
                    </a:p>
                  </a:txBody>
                  <a:tcPr marL="25888" marR="25888" marT="12944" marB="12944" anchor="ctr">
                    <a:lnL>
                      <a:noFill/>
                    </a:lnL>
                    <a:lnR>
                      <a:noFill/>
                    </a:lnR>
                    <a:lnT>
                      <a:noFill/>
                    </a:lnT>
                    <a:lnB>
                      <a:noFill/>
                    </a:lnB>
                    <a:solidFill>
                      <a:srgbClr val="F5F5F5"/>
                    </a:solidFill>
                  </a:tcPr>
                </a:tc>
                <a:tc>
                  <a:txBody>
                    <a:bodyPr/>
                    <a:lstStyle/>
                    <a:p>
                      <a:pPr algn="l" fontAlgn="ctr"/>
                      <a:r>
                        <a:rPr lang="en-US" sz="1000"/>
                        <a:t>6</a:t>
                      </a:r>
                    </a:p>
                  </a:txBody>
                  <a:tcPr marL="25888" marR="25888" marT="12944" marB="12944" anchor="ctr">
                    <a:lnL>
                      <a:noFill/>
                    </a:lnL>
                    <a:lnR>
                      <a:noFill/>
                    </a:lnR>
                    <a:lnT>
                      <a:noFill/>
                    </a:lnT>
                    <a:lnB>
                      <a:noFill/>
                    </a:lnB>
                    <a:solidFill>
                      <a:srgbClr val="F5F5F5"/>
                    </a:solidFill>
                  </a:tcPr>
                </a:tc>
                <a:tc>
                  <a:txBody>
                    <a:bodyPr/>
                    <a:lstStyle/>
                    <a:p>
                      <a:pPr algn="l" fontAlgn="ctr"/>
                      <a:r>
                        <a:rPr lang="en-US" sz="1000"/>
                        <a:t>2.0</a:t>
                      </a:r>
                    </a:p>
                  </a:txBody>
                  <a:tcPr marL="25888" marR="25888" marT="12944" marB="12944" anchor="ctr">
                    <a:lnL>
                      <a:noFill/>
                    </a:lnL>
                    <a:lnR>
                      <a:noFill/>
                    </a:lnR>
                    <a:lnT>
                      <a:noFill/>
                    </a:lnT>
                    <a:lnB>
                      <a:noFill/>
                    </a:lnB>
                    <a:solidFill>
                      <a:srgbClr val="F5F5F5"/>
                    </a:solidFill>
                  </a:tcPr>
                </a:tc>
                <a:tc>
                  <a:txBody>
                    <a:bodyPr/>
                    <a:lstStyle/>
                    <a:p>
                      <a:pPr algn="l" fontAlgn="ctr"/>
                      <a:r>
                        <a:rPr lang="en-US" sz="1000"/>
                        <a:t>0.5262</a:t>
                      </a:r>
                    </a:p>
                  </a:txBody>
                  <a:tcPr marL="25888" marR="25888" marT="12944" marB="12944" anchor="ctr">
                    <a:lnL>
                      <a:noFill/>
                    </a:lnL>
                    <a:lnR>
                      <a:noFill/>
                    </a:lnR>
                    <a:lnT>
                      <a:noFill/>
                    </a:lnT>
                    <a:lnB>
                      <a:noFill/>
                    </a:lnB>
                    <a:solidFill>
                      <a:srgbClr val="F5F5F5"/>
                    </a:solidFill>
                  </a:tcPr>
                </a:tc>
                <a:tc>
                  <a:txBody>
                    <a:bodyPr/>
                    <a:lstStyle/>
                    <a:p>
                      <a:pPr algn="l" fontAlgn="ctr"/>
                      <a:r>
                        <a:rPr lang="en-GB" sz="1000"/>
                        <a:t>write, go, say, know, think, get, line, god, s...</a:t>
                      </a:r>
                    </a:p>
                  </a:txBody>
                  <a:tcPr marL="25888" marR="25888" marT="12944" marB="12944" anchor="ctr">
                    <a:lnL>
                      <a:noFill/>
                    </a:lnL>
                    <a:lnR>
                      <a:noFill/>
                    </a:lnR>
                    <a:lnT>
                      <a:noFill/>
                    </a:lnT>
                    <a:lnB>
                      <a:noFill/>
                    </a:lnB>
                    <a:solidFill>
                      <a:srgbClr val="F5F5F5"/>
                    </a:solidFill>
                  </a:tcPr>
                </a:tc>
                <a:tc>
                  <a:txBody>
                    <a:bodyPr/>
                    <a:lstStyle/>
                    <a:p>
                      <a:pPr algn="l" fontAlgn="ctr"/>
                      <a:r>
                        <a:rPr lang="en-GB" sz="1000" dirty="0"/>
                        <a:t>[require, organization, line, article, </a:t>
                      </a:r>
                      <a:r>
                        <a:rPr lang="en-GB" sz="1000" dirty="0" err="1"/>
                        <a:t>tom_cor</a:t>
                      </a:r>
                      <a:r>
                        <a:rPr lang="en-GB" sz="1000" dirty="0"/>
                        <a:t>...</a:t>
                      </a:r>
                    </a:p>
                  </a:txBody>
                  <a:tcPr marL="25888" marR="25888" marT="12944" marB="12944" anchor="ctr">
                    <a:lnL>
                      <a:noFill/>
                    </a:lnL>
                    <a:lnR>
                      <a:noFill/>
                    </a:lnR>
                    <a:lnT>
                      <a:noFill/>
                    </a:lnT>
                    <a:lnB>
                      <a:noFill/>
                    </a:lnB>
                    <a:solidFill>
                      <a:srgbClr val="F5F5F5"/>
                    </a:solidFill>
                  </a:tcPr>
                </a:tc>
              </a:tr>
              <a:tr h="497486">
                <a:tc>
                  <a:txBody>
                    <a:bodyPr/>
                    <a:lstStyle/>
                    <a:p>
                      <a:pPr algn="l" fontAlgn="ctr"/>
                      <a:r>
                        <a:rPr lang="en-US" sz="1000" b="1"/>
                        <a:t>7</a:t>
                      </a:r>
                    </a:p>
                  </a:txBody>
                  <a:tcPr marL="25888" marR="25888" marT="12944" marB="12944" anchor="ctr">
                    <a:lnL>
                      <a:noFill/>
                    </a:lnL>
                    <a:lnR>
                      <a:noFill/>
                    </a:lnR>
                    <a:lnT>
                      <a:noFill/>
                    </a:lnT>
                    <a:lnB>
                      <a:noFill/>
                    </a:lnB>
                    <a:solidFill>
                      <a:srgbClr val="FFFFFF"/>
                    </a:solidFill>
                  </a:tcPr>
                </a:tc>
                <a:tc>
                  <a:txBody>
                    <a:bodyPr/>
                    <a:lstStyle/>
                    <a:p>
                      <a:pPr algn="l" fontAlgn="ctr"/>
                      <a:r>
                        <a:rPr lang="en-US" sz="1000"/>
                        <a:t>7</a:t>
                      </a:r>
                    </a:p>
                  </a:txBody>
                  <a:tcPr marL="25888" marR="25888" marT="12944" marB="12944" anchor="ctr">
                    <a:lnL>
                      <a:noFill/>
                    </a:lnL>
                    <a:lnR>
                      <a:noFill/>
                    </a:lnR>
                    <a:lnT>
                      <a:noFill/>
                    </a:lnT>
                    <a:lnB>
                      <a:noFill/>
                    </a:lnB>
                    <a:solidFill>
                      <a:srgbClr val="FFFFFF"/>
                    </a:solidFill>
                  </a:tcPr>
                </a:tc>
                <a:tc>
                  <a:txBody>
                    <a:bodyPr/>
                    <a:lstStyle/>
                    <a:p>
                      <a:pPr algn="l" fontAlgn="ctr"/>
                      <a:r>
                        <a:rPr lang="en-US" sz="1000"/>
                        <a:t>4.0</a:t>
                      </a:r>
                    </a:p>
                  </a:txBody>
                  <a:tcPr marL="25888" marR="25888" marT="12944" marB="12944" anchor="ctr">
                    <a:lnL>
                      <a:noFill/>
                    </a:lnL>
                    <a:lnR>
                      <a:noFill/>
                    </a:lnR>
                    <a:lnT>
                      <a:noFill/>
                    </a:lnT>
                    <a:lnB>
                      <a:noFill/>
                    </a:lnB>
                    <a:solidFill>
                      <a:srgbClr val="FFFFFF"/>
                    </a:solidFill>
                  </a:tcPr>
                </a:tc>
                <a:tc>
                  <a:txBody>
                    <a:bodyPr/>
                    <a:lstStyle/>
                    <a:p>
                      <a:pPr algn="l" fontAlgn="ctr"/>
                      <a:r>
                        <a:rPr lang="en-US" sz="1000"/>
                        <a:t>0.6542</a:t>
                      </a:r>
                    </a:p>
                  </a:txBody>
                  <a:tcPr marL="25888" marR="25888" marT="12944" marB="12944" anchor="ctr">
                    <a:lnL>
                      <a:noFill/>
                    </a:lnL>
                    <a:lnR>
                      <a:noFill/>
                    </a:lnR>
                    <a:lnT>
                      <a:noFill/>
                    </a:lnT>
                    <a:lnB>
                      <a:noFill/>
                    </a:lnB>
                    <a:solidFill>
                      <a:srgbClr val="FFFFFF"/>
                    </a:solidFill>
                  </a:tcPr>
                </a:tc>
                <a:tc>
                  <a:txBody>
                    <a:bodyPr/>
                    <a:lstStyle/>
                    <a:p>
                      <a:pPr algn="l" fontAlgn="ctr"/>
                      <a:r>
                        <a:rPr lang="en-GB" sz="1000" dirty="0"/>
                        <a:t>make, year, university, line, first, </a:t>
                      </a:r>
                      <a:r>
                        <a:rPr lang="en-GB" sz="1000" dirty="0" err="1"/>
                        <a:t>organizat</a:t>
                      </a:r>
                      <a:r>
                        <a:rPr lang="en-GB" sz="1000" dirty="0"/>
                        <a:t>...</a:t>
                      </a:r>
                    </a:p>
                  </a:txBody>
                  <a:tcPr marL="25888" marR="25888" marT="12944" marB="12944" anchor="ctr">
                    <a:lnL>
                      <a:noFill/>
                    </a:lnL>
                    <a:lnR>
                      <a:noFill/>
                    </a:lnR>
                    <a:lnT>
                      <a:noFill/>
                    </a:lnT>
                    <a:lnB>
                      <a:noFill/>
                    </a:lnB>
                    <a:solidFill>
                      <a:srgbClr val="FFFFFF"/>
                    </a:solidFill>
                  </a:tcPr>
                </a:tc>
                <a:tc>
                  <a:txBody>
                    <a:bodyPr/>
                    <a:lstStyle/>
                    <a:p>
                      <a:pPr algn="l" fontAlgn="ctr"/>
                      <a:r>
                        <a:rPr lang="en-GB" sz="1000"/>
                        <a:t>[speedy_mercer, look, movie, bike, organizatio...</a:t>
                      </a:r>
                    </a:p>
                  </a:txBody>
                  <a:tcPr marL="25888" marR="25888" marT="12944" marB="12944" anchor="ctr">
                    <a:lnL>
                      <a:noFill/>
                    </a:lnL>
                    <a:lnR>
                      <a:noFill/>
                    </a:lnR>
                    <a:lnT>
                      <a:noFill/>
                    </a:lnT>
                    <a:lnB>
                      <a:noFill/>
                    </a:lnB>
                    <a:solidFill>
                      <a:srgbClr val="FFFFFF"/>
                    </a:solidFill>
                  </a:tcPr>
                </a:tc>
              </a:tr>
              <a:tr h="478170">
                <a:tc>
                  <a:txBody>
                    <a:bodyPr/>
                    <a:lstStyle/>
                    <a:p>
                      <a:pPr algn="l" fontAlgn="ctr"/>
                      <a:r>
                        <a:rPr lang="en-US" sz="1000" b="1"/>
                        <a:t>8</a:t>
                      </a:r>
                    </a:p>
                  </a:txBody>
                  <a:tcPr marL="25888" marR="25888" marT="12944" marB="12944" anchor="ctr">
                    <a:lnL>
                      <a:noFill/>
                    </a:lnL>
                    <a:lnR>
                      <a:noFill/>
                    </a:lnR>
                    <a:lnT>
                      <a:noFill/>
                    </a:lnT>
                    <a:lnB>
                      <a:noFill/>
                    </a:lnB>
                    <a:solidFill>
                      <a:srgbClr val="F5F5F5"/>
                    </a:solidFill>
                  </a:tcPr>
                </a:tc>
                <a:tc>
                  <a:txBody>
                    <a:bodyPr/>
                    <a:lstStyle/>
                    <a:p>
                      <a:pPr algn="l" fontAlgn="ctr"/>
                      <a:r>
                        <a:rPr lang="en-US" sz="1000"/>
                        <a:t>8</a:t>
                      </a:r>
                    </a:p>
                  </a:txBody>
                  <a:tcPr marL="25888" marR="25888" marT="12944" marB="12944" anchor="ctr">
                    <a:lnL>
                      <a:noFill/>
                    </a:lnL>
                    <a:lnR>
                      <a:noFill/>
                    </a:lnR>
                    <a:lnT>
                      <a:noFill/>
                    </a:lnT>
                    <a:lnB>
                      <a:noFill/>
                    </a:lnB>
                    <a:solidFill>
                      <a:srgbClr val="F5F5F5"/>
                    </a:solidFill>
                  </a:tcPr>
                </a:tc>
                <a:tc>
                  <a:txBody>
                    <a:bodyPr/>
                    <a:lstStyle/>
                    <a:p>
                      <a:pPr algn="l" fontAlgn="ctr"/>
                      <a:r>
                        <a:rPr lang="en-US" sz="1000"/>
                        <a:t>6.0</a:t>
                      </a:r>
                    </a:p>
                  </a:txBody>
                  <a:tcPr marL="25888" marR="25888" marT="12944" marB="12944" anchor="ctr">
                    <a:lnL>
                      <a:noFill/>
                    </a:lnL>
                    <a:lnR>
                      <a:noFill/>
                    </a:lnR>
                    <a:lnT>
                      <a:noFill/>
                    </a:lnT>
                    <a:lnB>
                      <a:noFill/>
                    </a:lnB>
                    <a:solidFill>
                      <a:srgbClr val="F5F5F5"/>
                    </a:solidFill>
                  </a:tcPr>
                </a:tc>
                <a:tc>
                  <a:txBody>
                    <a:bodyPr/>
                    <a:lstStyle/>
                    <a:p>
                      <a:pPr algn="l" fontAlgn="ctr"/>
                      <a:r>
                        <a:rPr lang="en-US" sz="1000"/>
                        <a:t>0.6992</a:t>
                      </a:r>
                    </a:p>
                  </a:txBody>
                  <a:tcPr marL="25888" marR="25888" marT="12944" marB="12944" anchor="ctr">
                    <a:lnL>
                      <a:noFill/>
                    </a:lnL>
                    <a:lnR>
                      <a:noFill/>
                    </a:lnR>
                    <a:lnT>
                      <a:noFill/>
                    </a:lnT>
                    <a:lnB>
                      <a:noFill/>
                    </a:lnB>
                    <a:solidFill>
                      <a:srgbClr val="F5F5F5"/>
                    </a:solidFill>
                  </a:tcPr>
                </a:tc>
                <a:tc>
                  <a:txBody>
                    <a:bodyPr/>
                    <a:lstStyle/>
                    <a:p>
                      <a:pPr algn="l" fontAlgn="ctr"/>
                      <a:r>
                        <a:rPr lang="en-GB" sz="1000"/>
                        <a:t>believe, christian, evidence, reason, faith, c...</a:t>
                      </a:r>
                    </a:p>
                  </a:txBody>
                  <a:tcPr marL="25888" marR="25888" marT="12944" marB="12944" anchor="ctr">
                    <a:lnL>
                      <a:noFill/>
                    </a:lnL>
                    <a:lnR>
                      <a:noFill/>
                    </a:lnR>
                    <a:lnT>
                      <a:noFill/>
                    </a:lnT>
                    <a:lnB>
                      <a:noFill/>
                    </a:lnB>
                    <a:solidFill>
                      <a:srgbClr val="F5F5F5"/>
                    </a:solidFill>
                  </a:tcPr>
                </a:tc>
                <a:tc>
                  <a:txBody>
                    <a:bodyPr/>
                    <a:lstStyle/>
                    <a:p>
                      <a:pPr algn="l" fontAlgn="ctr"/>
                      <a:r>
                        <a:rPr lang="en-US" sz="1000"/>
                        <a:t>[organization, florida_state, university, line...</a:t>
                      </a:r>
                    </a:p>
                  </a:txBody>
                  <a:tcPr marL="25888" marR="25888" marT="12944" marB="12944" anchor="ctr">
                    <a:lnL>
                      <a:noFill/>
                    </a:lnL>
                    <a:lnR>
                      <a:noFill/>
                    </a:lnR>
                    <a:lnT>
                      <a:noFill/>
                    </a:lnT>
                    <a:lnB>
                      <a:noFill/>
                    </a:lnB>
                    <a:solidFill>
                      <a:srgbClr val="F5F5F5"/>
                    </a:solidFill>
                  </a:tcPr>
                </a:tc>
              </a:tr>
              <a:tr h="478170">
                <a:tc>
                  <a:txBody>
                    <a:bodyPr/>
                    <a:lstStyle/>
                    <a:p>
                      <a:pPr algn="l" fontAlgn="ctr"/>
                      <a:r>
                        <a:rPr lang="en-US" sz="1000" b="1"/>
                        <a:t>9</a:t>
                      </a:r>
                    </a:p>
                  </a:txBody>
                  <a:tcPr marL="25888" marR="25888" marT="12944" marB="12944" anchor="ctr">
                    <a:lnL>
                      <a:noFill/>
                    </a:lnL>
                    <a:lnR>
                      <a:noFill/>
                    </a:lnR>
                    <a:lnT>
                      <a:noFill/>
                    </a:lnT>
                    <a:lnB>
                      <a:noFill/>
                    </a:lnB>
                    <a:solidFill>
                      <a:srgbClr val="FFFFFF"/>
                    </a:solidFill>
                  </a:tcPr>
                </a:tc>
                <a:tc>
                  <a:txBody>
                    <a:bodyPr/>
                    <a:lstStyle/>
                    <a:p>
                      <a:pPr algn="l" fontAlgn="ctr"/>
                      <a:r>
                        <a:rPr lang="en-US" sz="1000"/>
                        <a:t>9</a:t>
                      </a:r>
                    </a:p>
                  </a:txBody>
                  <a:tcPr marL="25888" marR="25888" marT="12944" marB="12944" anchor="ctr">
                    <a:lnL>
                      <a:noFill/>
                    </a:lnL>
                    <a:lnR>
                      <a:noFill/>
                    </a:lnR>
                    <a:lnT>
                      <a:noFill/>
                    </a:lnT>
                    <a:lnB>
                      <a:noFill/>
                    </a:lnB>
                    <a:solidFill>
                      <a:srgbClr val="FFFFFF"/>
                    </a:solidFill>
                  </a:tcPr>
                </a:tc>
                <a:tc>
                  <a:txBody>
                    <a:bodyPr/>
                    <a:lstStyle/>
                    <a:p>
                      <a:pPr algn="l" fontAlgn="ctr"/>
                      <a:r>
                        <a:rPr lang="en-US" sz="1000"/>
                        <a:t>0.0</a:t>
                      </a:r>
                    </a:p>
                  </a:txBody>
                  <a:tcPr marL="25888" marR="25888" marT="12944" marB="12944" anchor="ctr">
                    <a:lnL>
                      <a:noFill/>
                    </a:lnL>
                    <a:lnR>
                      <a:noFill/>
                    </a:lnR>
                    <a:lnT>
                      <a:noFill/>
                    </a:lnT>
                    <a:lnB>
                      <a:noFill/>
                    </a:lnB>
                    <a:solidFill>
                      <a:srgbClr val="FFFFFF"/>
                    </a:solidFill>
                  </a:tcPr>
                </a:tc>
                <a:tc>
                  <a:txBody>
                    <a:bodyPr/>
                    <a:lstStyle/>
                    <a:p>
                      <a:pPr algn="l" fontAlgn="ctr"/>
                      <a:r>
                        <a:rPr lang="en-US" sz="1000"/>
                        <a:t>0.6184</a:t>
                      </a:r>
                    </a:p>
                  </a:txBody>
                  <a:tcPr marL="25888" marR="25888" marT="12944" marB="12944" anchor="ctr">
                    <a:lnL>
                      <a:noFill/>
                    </a:lnL>
                    <a:lnR>
                      <a:noFill/>
                    </a:lnR>
                    <a:lnT>
                      <a:noFill/>
                    </a:lnT>
                    <a:lnB>
                      <a:noFill/>
                    </a:lnB>
                    <a:solidFill>
                      <a:srgbClr val="FFFFFF"/>
                    </a:solidFill>
                  </a:tcPr>
                </a:tc>
                <a:tc>
                  <a:txBody>
                    <a:bodyPr/>
                    <a:lstStyle/>
                    <a:p>
                      <a:pPr algn="l" fontAlgn="ctr"/>
                      <a:r>
                        <a:rPr lang="en-GB" sz="1000"/>
                        <a:t>greek, armenian, turk, people, speak, turkish,...</a:t>
                      </a:r>
                    </a:p>
                  </a:txBody>
                  <a:tcPr marL="25888" marR="25888" marT="12944" marB="12944" anchor="ctr">
                    <a:lnL>
                      <a:noFill/>
                    </a:lnL>
                    <a:lnR>
                      <a:noFill/>
                    </a:lnR>
                    <a:lnT>
                      <a:noFill/>
                    </a:lnT>
                    <a:lnB>
                      <a:noFill/>
                    </a:lnB>
                    <a:solidFill>
                      <a:srgbClr val="FFFFFF"/>
                    </a:solidFill>
                  </a:tcPr>
                </a:tc>
                <a:tc>
                  <a:txBody>
                    <a:bodyPr/>
                    <a:lstStyle/>
                    <a:p>
                      <a:pPr algn="l" fontAlgn="ctr"/>
                      <a:r>
                        <a:rPr lang="en-GB" sz="1000" dirty="0"/>
                        <a:t>[</a:t>
                      </a:r>
                      <a:r>
                        <a:rPr lang="en-GB" sz="1000" dirty="0" err="1"/>
                        <a:t>serdar_argic</a:t>
                      </a:r>
                      <a:r>
                        <a:rPr lang="en-GB" sz="1000" dirty="0"/>
                        <a:t>, day, night, </a:t>
                      </a:r>
                      <a:r>
                        <a:rPr lang="en-GB" sz="1000" dirty="0" err="1"/>
                        <a:t>armenian</a:t>
                      </a:r>
                      <a:r>
                        <a:rPr lang="en-GB" sz="1000" dirty="0"/>
                        <a:t>, round, ma...</a:t>
                      </a:r>
                    </a:p>
                  </a:txBody>
                  <a:tcPr marL="25888" marR="25888" marT="12944" marB="12944" anchor="ctr">
                    <a:lnL>
                      <a:noFill/>
                    </a:lnL>
                    <a:lnR>
                      <a:noFill/>
                    </a:lnR>
                    <a:lnT>
                      <a:noFill/>
                    </a:lnT>
                    <a:lnB>
                      <a:noFill/>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1815841"/>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The most representative sentence for each topic</a:t>
            </a: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9" name="Table 8"/>
          <p:cNvGraphicFramePr>
            <a:graphicFrameLocks noGrp="1"/>
          </p:cNvGraphicFramePr>
          <p:nvPr/>
        </p:nvGraphicFramePr>
        <p:xfrm>
          <a:off x="702524" y="1810811"/>
          <a:ext cx="7727796" cy="5588849"/>
        </p:xfrm>
        <a:graphic>
          <a:graphicData uri="http://schemas.openxmlformats.org/drawingml/2006/table">
            <a:tbl>
              <a:tblPr/>
              <a:tblGrid>
                <a:gridCol w="301086"/>
                <a:gridCol w="1014761"/>
                <a:gridCol w="1182029"/>
                <a:gridCol w="1260088"/>
                <a:gridCol w="2430966"/>
                <a:gridCol w="1538866"/>
              </a:tblGrid>
              <a:tr h="296769">
                <a:tc>
                  <a:txBody>
                    <a:bodyPr/>
                    <a:lstStyle/>
                    <a:p>
                      <a:pPr algn="l" fontAlgn="ctr"/>
                      <a:endParaRPr lang="en-US" sz="900" b="1" dirty="0"/>
                    </a:p>
                  </a:txBody>
                  <a:tcPr marL="13882" marR="13882" marT="6941" marB="6941" anchor="ctr">
                    <a:lnL>
                      <a:noFill/>
                    </a:lnL>
                    <a:lnR>
                      <a:noFill/>
                    </a:lnR>
                    <a:lnT>
                      <a:noFill/>
                    </a:lnT>
                    <a:lnB>
                      <a:noFill/>
                    </a:lnB>
                    <a:solidFill>
                      <a:srgbClr val="FFFFFF"/>
                    </a:solidFill>
                  </a:tcPr>
                </a:tc>
                <a:tc>
                  <a:txBody>
                    <a:bodyPr/>
                    <a:lstStyle/>
                    <a:p>
                      <a:pPr algn="l" fontAlgn="ctr"/>
                      <a:r>
                        <a:rPr lang="en-GB" sz="900" b="1" dirty="0" smtClean="0"/>
                        <a:t>Document</a:t>
                      </a:r>
                      <a:r>
                        <a:rPr lang="en-GB" sz="900" b="1" baseline="0" dirty="0" smtClean="0"/>
                        <a:t> No </a:t>
                      </a:r>
                      <a:endParaRPr lang="en-US" sz="900" b="1" dirty="0"/>
                    </a:p>
                  </a:txBody>
                  <a:tcPr marL="13882" marR="13882" marT="6941" marB="6941" anchor="ctr">
                    <a:lnL>
                      <a:noFill/>
                    </a:lnL>
                    <a:lnR>
                      <a:noFill/>
                    </a:lnR>
                    <a:lnT>
                      <a:noFill/>
                    </a:lnT>
                    <a:lnB>
                      <a:noFill/>
                    </a:lnB>
                    <a:solidFill>
                      <a:srgbClr val="FFFFFF"/>
                    </a:solidFill>
                  </a:tcPr>
                </a:tc>
                <a:tc>
                  <a:txBody>
                    <a:bodyPr/>
                    <a:lstStyle/>
                    <a:p>
                      <a:pPr algn="l" fontAlgn="ctr"/>
                      <a:r>
                        <a:rPr lang="en-US" sz="900" b="1" dirty="0" err="1" smtClean="0"/>
                        <a:t>Dominant_Topic</a:t>
                      </a:r>
                      <a:endParaRPr lang="en-US" sz="900" b="1" dirty="0"/>
                    </a:p>
                  </a:txBody>
                  <a:tcPr marL="13882" marR="13882" marT="6941" marB="6941" anchor="ctr">
                    <a:lnL>
                      <a:noFill/>
                    </a:lnL>
                    <a:lnR>
                      <a:noFill/>
                    </a:lnR>
                    <a:lnT>
                      <a:noFill/>
                    </a:lnT>
                    <a:lnB>
                      <a:noFill/>
                    </a:lnB>
                    <a:solidFill>
                      <a:srgbClr val="FFFFFF"/>
                    </a:solidFill>
                  </a:tcPr>
                </a:tc>
                <a:tc>
                  <a:txBody>
                    <a:bodyPr/>
                    <a:lstStyle/>
                    <a:p>
                      <a:pPr algn="l" fontAlgn="ctr"/>
                      <a:r>
                        <a:rPr lang="en-US" sz="900" b="1" dirty="0" smtClean="0"/>
                        <a:t> </a:t>
                      </a:r>
                      <a:r>
                        <a:rPr lang="en-US" sz="900" b="1" dirty="0" err="1" smtClean="0"/>
                        <a:t>Topic_Perc_Contrib</a:t>
                      </a:r>
                      <a:endParaRPr lang="en-US" sz="900" b="1" dirty="0"/>
                    </a:p>
                  </a:txBody>
                  <a:tcPr marL="13882" marR="13882" marT="6941" marB="6941" anchor="ctr">
                    <a:lnL>
                      <a:noFill/>
                    </a:lnL>
                    <a:lnR>
                      <a:noFill/>
                    </a:lnR>
                    <a:lnT>
                      <a:noFill/>
                    </a:lnT>
                    <a:lnB>
                      <a:noFill/>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900" b="1" dirty="0" smtClean="0"/>
                        <a:t>Keywords</a:t>
                      </a:r>
                    </a:p>
                  </a:txBody>
                  <a:tcPr marL="13882" marR="13882" marT="6941" marB="6941" anchor="ctr">
                    <a:lnL>
                      <a:noFill/>
                    </a:lnL>
                    <a:lnR>
                      <a:noFill/>
                    </a:lnR>
                    <a:lnT>
                      <a:noFill/>
                    </a:lnT>
                    <a:lnB>
                      <a:noFill/>
                    </a:lnB>
                    <a:solidFill>
                      <a:srgbClr val="FFFFFF"/>
                    </a:solidFill>
                  </a:tcPr>
                </a:tc>
                <a:tc>
                  <a:txBody>
                    <a:bodyPr/>
                    <a:lstStyle/>
                    <a:p>
                      <a:pPr algn="l"/>
                      <a:r>
                        <a:rPr lang="en-GB" sz="900" b="1" dirty="0" smtClean="0"/>
                        <a:t>Text</a:t>
                      </a:r>
                      <a:endParaRPr lang="en-US" sz="900" b="1" dirty="0"/>
                    </a:p>
                  </a:txBody>
                  <a:tcPr marL="13882" marR="13882" marT="6941" marB="6941" anchor="ctr">
                    <a:lnL>
                      <a:noFill/>
                    </a:lnL>
                  </a:tcPr>
                </a:tc>
              </a:tr>
              <a:tr h="519810">
                <a:tc>
                  <a:txBody>
                    <a:bodyPr/>
                    <a:lstStyle/>
                    <a:p>
                      <a:pPr algn="l" fontAlgn="ctr"/>
                      <a:r>
                        <a:rPr lang="en-US" sz="800" b="1" dirty="0"/>
                        <a:t>0</a:t>
                      </a:r>
                    </a:p>
                  </a:txBody>
                  <a:tcPr marL="13882" marR="13882" marT="6941" marB="6941" anchor="ctr">
                    <a:lnL>
                      <a:noFill/>
                    </a:lnL>
                    <a:lnR>
                      <a:noFill/>
                    </a:lnR>
                    <a:lnT>
                      <a:noFill/>
                    </a:lnT>
                    <a:lnB>
                      <a:noFill/>
                    </a:lnB>
                    <a:solidFill>
                      <a:srgbClr val="F5F5F5"/>
                    </a:solidFill>
                  </a:tcPr>
                </a:tc>
                <a:tc>
                  <a:txBody>
                    <a:bodyPr/>
                    <a:lstStyle/>
                    <a:p>
                      <a:pPr algn="l" fontAlgn="ctr"/>
                      <a:r>
                        <a:rPr lang="en-US" sz="800" dirty="0"/>
                        <a:t>0</a:t>
                      </a:r>
                    </a:p>
                  </a:txBody>
                  <a:tcPr marL="13882" marR="13882" marT="6941" marB="6941" anchor="ctr">
                    <a:lnL>
                      <a:noFill/>
                    </a:lnL>
                    <a:lnR>
                      <a:noFill/>
                    </a:lnR>
                    <a:lnT>
                      <a:noFill/>
                    </a:lnT>
                    <a:lnB>
                      <a:noFill/>
                    </a:lnB>
                    <a:solidFill>
                      <a:srgbClr val="F5F5F5"/>
                    </a:solidFill>
                  </a:tcPr>
                </a:tc>
                <a:tc>
                  <a:txBody>
                    <a:bodyPr/>
                    <a:lstStyle/>
                    <a:p>
                      <a:pPr algn="l" fontAlgn="ctr"/>
                      <a:r>
                        <a:rPr lang="en-US" sz="800" dirty="0"/>
                        <a:t>2.0</a:t>
                      </a:r>
                    </a:p>
                  </a:txBody>
                  <a:tcPr marL="13882" marR="13882" marT="6941" marB="6941" anchor="ctr">
                    <a:lnL>
                      <a:noFill/>
                    </a:lnL>
                    <a:lnR>
                      <a:noFill/>
                    </a:lnR>
                    <a:lnT>
                      <a:noFill/>
                    </a:lnT>
                    <a:lnB>
                      <a:noFill/>
                    </a:lnB>
                    <a:solidFill>
                      <a:srgbClr val="F5F5F5"/>
                    </a:solidFill>
                  </a:tcPr>
                </a:tc>
                <a:tc>
                  <a:txBody>
                    <a:bodyPr/>
                    <a:lstStyle/>
                    <a:p>
                      <a:pPr algn="l" fontAlgn="ctr"/>
                      <a:r>
                        <a:rPr lang="en-US" sz="800"/>
                        <a:t>0.9426</a:t>
                      </a:r>
                    </a:p>
                  </a:txBody>
                  <a:tcPr marL="13882" marR="13882" marT="6941" marB="6941" anchor="ctr">
                    <a:lnL>
                      <a:noFill/>
                    </a:lnL>
                    <a:lnR>
                      <a:noFill/>
                    </a:lnR>
                    <a:lnT>
                      <a:noFill/>
                    </a:lnT>
                    <a:lnB>
                      <a:noFill/>
                    </a:lnB>
                    <a:solidFill>
                      <a:srgbClr val="F5F5F5"/>
                    </a:solidFill>
                  </a:tcPr>
                </a:tc>
                <a:tc>
                  <a:txBody>
                    <a:bodyPr/>
                    <a:lstStyle/>
                    <a:p>
                      <a:pPr algn="l" fontAlgn="ctr"/>
                      <a:r>
                        <a:rPr lang="en-GB" sz="800" dirty="0"/>
                        <a:t>line, organization, write, get, article, bike, go, make, good, time</a:t>
                      </a:r>
                    </a:p>
                  </a:txBody>
                  <a:tcPr marL="13882" marR="13882" marT="6941" marB="6941" anchor="ctr">
                    <a:lnL>
                      <a:noFill/>
                    </a:lnL>
                    <a:lnR>
                      <a:noFill/>
                    </a:lnR>
                    <a:lnT>
                      <a:noFill/>
                    </a:lnT>
                    <a:lnB>
                      <a:noFill/>
                    </a:lnB>
                    <a:solidFill>
                      <a:srgbClr val="F5F5F5"/>
                    </a:solidFill>
                  </a:tcPr>
                </a:tc>
                <a:tc>
                  <a:txBody>
                    <a:bodyPr/>
                    <a:lstStyle/>
                    <a:p>
                      <a:pPr algn="l" fontAlgn="ctr"/>
                      <a:r>
                        <a:rPr lang="en-GB" sz="800" dirty="0"/>
                        <a:t>[</a:t>
                      </a:r>
                      <a:r>
                        <a:rPr lang="en-GB" sz="800" dirty="0" err="1"/>
                        <a:t>irwin</a:t>
                      </a:r>
                      <a:r>
                        <a:rPr lang="en-GB" sz="800" dirty="0"/>
                        <a:t>, </a:t>
                      </a:r>
                      <a:r>
                        <a:rPr lang="en-GB" sz="800" dirty="0" err="1"/>
                        <a:t>arnstein</a:t>
                      </a:r>
                      <a:r>
                        <a:rPr lang="en-GB" sz="800" dirty="0"/>
                        <a:t>, recommendation, summary, worth, expire, sit, </a:t>
                      </a:r>
                      <a:r>
                        <a:rPr lang="en-GB" sz="800" dirty="0" err="1"/>
                        <a:t>gmt</a:t>
                      </a:r>
                      <a:r>
                        <a:rPr lang="en-GB" sz="800" dirty="0"/>
                        <a:t>, organization, </a:t>
                      </a:r>
                      <a:r>
                        <a:rPr lang="en-GB" sz="800" dirty="0" err="1"/>
                        <a:t>computrac</a:t>
                      </a:r>
                      <a:r>
                        <a:rPr lang="en-GB" sz="800" dirty="0"/>
                        <a:t>, inc...</a:t>
                      </a:r>
                    </a:p>
                  </a:txBody>
                  <a:tcPr marL="13882" marR="13882" marT="6941" marB="6941" anchor="ctr">
                    <a:lnL>
                      <a:noFill/>
                    </a:lnL>
                    <a:lnR>
                      <a:noFill/>
                    </a:lnR>
                    <a:lnB>
                      <a:noFill/>
                    </a:lnB>
                    <a:solidFill>
                      <a:srgbClr val="F5F5F5"/>
                    </a:solidFill>
                  </a:tcPr>
                </a:tc>
              </a:tr>
              <a:tr h="519810">
                <a:tc>
                  <a:txBody>
                    <a:bodyPr/>
                    <a:lstStyle/>
                    <a:p>
                      <a:pPr algn="l" fontAlgn="ctr"/>
                      <a:r>
                        <a:rPr lang="en-US" sz="800" b="1"/>
                        <a:t>1</a:t>
                      </a:r>
                    </a:p>
                  </a:txBody>
                  <a:tcPr marL="13882" marR="13882" marT="6941" marB="6941" anchor="ctr">
                    <a:lnL>
                      <a:noFill/>
                    </a:lnL>
                    <a:lnR>
                      <a:noFill/>
                    </a:lnR>
                    <a:lnT>
                      <a:noFill/>
                    </a:lnT>
                    <a:lnB>
                      <a:noFill/>
                    </a:lnB>
                    <a:solidFill>
                      <a:srgbClr val="FFFFFF"/>
                    </a:solidFill>
                  </a:tcPr>
                </a:tc>
                <a:tc>
                  <a:txBody>
                    <a:bodyPr/>
                    <a:lstStyle/>
                    <a:p>
                      <a:pPr algn="l" fontAlgn="ctr"/>
                      <a:r>
                        <a:rPr lang="en-US" sz="800" dirty="0"/>
                        <a:t>1</a:t>
                      </a:r>
                    </a:p>
                  </a:txBody>
                  <a:tcPr marL="13882" marR="13882" marT="6941" marB="6941" anchor="ctr">
                    <a:lnL>
                      <a:noFill/>
                    </a:lnL>
                    <a:lnR>
                      <a:noFill/>
                    </a:lnR>
                    <a:lnT>
                      <a:noFill/>
                    </a:lnT>
                    <a:lnB>
                      <a:noFill/>
                    </a:lnB>
                    <a:solidFill>
                      <a:srgbClr val="FFFFFF"/>
                    </a:solidFill>
                  </a:tcPr>
                </a:tc>
                <a:tc>
                  <a:txBody>
                    <a:bodyPr/>
                    <a:lstStyle/>
                    <a:p>
                      <a:pPr algn="l" fontAlgn="ctr"/>
                      <a:r>
                        <a:rPr lang="en-US" sz="800" dirty="0"/>
                        <a:t>1.0</a:t>
                      </a:r>
                    </a:p>
                  </a:txBody>
                  <a:tcPr marL="13882" marR="13882" marT="6941" marB="6941" anchor="ctr">
                    <a:lnL>
                      <a:noFill/>
                    </a:lnL>
                    <a:lnR>
                      <a:noFill/>
                    </a:lnR>
                    <a:lnT>
                      <a:noFill/>
                    </a:lnT>
                    <a:lnB>
                      <a:noFill/>
                    </a:lnB>
                    <a:solidFill>
                      <a:srgbClr val="FFFFFF"/>
                    </a:solidFill>
                  </a:tcPr>
                </a:tc>
                <a:tc>
                  <a:txBody>
                    <a:bodyPr/>
                    <a:lstStyle/>
                    <a:p>
                      <a:pPr algn="l" fontAlgn="ctr"/>
                      <a:r>
                        <a:rPr lang="en-US" sz="800"/>
                        <a:t>0.7488</a:t>
                      </a:r>
                    </a:p>
                  </a:txBody>
                  <a:tcPr marL="13882" marR="13882" marT="6941" marB="6941" anchor="ctr">
                    <a:lnL>
                      <a:noFill/>
                    </a:lnL>
                    <a:lnR>
                      <a:noFill/>
                    </a:lnR>
                    <a:lnT>
                      <a:noFill/>
                    </a:lnT>
                    <a:lnB>
                      <a:noFill/>
                    </a:lnB>
                    <a:solidFill>
                      <a:srgbClr val="FFFFFF"/>
                    </a:solidFill>
                  </a:tcPr>
                </a:tc>
                <a:tc>
                  <a:txBody>
                    <a:bodyPr/>
                    <a:lstStyle/>
                    <a:p>
                      <a:pPr algn="l" fontAlgn="ctr"/>
                      <a:r>
                        <a:rPr lang="en-GB" sz="800" dirty="0"/>
                        <a:t>team, game, hockey, play, year, win, player, </a:t>
                      </a:r>
                      <a:r>
                        <a:rPr lang="en-GB" sz="800" dirty="0" err="1"/>
                        <a:t>nhl</a:t>
                      </a:r>
                      <a:r>
                        <a:rPr lang="en-GB" sz="800" dirty="0"/>
                        <a:t>, line, wing</a:t>
                      </a:r>
                    </a:p>
                  </a:txBody>
                  <a:tcPr marL="13882" marR="13882" marT="6941" marB="6941" anchor="ctr">
                    <a:lnL>
                      <a:noFill/>
                    </a:lnL>
                    <a:lnR>
                      <a:noFill/>
                    </a:lnR>
                    <a:lnT>
                      <a:noFill/>
                    </a:lnT>
                    <a:lnB>
                      <a:noFill/>
                    </a:lnB>
                    <a:solidFill>
                      <a:srgbClr val="FFFFFF"/>
                    </a:solidFill>
                  </a:tcPr>
                </a:tc>
                <a:tc>
                  <a:txBody>
                    <a:bodyPr/>
                    <a:lstStyle/>
                    <a:p>
                      <a:pPr algn="l" fontAlgn="ctr"/>
                      <a:r>
                        <a:rPr lang="en-GB" sz="800"/>
                        <a:t>[gary, leung, organization, university, toronto, system, control, group, line, article, scott, m...</a:t>
                      </a:r>
                    </a:p>
                  </a:txBody>
                  <a:tcPr marL="13882" marR="13882" marT="6941" marB="6941" anchor="ctr">
                    <a:lnL>
                      <a:noFill/>
                    </a:lnL>
                    <a:lnR>
                      <a:noFill/>
                    </a:lnR>
                    <a:lnT>
                      <a:noFill/>
                    </a:lnT>
                    <a:lnB>
                      <a:noFill/>
                    </a:lnB>
                    <a:solidFill>
                      <a:srgbClr val="FFFFFF"/>
                    </a:solidFill>
                  </a:tcPr>
                </a:tc>
              </a:tr>
              <a:tr h="561634">
                <a:tc>
                  <a:txBody>
                    <a:bodyPr/>
                    <a:lstStyle/>
                    <a:p>
                      <a:pPr algn="l" fontAlgn="ctr"/>
                      <a:r>
                        <a:rPr lang="en-US" sz="800" b="1" dirty="0"/>
                        <a:t>2</a:t>
                      </a:r>
                    </a:p>
                  </a:txBody>
                  <a:tcPr marL="13882" marR="13882" marT="6941" marB="6941" anchor="ctr">
                    <a:lnL>
                      <a:noFill/>
                    </a:lnL>
                    <a:lnR>
                      <a:noFill/>
                    </a:lnR>
                    <a:lnT>
                      <a:noFill/>
                    </a:lnT>
                    <a:lnB>
                      <a:noFill/>
                    </a:lnB>
                    <a:solidFill>
                      <a:srgbClr val="F5F5F5"/>
                    </a:solidFill>
                  </a:tcPr>
                </a:tc>
                <a:tc>
                  <a:txBody>
                    <a:bodyPr/>
                    <a:lstStyle/>
                    <a:p>
                      <a:pPr algn="l" fontAlgn="ctr"/>
                      <a:r>
                        <a:rPr lang="en-US" sz="800" dirty="0"/>
                        <a:t>2</a:t>
                      </a:r>
                    </a:p>
                  </a:txBody>
                  <a:tcPr marL="13882" marR="13882" marT="6941" marB="6941" anchor="ctr">
                    <a:lnL>
                      <a:noFill/>
                    </a:lnL>
                    <a:lnR>
                      <a:noFill/>
                    </a:lnR>
                    <a:lnT>
                      <a:noFill/>
                    </a:lnT>
                    <a:lnB>
                      <a:noFill/>
                    </a:lnB>
                    <a:solidFill>
                      <a:srgbClr val="F5F5F5"/>
                    </a:solidFill>
                  </a:tcPr>
                </a:tc>
                <a:tc>
                  <a:txBody>
                    <a:bodyPr/>
                    <a:lstStyle/>
                    <a:p>
                      <a:pPr algn="l" fontAlgn="ctr"/>
                      <a:r>
                        <a:rPr lang="en-US" sz="800" dirty="0"/>
                        <a:t>0.0</a:t>
                      </a:r>
                    </a:p>
                  </a:txBody>
                  <a:tcPr marL="13882" marR="13882" marT="6941" marB="6941" anchor="ctr">
                    <a:lnL>
                      <a:noFill/>
                    </a:lnL>
                    <a:lnR>
                      <a:noFill/>
                    </a:lnR>
                    <a:lnT>
                      <a:noFill/>
                    </a:lnT>
                    <a:lnB>
                      <a:noFill/>
                    </a:lnB>
                    <a:solidFill>
                      <a:srgbClr val="F5F5F5"/>
                    </a:solidFill>
                  </a:tcPr>
                </a:tc>
                <a:tc>
                  <a:txBody>
                    <a:bodyPr/>
                    <a:lstStyle/>
                    <a:p>
                      <a:pPr algn="l" fontAlgn="ctr"/>
                      <a:r>
                        <a:rPr lang="en-US" sz="800" dirty="0"/>
                        <a:t>0.8385</a:t>
                      </a:r>
                    </a:p>
                  </a:txBody>
                  <a:tcPr marL="13882" marR="13882" marT="6941" marB="6941" anchor="ctr">
                    <a:lnL>
                      <a:noFill/>
                    </a:lnL>
                    <a:lnR>
                      <a:noFill/>
                    </a:lnR>
                    <a:lnT>
                      <a:noFill/>
                    </a:lnT>
                    <a:lnB>
                      <a:noFill/>
                    </a:lnB>
                    <a:solidFill>
                      <a:srgbClr val="F5F5F5"/>
                    </a:solidFill>
                  </a:tcPr>
                </a:tc>
                <a:tc>
                  <a:txBody>
                    <a:bodyPr/>
                    <a:lstStyle/>
                    <a:p>
                      <a:pPr algn="l" fontAlgn="ctr"/>
                      <a:r>
                        <a:rPr lang="en-GB" sz="800" dirty="0"/>
                        <a:t>god, say, people, think, </a:t>
                      </a:r>
                      <a:r>
                        <a:rPr lang="en-GB" sz="800" dirty="0" err="1"/>
                        <a:t>christian</a:t>
                      </a:r>
                      <a:r>
                        <a:rPr lang="en-GB" sz="800" dirty="0"/>
                        <a:t>, believe, know, reason, write, evidence</a:t>
                      </a:r>
                    </a:p>
                  </a:txBody>
                  <a:tcPr marL="13882" marR="13882" marT="6941" marB="6941" anchor="ctr">
                    <a:lnL>
                      <a:noFill/>
                    </a:lnL>
                    <a:lnR>
                      <a:noFill/>
                    </a:lnR>
                    <a:lnT>
                      <a:noFill/>
                    </a:lnT>
                    <a:lnB>
                      <a:noFill/>
                    </a:lnB>
                    <a:solidFill>
                      <a:srgbClr val="F5F5F5"/>
                    </a:solidFill>
                  </a:tcPr>
                </a:tc>
                <a:tc>
                  <a:txBody>
                    <a:bodyPr/>
                    <a:lstStyle/>
                    <a:p>
                      <a:pPr algn="l" fontAlgn="ctr"/>
                      <a:r>
                        <a:rPr lang="en-GB" sz="800"/>
                        <a:t>[jonathan, hayward, pantheism, organization, wheaton, college, line, article, gary, cavano, writ...</a:t>
                      </a:r>
                    </a:p>
                  </a:txBody>
                  <a:tcPr marL="13882" marR="13882" marT="6941" marB="6941" anchor="ctr">
                    <a:lnL>
                      <a:noFill/>
                    </a:lnL>
                    <a:lnR>
                      <a:noFill/>
                    </a:lnR>
                    <a:lnT>
                      <a:noFill/>
                    </a:lnT>
                    <a:lnB>
                      <a:noFill/>
                    </a:lnB>
                    <a:solidFill>
                      <a:srgbClr val="F5F5F5"/>
                    </a:solidFill>
                  </a:tcPr>
                </a:tc>
              </a:tr>
              <a:tr h="519810">
                <a:tc>
                  <a:txBody>
                    <a:bodyPr/>
                    <a:lstStyle/>
                    <a:p>
                      <a:pPr algn="l" fontAlgn="ctr"/>
                      <a:r>
                        <a:rPr lang="en-US" sz="800" b="1"/>
                        <a:t>3</a:t>
                      </a:r>
                    </a:p>
                  </a:txBody>
                  <a:tcPr marL="13882" marR="13882" marT="6941" marB="6941" anchor="ctr">
                    <a:lnL>
                      <a:noFill/>
                    </a:lnL>
                    <a:lnR>
                      <a:noFill/>
                    </a:lnR>
                    <a:lnT>
                      <a:noFill/>
                    </a:lnT>
                    <a:lnB>
                      <a:noFill/>
                    </a:lnB>
                    <a:solidFill>
                      <a:srgbClr val="FFFFFF"/>
                    </a:solidFill>
                  </a:tcPr>
                </a:tc>
                <a:tc>
                  <a:txBody>
                    <a:bodyPr/>
                    <a:lstStyle/>
                    <a:p>
                      <a:pPr algn="l" fontAlgn="ctr"/>
                      <a:r>
                        <a:rPr lang="en-US" sz="800"/>
                        <a:t>3</a:t>
                      </a:r>
                    </a:p>
                  </a:txBody>
                  <a:tcPr marL="13882" marR="13882" marT="6941" marB="6941" anchor="ctr">
                    <a:lnL>
                      <a:noFill/>
                    </a:lnL>
                    <a:lnR>
                      <a:noFill/>
                    </a:lnR>
                    <a:lnT>
                      <a:noFill/>
                    </a:lnT>
                    <a:lnB>
                      <a:noFill/>
                    </a:lnB>
                    <a:solidFill>
                      <a:srgbClr val="FFFFFF"/>
                    </a:solidFill>
                  </a:tcPr>
                </a:tc>
                <a:tc>
                  <a:txBody>
                    <a:bodyPr/>
                    <a:lstStyle/>
                    <a:p>
                      <a:pPr algn="l" fontAlgn="ctr"/>
                      <a:r>
                        <a:rPr lang="en-US" sz="800" dirty="0"/>
                        <a:t>2.0</a:t>
                      </a:r>
                    </a:p>
                  </a:txBody>
                  <a:tcPr marL="13882" marR="13882" marT="6941" marB="6941" anchor="ctr">
                    <a:lnL>
                      <a:noFill/>
                    </a:lnL>
                    <a:lnR>
                      <a:noFill/>
                    </a:lnR>
                    <a:lnT>
                      <a:noFill/>
                    </a:lnT>
                    <a:lnB>
                      <a:noFill/>
                    </a:lnB>
                    <a:solidFill>
                      <a:srgbClr val="FFFFFF"/>
                    </a:solidFill>
                  </a:tcPr>
                </a:tc>
                <a:tc>
                  <a:txBody>
                    <a:bodyPr/>
                    <a:lstStyle/>
                    <a:p>
                      <a:pPr algn="l" fontAlgn="ctr"/>
                      <a:r>
                        <a:rPr lang="en-US" sz="800"/>
                        <a:t>0.6993</a:t>
                      </a:r>
                    </a:p>
                  </a:txBody>
                  <a:tcPr marL="13882" marR="13882" marT="6941" marB="6941" anchor="ctr">
                    <a:lnL>
                      <a:noFill/>
                    </a:lnL>
                    <a:lnR>
                      <a:noFill/>
                    </a:lnR>
                    <a:lnT>
                      <a:noFill/>
                    </a:lnT>
                    <a:lnB>
                      <a:noFill/>
                    </a:lnB>
                    <a:solidFill>
                      <a:srgbClr val="FFFFFF"/>
                    </a:solidFill>
                  </a:tcPr>
                </a:tc>
                <a:tc>
                  <a:txBody>
                    <a:bodyPr/>
                    <a:lstStyle/>
                    <a:p>
                      <a:pPr algn="l" fontAlgn="ctr"/>
                      <a:r>
                        <a:rPr lang="en-GB" sz="800"/>
                        <a:t>line, organization, write, get, article, bike, go, make, good, time</a:t>
                      </a:r>
                    </a:p>
                  </a:txBody>
                  <a:tcPr marL="13882" marR="13882" marT="6941" marB="6941" anchor="ctr">
                    <a:lnL>
                      <a:noFill/>
                    </a:lnL>
                    <a:lnR>
                      <a:noFill/>
                    </a:lnR>
                    <a:lnT>
                      <a:noFill/>
                    </a:lnT>
                    <a:lnB>
                      <a:noFill/>
                    </a:lnB>
                    <a:solidFill>
                      <a:srgbClr val="FFFFFF"/>
                    </a:solidFill>
                  </a:tcPr>
                </a:tc>
                <a:tc>
                  <a:txBody>
                    <a:bodyPr/>
                    <a:lstStyle/>
                    <a:p>
                      <a:pPr algn="l" fontAlgn="ctr"/>
                      <a:r>
                        <a:rPr lang="en-GB" sz="800" dirty="0"/>
                        <a:t>[</a:t>
                      </a:r>
                      <a:r>
                        <a:rPr lang="en-GB" sz="800" dirty="0" err="1"/>
                        <a:t>goalie_mask</a:t>
                      </a:r>
                      <a:r>
                        <a:rPr lang="en-GB" sz="800" dirty="0"/>
                        <a:t>, </a:t>
                      </a:r>
                      <a:r>
                        <a:rPr lang="en-GB" sz="800" dirty="0" err="1"/>
                        <a:t>ists_ca</a:t>
                      </a:r>
                      <a:r>
                        <a:rPr lang="en-GB" sz="800" dirty="0"/>
                        <a:t>, organization, </a:t>
                      </a:r>
                      <a:r>
                        <a:rPr lang="en-GB" sz="800" dirty="0" err="1"/>
                        <a:t>ist</a:t>
                      </a:r>
                      <a:r>
                        <a:rPr lang="en-GB" sz="800" dirty="0"/>
                        <a:t>, line, article, write, vote, go, john, </a:t>
                      </a:r>
                      <a:r>
                        <a:rPr lang="en-GB" sz="800" dirty="0" err="1"/>
                        <a:t>vanbiesbrouck</a:t>
                      </a:r>
                      <a:r>
                        <a:rPr lang="en-GB" sz="800" dirty="0"/>
                        <a:t>, m...</a:t>
                      </a:r>
                    </a:p>
                  </a:txBody>
                  <a:tcPr marL="13882" marR="13882" marT="6941" marB="6941" anchor="ctr">
                    <a:lnL>
                      <a:noFill/>
                    </a:lnL>
                    <a:lnR>
                      <a:noFill/>
                    </a:lnR>
                    <a:lnT>
                      <a:noFill/>
                    </a:lnT>
                    <a:lnB>
                      <a:noFill/>
                    </a:lnB>
                    <a:solidFill>
                      <a:srgbClr val="FFFFFF"/>
                    </a:solidFill>
                  </a:tcPr>
                </a:tc>
              </a:tr>
              <a:tr h="519810">
                <a:tc>
                  <a:txBody>
                    <a:bodyPr/>
                    <a:lstStyle/>
                    <a:p>
                      <a:pPr algn="l" fontAlgn="ctr"/>
                      <a:r>
                        <a:rPr lang="en-US" sz="800" b="1"/>
                        <a:t>4</a:t>
                      </a:r>
                    </a:p>
                  </a:txBody>
                  <a:tcPr marL="13882" marR="13882" marT="6941" marB="6941" anchor="ctr">
                    <a:lnL>
                      <a:noFill/>
                    </a:lnL>
                    <a:lnR>
                      <a:noFill/>
                    </a:lnR>
                    <a:lnT>
                      <a:noFill/>
                    </a:lnT>
                    <a:lnB>
                      <a:noFill/>
                    </a:lnB>
                    <a:solidFill>
                      <a:srgbClr val="F5F5F5"/>
                    </a:solidFill>
                  </a:tcPr>
                </a:tc>
                <a:tc>
                  <a:txBody>
                    <a:bodyPr/>
                    <a:lstStyle/>
                    <a:p>
                      <a:pPr algn="l" fontAlgn="ctr"/>
                      <a:r>
                        <a:rPr lang="en-US" sz="800"/>
                        <a:t>4</a:t>
                      </a:r>
                    </a:p>
                  </a:txBody>
                  <a:tcPr marL="13882" marR="13882" marT="6941" marB="6941" anchor="ctr">
                    <a:lnL>
                      <a:noFill/>
                    </a:lnL>
                    <a:lnR>
                      <a:noFill/>
                    </a:lnR>
                    <a:lnT>
                      <a:noFill/>
                    </a:lnT>
                    <a:lnB>
                      <a:noFill/>
                    </a:lnB>
                    <a:solidFill>
                      <a:srgbClr val="F5F5F5"/>
                    </a:solidFill>
                  </a:tcPr>
                </a:tc>
                <a:tc>
                  <a:txBody>
                    <a:bodyPr/>
                    <a:lstStyle/>
                    <a:p>
                      <a:pPr algn="l" fontAlgn="ctr"/>
                      <a:r>
                        <a:rPr lang="en-US" sz="800"/>
                        <a:t>2.0</a:t>
                      </a:r>
                    </a:p>
                  </a:txBody>
                  <a:tcPr marL="13882" marR="13882" marT="6941" marB="6941" anchor="ctr">
                    <a:lnL>
                      <a:noFill/>
                    </a:lnL>
                    <a:lnR>
                      <a:noFill/>
                    </a:lnR>
                    <a:lnT>
                      <a:noFill/>
                    </a:lnT>
                    <a:lnB>
                      <a:noFill/>
                    </a:lnB>
                    <a:solidFill>
                      <a:srgbClr val="F5F5F5"/>
                    </a:solidFill>
                  </a:tcPr>
                </a:tc>
                <a:tc>
                  <a:txBody>
                    <a:bodyPr/>
                    <a:lstStyle/>
                    <a:p>
                      <a:pPr algn="l" fontAlgn="ctr"/>
                      <a:r>
                        <a:rPr lang="en-US" sz="800" dirty="0"/>
                        <a:t>0.7453</a:t>
                      </a:r>
                    </a:p>
                  </a:txBody>
                  <a:tcPr marL="13882" marR="13882" marT="6941" marB="6941" anchor="ctr">
                    <a:lnL>
                      <a:noFill/>
                    </a:lnL>
                    <a:lnR>
                      <a:noFill/>
                    </a:lnR>
                    <a:lnT>
                      <a:noFill/>
                    </a:lnT>
                    <a:lnB>
                      <a:noFill/>
                    </a:lnB>
                    <a:solidFill>
                      <a:srgbClr val="F5F5F5"/>
                    </a:solidFill>
                  </a:tcPr>
                </a:tc>
                <a:tc>
                  <a:txBody>
                    <a:bodyPr/>
                    <a:lstStyle/>
                    <a:p>
                      <a:pPr algn="l" fontAlgn="ctr"/>
                      <a:r>
                        <a:rPr lang="en-GB" sz="800"/>
                        <a:t>line, organization, write, get, article, bike, go, make, good, time</a:t>
                      </a:r>
                    </a:p>
                  </a:txBody>
                  <a:tcPr marL="13882" marR="13882" marT="6941" marB="6941" anchor="ctr">
                    <a:lnL>
                      <a:noFill/>
                    </a:lnL>
                    <a:lnR>
                      <a:noFill/>
                    </a:lnR>
                    <a:lnT>
                      <a:noFill/>
                    </a:lnT>
                    <a:lnB>
                      <a:noFill/>
                    </a:lnB>
                    <a:solidFill>
                      <a:srgbClr val="F5F5F5"/>
                    </a:solidFill>
                  </a:tcPr>
                </a:tc>
                <a:tc>
                  <a:txBody>
                    <a:bodyPr/>
                    <a:lstStyle/>
                    <a:p>
                      <a:pPr algn="l" fontAlgn="ctr"/>
                      <a:r>
                        <a:rPr lang="en-US" sz="800"/>
                        <a:t>[joe, ehrlich, organization, holonet, national, internet, access, system, modem, line, little, b...</a:t>
                      </a:r>
                    </a:p>
                  </a:txBody>
                  <a:tcPr marL="13882" marR="13882" marT="6941" marB="6941" anchor="ctr">
                    <a:lnL>
                      <a:noFill/>
                    </a:lnL>
                    <a:lnR>
                      <a:noFill/>
                    </a:lnR>
                    <a:lnT>
                      <a:noFill/>
                    </a:lnT>
                    <a:lnB>
                      <a:noFill/>
                    </a:lnB>
                    <a:solidFill>
                      <a:srgbClr val="F5F5F5"/>
                    </a:solidFill>
                  </a:tcPr>
                </a:tc>
              </a:tr>
              <a:tr h="59748">
                <a:tc>
                  <a:txBody>
                    <a:bodyPr/>
                    <a:lstStyle/>
                    <a:p>
                      <a:pPr algn="l" fontAlgn="ctr"/>
                      <a:r>
                        <a:rPr lang="en-US" sz="800" b="1"/>
                        <a:t>...</a:t>
                      </a:r>
                    </a:p>
                  </a:txBody>
                  <a:tcPr marL="13882" marR="13882" marT="6941" marB="6941" anchor="ctr">
                    <a:lnL>
                      <a:noFill/>
                    </a:lnL>
                    <a:lnR>
                      <a:noFill/>
                    </a:lnR>
                    <a:lnT>
                      <a:noFill/>
                    </a:lnT>
                    <a:lnB>
                      <a:noFill/>
                    </a:lnB>
                    <a:solidFill>
                      <a:srgbClr val="FFFFFF"/>
                    </a:solidFill>
                  </a:tcPr>
                </a:tc>
                <a:tc>
                  <a:txBody>
                    <a:bodyPr/>
                    <a:lstStyle/>
                    <a:p>
                      <a:pPr algn="l" fontAlgn="ctr"/>
                      <a:r>
                        <a:rPr lang="en-US" sz="800"/>
                        <a:t>...</a:t>
                      </a:r>
                    </a:p>
                  </a:txBody>
                  <a:tcPr marL="13882" marR="13882" marT="6941" marB="6941" anchor="ctr">
                    <a:lnL>
                      <a:noFill/>
                    </a:lnL>
                    <a:lnR>
                      <a:noFill/>
                    </a:lnR>
                    <a:lnT>
                      <a:noFill/>
                    </a:lnT>
                    <a:lnB>
                      <a:noFill/>
                    </a:lnB>
                    <a:solidFill>
                      <a:srgbClr val="FFFFFF"/>
                    </a:solidFill>
                  </a:tcPr>
                </a:tc>
                <a:tc>
                  <a:txBody>
                    <a:bodyPr/>
                    <a:lstStyle/>
                    <a:p>
                      <a:pPr algn="l" fontAlgn="ctr"/>
                      <a:r>
                        <a:rPr lang="en-US" sz="800"/>
                        <a:t>...</a:t>
                      </a:r>
                    </a:p>
                  </a:txBody>
                  <a:tcPr marL="13882" marR="13882" marT="6941" marB="6941" anchor="ctr">
                    <a:lnL>
                      <a:noFill/>
                    </a:lnL>
                    <a:lnR>
                      <a:noFill/>
                    </a:lnR>
                    <a:lnT>
                      <a:noFill/>
                    </a:lnT>
                    <a:lnB>
                      <a:noFill/>
                    </a:lnB>
                    <a:solidFill>
                      <a:srgbClr val="FFFFFF"/>
                    </a:solidFill>
                  </a:tcPr>
                </a:tc>
                <a:tc>
                  <a:txBody>
                    <a:bodyPr/>
                    <a:lstStyle/>
                    <a:p>
                      <a:pPr algn="l" fontAlgn="ctr"/>
                      <a:r>
                        <a:rPr lang="en-US" sz="800" dirty="0"/>
                        <a:t>...</a:t>
                      </a:r>
                    </a:p>
                  </a:txBody>
                  <a:tcPr marL="13882" marR="13882" marT="6941" marB="6941" anchor="ctr">
                    <a:lnL>
                      <a:noFill/>
                    </a:lnL>
                    <a:lnR>
                      <a:noFill/>
                    </a:lnR>
                    <a:lnT>
                      <a:noFill/>
                    </a:lnT>
                    <a:lnB>
                      <a:noFill/>
                    </a:lnB>
                    <a:solidFill>
                      <a:srgbClr val="FFFFFF"/>
                    </a:solidFill>
                  </a:tcPr>
                </a:tc>
                <a:tc>
                  <a:txBody>
                    <a:bodyPr/>
                    <a:lstStyle/>
                    <a:p>
                      <a:pPr algn="l" fontAlgn="ctr"/>
                      <a:r>
                        <a:rPr lang="en-US" sz="800"/>
                        <a:t>...</a:t>
                      </a:r>
                    </a:p>
                  </a:txBody>
                  <a:tcPr marL="13882" marR="13882" marT="6941" marB="6941" anchor="ctr">
                    <a:lnL>
                      <a:noFill/>
                    </a:lnL>
                    <a:lnR>
                      <a:noFill/>
                    </a:lnR>
                    <a:lnT>
                      <a:noFill/>
                    </a:lnT>
                    <a:lnB>
                      <a:noFill/>
                    </a:lnB>
                    <a:solidFill>
                      <a:srgbClr val="FFFFFF"/>
                    </a:solidFill>
                  </a:tcPr>
                </a:tc>
                <a:tc>
                  <a:txBody>
                    <a:bodyPr/>
                    <a:lstStyle/>
                    <a:p>
                      <a:pPr algn="l" fontAlgn="ctr"/>
                      <a:r>
                        <a:rPr lang="en-US" sz="800"/>
                        <a:t>...</a:t>
                      </a:r>
                    </a:p>
                  </a:txBody>
                  <a:tcPr marL="13882" marR="13882" marT="6941" marB="6941" anchor="ctr">
                    <a:lnL>
                      <a:noFill/>
                    </a:lnL>
                    <a:lnR>
                      <a:noFill/>
                    </a:lnR>
                    <a:lnT>
                      <a:noFill/>
                    </a:lnT>
                    <a:lnB>
                      <a:noFill/>
                    </a:lnB>
                    <a:solidFill>
                      <a:srgbClr val="FFFFFF"/>
                    </a:solidFill>
                  </a:tcPr>
                </a:tc>
              </a:tr>
              <a:tr h="519810">
                <a:tc>
                  <a:txBody>
                    <a:bodyPr/>
                    <a:lstStyle/>
                    <a:p>
                      <a:pPr algn="l" fontAlgn="ctr"/>
                      <a:r>
                        <a:rPr lang="en-US" sz="800" b="1"/>
                        <a:t>95</a:t>
                      </a:r>
                    </a:p>
                  </a:txBody>
                  <a:tcPr marL="13882" marR="13882" marT="6941" marB="6941" anchor="ctr">
                    <a:lnL>
                      <a:noFill/>
                    </a:lnL>
                    <a:lnR>
                      <a:noFill/>
                    </a:lnR>
                    <a:lnT>
                      <a:noFill/>
                    </a:lnT>
                    <a:lnB>
                      <a:noFill/>
                    </a:lnB>
                    <a:solidFill>
                      <a:srgbClr val="F5F5F5"/>
                    </a:solidFill>
                  </a:tcPr>
                </a:tc>
                <a:tc>
                  <a:txBody>
                    <a:bodyPr/>
                    <a:lstStyle/>
                    <a:p>
                      <a:pPr algn="l" fontAlgn="ctr"/>
                      <a:r>
                        <a:rPr lang="en-US" sz="800"/>
                        <a:t>95</a:t>
                      </a:r>
                    </a:p>
                  </a:txBody>
                  <a:tcPr marL="13882" marR="13882" marT="6941" marB="6941" anchor="ctr">
                    <a:lnL>
                      <a:noFill/>
                    </a:lnL>
                    <a:lnR>
                      <a:noFill/>
                    </a:lnR>
                    <a:lnT>
                      <a:noFill/>
                    </a:lnT>
                    <a:lnB>
                      <a:noFill/>
                    </a:lnB>
                    <a:solidFill>
                      <a:srgbClr val="F5F5F5"/>
                    </a:solidFill>
                  </a:tcPr>
                </a:tc>
                <a:tc>
                  <a:txBody>
                    <a:bodyPr/>
                    <a:lstStyle/>
                    <a:p>
                      <a:pPr algn="l" fontAlgn="ctr"/>
                      <a:r>
                        <a:rPr lang="en-US" sz="800"/>
                        <a:t>0.0</a:t>
                      </a:r>
                    </a:p>
                  </a:txBody>
                  <a:tcPr marL="13882" marR="13882" marT="6941" marB="6941" anchor="ctr">
                    <a:lnL>
                      <a:noFill/>
                    </a:lnL>
                    <a:lnR>
                      <a:noFill/>
                    </a:lnR>
                    <a:lnT>
                      <a:noFill/>
                    </a:lnT>
                    <a:lnB>
                      <a:noFill/>
                    </a:lnB>
                    <a:solidFill>
                      <a:srgbClr val="F5F5F5"/>
                    </a:solidFill>
                  </a:tcPr>
                </a:tc>
                <a:tc>
                  <a:txBody>
                    <a:bodyPr/>
                    <a:lstStyle/>
                    <a:p>
                      <a:pPr algn="l" fontAlgn="ctr"/>
                      <a:r>
                        <a:rPr lang="en-US" sz="800" dirty="0"/>
                        <a:t>0.8390</a:t>
                      </a:r>
                    </a:p>
                  </a:txBody>
                  <a:tcPr marL="13882" marR="13882" marT="6941" marB="6941" anchor="ctr">
                    <a:lnL>
                      <a:noFill/>
                    </a:lnL>
                    <a:lnR>
                      <a:noFill/>
                    </a:lnR>
                    <a:lnT>
                      <a:noFill/>
                    </a:lnT>
                    <a:lnB>
                      <a:noFill/>
                    </a:lnB>
                    <a:solidFill>
                      <a:srgbClr val="F5F5F5"/>
                    </a:solidFill>
                  </a:tcPr>
                </a:tc>
                <a:tc>
                  <a:txBody>
                    <a:bodyPr/>
                    <a:lstStyle/>
                    <a:p>
                      <a:pPr algn="l" fontAlgn="ctr"/>
                      <a:r>
                        <a:rPr lang="en-GB" sz="800"/>
                        <a:t>god, say, people, think, christian, believe, know, reason, write, evidence</a:t>
                      </a:r>
                    </a:p>
                  </a:txBody>
                  <a:tcPr marL="13882" marR="13882" marT="6941" marB="6941" anchor="ctr">
                    <a:lnL>
                      <a:noFill/>
                    </a:lnL>
                    <a:lnR>
                      <a:noFill/>
                    </a:lnR>
                    <a:lnT>
                      <a:noFill/>
                    </a:lnT>
                    <a:lnB>
                      <a:noFill/>
                    </a:lnB>
                    <a:solidFill>
                      <a:srgbClr val="F5F5F5"/>
                    </a:solidFill>
                  </a:tcPr>
                </a:tc>
                <a:tc>
                  <a:txBody>
                    <a:bodyPr/>
                    <a:lstStyle/>
                    <a:p>
                      <a:pPr algn="l" fontAlgn="ctr"/>
                      <a:r>
                        <a:rPr lang="en-GB" sz="800"/>
                        <a:t>[paul_conditt, christian, aid, organization, laboratory, university, texas, austin, line, articl...</a:t>
                      </a:r>
                    </a:p>
                  </a:txBody>
                  <a:tcPr marL="13882" marR="13882" marT="6941" marB="6941" anchor="ctr">
                    <a:lnL>
                      <a:noFill/>
                    </a:lnL>
                    <a:lnR>
                      <a:noFill/>
                    </a:lnR>
                    <a:lnT>
                      <a:noFill/>
                    </a:lnT>
                    <a:lnB>
                      <a:noFill/>
                    </a:lnB>
                    <a:solidFill>
                      <a:srgbClr val="F5F5F5"/>
                    </a:solidFill>
                  </a:tcPr>
                </a:tc>
              </a:tr>
              <a:tr h="477987">
                <a:tc>
                  <a:txBody>
                    <a:bodyPr/>
                    <a:lstStyle/>
                    <a:p>
                      <a:pPr algn="l" fontAlgn="ctr"/>
                      <a:r>
                        <a:rPr lang="en-US" sz="800" b="1"/>
                        <a:t>96</a:t>
                      </a:r>
                    </a:p>
                  </a:txBody>
                  <a:tcPr marL="13882" marR="13882" marT="6941" marB="6941" anchor="ctr">
                    <a:lnL>
                      <a:noFill/>
                    </a:lnL>
                    <a:lnR>
                      <a:noFill/>
                    </a:lnR>
                    <a:lnT>
                      <a:noFill/>
                    </a:lnT>
                    <a:lnB>
                      <a:noFill/>
                    </a:lnB>
                    <a:solidFill>
                      <a:srgbClr val="FFFFFF"/>
                    </a:solidFill>
                  </a:tcPr>
                </a:tc>
                <a:tc>
                  <a:txBody>
                    <a:bodyPr/>
                    <a:lstStyle/>
                    <a:p>
                      <a:pPr algn="l" fontAlgn="ctr"/>
                      <a:r>
                        <a:rPr lang="en-US" sz="800"/>
                        <a:t>96</a:t>
                      </a:r>
                    </a:p>
                  </a:txBody>
                  <a:tcPr marL="13882" marR="13882" marT="6941" marB="6941" anchor="ctr">
                    <a:lnL>
                      <a:noFill/>
                    </a:lnL>
                    <a:lnR>
                      <a:noFill/>
                    </a:lnR>
                    <a:lnT>
                      <a:noFill/>
                    </a:lnT>
                    <a:lnB>
                      <a:noFill/>
                    </a:lnB>
                    <a:solidFill>
                      <a:srgbClr val="FFFFFF"/>
                    </a:solidFill>
                  </a:tcPr>
                </a:tc>
                <a:tc>
                  <a:txBody>
                    <a:bodyPr/>
                    <a:lstStyle/>
                    <a:p>
                      <a:pPr algn="l" fontAlgn="ctr"/>
                      <a:r>
                        <a:rPr lang="en-US" sz="800"/>
                        <a:t>0.0</a:t>
                      </a:r>
                    </a:p>
                  </a:txBody>
                  <a:tcPr marL="13882" marR="13882" marT="6941" marB="6941" anchor="ctr">
                    <a:lnL>
                      <a:noFill/>
                    </a:lnL>
                    <a:lnR>
                      <a:noFill/>
                    </a:lnR>
                    <a:lnT>
                      <a:noFill/>
                    </a:lnT>
                    <a:lnB>
                      <a:noFill/>
                    </a:lnB>
                    <a:solidFill>
                      <a:srgbClr val="FFFFFF"/>
                    </a:solidFill>
                  </a:tcPr>
                </a:tc>
                <a:tc>
                  <a:txBody>
                    <a:bodyPr/>
                    <a:lstStyle/>
                    <a:p>
                      <a:pPr algn="l" fontAlgn="ctr"/>
                      <a:r>
                        <a:rPr lang="en-US" sz="800"/>
                        <a:t>0.8702</a:t>
                      </a:r>
                    </a:p>
                  </a:txBody>
                  <a:tcPr marL="13882" marR="13882" marT="6941" marB="6941" anchor="ctr">
                    <a:lnL>
                      <a:noFill/>
                    </a:lnL>
                    <a:lnR>
                      <a:noFill/>
                    </a:lnR>
                    <a:lnT>
                      <a:noFill/>
                    </a:lnT>
                    <a:lnB>
                      <a:noFill/>
                    </a:lnB>
                    <a:solidFill>
                      <a:srgbClr val="FFFFFF"/>
                    </a:solidFill>
                  </a:tcPr>
                </a:tc>
                <a:tc>
                  <a:txBody>
                    <a:bodyPr/>
                    <a:lstStyle/>
                    <a:p>
                      <a:pPr algn="l" fontAlgn="ctr"/>
                      <a:r>
                        <a:rPr lang="en-GB" sz="800" dirty="0"/>
                        <a:t>god, say, people, think, </a:t>
                      </a:r>
                      <a:r>
                        <a:rPr lang="en-GB" sz="800" dirty="0" err="1"/>
                        <a:t>christian</a:t>
                      </a:r>
                      <a:r>
                        <a:rPr lang="en-GB" sz="800" dirty="0"/>
                        <a:t>, believe, know, reason, write, evidence</a:t>
                      </a:r>
                    </a:p>
                  </a:txBody>
                  <a:tcPr marL="13882" marR="13882" marT="6941" marB="6941" anchor="ctr">
                    <a:lnL>
                      <a:noFill/>
                    </a:lnL>
                    <a:lnR>
                      <a:noFill/>
                    </a:lnR>
                    <a:lnT>
                      <a:noFill/>
                    </a:lnT>
                    <a:lnB>
                      <a:noFill/>
                    </a:lnB>
                    <a:solidFill>
                      <a:srgbClr val="FFFFFF"/>
                    </a:solidFill>
                  </a:tcPr>
                </a:tc>
                <a:tc>
                  <a:txBody>
                    <a:bodyPr/>
                    <a:lstStyle/>
                    <a:p>
                      <a:pPr algn="l" fontAlgn="ctr"/>
                      <a:r>
                        <a:rPr lang="en-US" sz="800"/>
                        <a:t>[kershner, wyatt, quality, organization, ncr, corp, columbia, columbia, sc, line, article, steph...</a:t>
                      </a:r>
                    </a:p>
                  </a:txBody>
                  <a:tcPr marL="13882" marR="13882" marT="6941" marB="6941" anchor="ctr">
                    <a:lnL>
                      <a:noFill/>
                    </a:lnL>
                    <a:lnR>
                      <a:noFill/>
                    </a:lnR>
                    <a:lnT>
                      <a:noFill/>
                    </a:lnT>
                    <a:lnB>
                      <a:noFill/>
                    </a:lnB>
                    <a:solidFill>
                      <a:srgbClr val="FFFFFF"/>
                    </a:solidFill>
                  </a:tcPr>
                </a:tc>
              </a:tr>
              <a:tr h="519810">
                <a:tc>
                  <a:txBody>
                    <a:bodyPr/>
                    <a:lstStyle/>
                    <a:p>
                      <a:pPr algn="l" fontAlgn="ctr"/>
                      <a:r>
                        <a:rPr lang="en-US" sz="800" b="1"/>
                        <a:t>97</a:t>
                      </a:r>
                    </a:p>
                  </a:txBody>
                  <a:tcPr marL="13882" marR="13882" marT="6941" marB="6941" anchor="ctr">
                    <a:lnL>
                      <a:noFill/>
                    </a:lnL>
                    <a:lnR>
                      <a:noFill/>
                    </a:lnR>
                    <a:lnT>
                      <a:noFill/>
                    </a:lnT>
                    <a:lnB>
                      <a:noFill/>
                    </a:lnB>
                    <a:solidFill>
                      <a:srgbClr val="F5F5F5"/>
                    </a:solidFill>
                  </a:tcPr>
                </a:tc>
                <a:tc>
                  <a:txBody>
                    <a:bodyPr/>
                    <a:lstStyle/>
                    <a:p>
                      <a:pPr algn="l" fontAlgn="ctr"/>
                      <a:r>
                        <a:rPr lang="en-US" sz="800"/>
                        <a:t>97</a:t>
                      </a:r>
                    </a:p>
                  </a:txBody>
                  <a:tcPr marL="13882" marR="13882" marT="6941" marB="6941" anchor="ctr">
                    <a:lnL>
                      <a:noFill/>
                    </a:lnL>
                    <a:lnR>
                      <a:noFill/>
                    </a:lnR>
                    <a:lnT>
                      <a:noFill/>
                    </a:lnT>
                    <a:lnB>
                      <a:noFill/>
                    </a:lnB>
                    <a:solidFill>
                      <a:srgbClr val="F5F5F5"/>
                    </a:solidFill>
                  </a:tcPr>
                </a:tc>
                <a:tc>
                  <a:txBody>
                    <a:bodyPr/>
                    <a:lstStyle/>
                    <a:p>
                      <a:pPr algn="l" fontAlgn="ctr"/>
                      <a:r>
                        <a:rPr lang="en-US" sz="800"/>
                        <a:t>2.0</a:t>
                      </a:r>
                    </a:p>
                  </a:txBody>
                  <a:tcPr marL="13882" marR="13882" marT="6941" marB="6941" anchor="ctr">
                    <a:lnL>
                      <a:noFill/>
                    </a:lnL>
                    <a:lnR>
                      <a:noFill/>
                    </a:lnR>
                    <a:lnT>
                      <a:noFill/>
                    </a:lnT>
                    <a:lnB>
                      <a:noFill/>
                    </a:lnB>
                    <a:solidFill>
                      <a:srgbClr val="F5F5F5"/>
                    </a:solidFill>
                  </a:tcPr>
                </a:tc>
                <a:tc>
                  <a:txBody>
                    <a:bodyPr/>
                    <a:lstStyle/>
                    <a:p>
                      <a:pPr algn="l" fontAlgn="ctr"/>
                      <a:r>
                        <a:rPr lang="en-US" sz="800"/>
                        <a:t>0.7339</a:t>
                      </a:r>
                    </a:p>
                  </a:txBody>
                  <a:tcPr marL="13882" marR="13882" marT="6941" marB="6941" anchor="ctr">
                    <a:lnL>
                      <a:noFill/>
                    </a:lnL>
                    <a:lnR>
                      <a:noFill/>
                    </a:lnR>
                    <a:lnT>
                      <a:noFill/>
                    </a:lnT>
                    <a:lnB>
                      <a:noFill/>
                    </a:lnB>
                    <a:solidFill>
                      <a:srgbClr val="F5F5F5"/>
                    </a:solidFill>
                  </a:tcPr>
                </a:tc>
                <a:tc>
                  <a:txBody>
                    <a:bodyPr/>
                    <a:lstStyle/>
                    <a:p>
                      <a:pPr algn="l" fontAlgn="ctr"/>
                      <a:r>
                        <a:rPr lang="en-GB" sz="800" dirty="0"/>
                        <a:t>line, organization, write, get, article, bike, go, make, good, time</a:t>
                      </a:r>
                    </a:p>
                  </a:txBody>
                  <a:tcPr marL="13882" marR="13882" marT="6941" marB="6941" anchor="ctr">
                    <a:lnL>
                      <a:noFill/>
                    </a:lnL>
                    <a:lnR>
                      <a:noFill/>
                    </a:lnR>
                    <a:lnT>
                      <a:noFill/>
                    </a:lnT>
                    <a:lnB>
                      <a:noFill/>
                    </a:lnB>
                    <a:solidFill>
                      <a:srgbClr val="F5F5F5"/>
                    </a:solidFill>
                  </a:tcPr>
                </a:tc>
                <a:tc>
                  <a:txBody>
                    <a:bodyPr/>
                    <a:lstStyle/>
                    <a:p>
                      <a:pPr algn="l" fontAlgn="ctr"/>
                      <a:r>
                        <a:rPr lang="en-GB" sz="800"/>
                        <a:t>[new, cylist, organization, division, line, article, blaise, cirelli, write, think, buy, motorcy...</a:t>
                      </a:r>
                    </a:p>
                  </a:txBody>
                  <a:tcPr marL="13882" marR="13882" marT="6941" marB="6941" anchor="ctr">
                    <a:lnL>
                      <a:noFill/>
                    </a:lnL>
                    <a:lnR>
                      <a:noFill/>
                    </a:lnR>
                    <a:lnT>
                      <a:noFill/>
                    </a:lnT>
                    <a:lnB>
                      <a:noFill/>
                    </a:lnB>
                    <a:solidFill>
                      <a:srgbClr val="F5F5F5"/>
                    </a:solidFill>
                  </a:tcPr>
                </a:tc>
              </a:tr>
              <a:tr h="477987">
                <a:tc>
                  <a:txBody>
                    <a:bodyPr/>
                    <a:lstStyle/>
                    <a:p>
                      <a:pPr algn="l" fontAlgn="ctr"/>
                      <a:r>
                        <a:rPr lang="en-US" sz="800" b="1"/>
                        <a:t>98</a:t>
                      </a:r>
                    </a:p>
                  </a:txBody>
                  <a:tcPr marL="13882" marR="13882" marT="6941" marB="6941" anchor="ctr">
                    <a:lnL>
                      <a:noFill/>
                    </a:lnL>
                    <a:lnR>
                      <a:noFill/>
                    </a:lnR>
                    <a:lnT>
                      <a:noFill/>
                    </a:lnT>
                    <a:lnB>
                      <a:noFill/>
                    </a:lnB>
                    <a:solidFill>
                      <a:srgbClr val="FFFFFF"/>
                    </a:solidFill>
                  </a:tcPr>
                </a:tc>
                <a:tc>
                  <a:txBody>
                    <a:bodyPr/>
                    <a:lstStyle/>
                    <a:p>
                      <a:pPr algn="l" fontAlgn="ctr"/>
                      <a:r>
                        <a:rPr lang="en-US" sz="800"/>
                        <a:t>98</a:t>
                      </a:r>
                    </a:p>
                  </a:txBody>
                  <a:tcPr marL="13882" marR="13882" marT="6941" marB="6941" anchor="ctr">
                    <a:lnL>
                      <a:noFill/>
                    </a:lnL>
                    <a:lnR>
                      <a:noFill/>
                    </a:lnR>
                    <a:lnT>
                      <a:noFill/>
                    </a:lnT>
                    <a:lnB>
                      <a:noFill/>
                    </a:lnB>
                    <a:solidFill>
                      <a:srgbClr val="FFFFFF"/>
                    </a:solidFill>
                  </a:tcPr>
                </a:tc>
                <a:tc>
                  <a:txBody>
                    <a:bodyPr/>
                    <a:lstStyle/>
                    <a:p>
                      <a:pPr algn="l" fontAlgn="ctr"/>
                      <a:r>
                        <a:rPr lang="en-US" sz="800"/>
                        <a:t>2.0</a:t>
                      </a:r>
                    </a:p>
                  </a:txBody>
                  <a:tcPr marL="13882" marR="13882" marT="6941" marB="6941" anchor="ctr">
                    <a:lnL>
                      <a:noFill/>
                    </a:lnL>
                    <a:lnR>
                      <a:noFill/>
                    </a:lnR>
                    <a:lnT>
                      <a:noFill/>
                    </a:lnT>
                    <a:lnB>
                      <a:noFill/>
                    </a:lnB>
                    <a:solidFill>
                      <a:srgbClr val="FFFFFF"/>
                    </a:solidFill>
                  </a:tcPr>
                </a:tc>
                <a:tc>
                  <a:txBody>
                    <a:bodyPr/>
                    <a:lstStyle/>
                    <a:p>
                      <a:pPr algn="l" fontAlgn="ctr"/>
                      <a:r>
                        <a:rPr lang="en-US" sz="800"/>
                        <a:t>0.9044</a:t>
                      </a:r>
                    </a:p>
                  </a:txBody>
                  <a:tcPr marL="13882" marR="13882" marT="6941" marB="6941" anchor="ctr">
                    <a:lnL>
                      <a:noFill/>
                    </a:lnL>
                    <a:lnR>
                      <a:noFill/>
                    </a:lnR>
                    <a:lnT>
                      <a:noFill/>
                    </a:lnT>
                    <a:lnB>
                      <a:noFill/>
                    </a:lnB>
                    <a:solidFill>
                      <a:srgbClr val="FFFFFF"/>
                    </a:solidFill>
                  </a:tcPr>
                </a:tc>
                <a:tc>
                  <a:txBody>
                    <a:bodyPr/>
                    <a:lstStyle/>
                    <a:p>
                      <a:pPr algn="l" fontAlgn="ctr"/>
                      <a:r>
                        <a:rPr lang="en-GB" sz="800"/>
                        <a:t>line, organization, write, get, article, bike, go, make, good, time</a:t>
                      </a:r>
                    </a:p>
                  </a:txBody>
                  <a:tcPr marL="13882" marR="13882" marT="6941" marB="6941" anchor="ctr">
                    <a:lnL>
                      <a:noFill/>
                    </a:lnL>
                    <a:lnR>
                      <a:noFill/>
                    </a:lnR>
                    <a:lnT>
                      <a:noFill/>
                    </a:lnT>
                    <a:lnB>
                      <a:noFill/>
                    </a:lnB>
                    <a:solidFill>
                      <a:srgbClr val="FFFFFF"/>
                    </a:solidFill>
                  </a:tcPr>
                </a:tc>
                <a:tc>
                  <a:txBody>
                    <a:bodyPr/>
                    <a:lstStyle/>
                    <a:p>
                      <a:pPr algn="l" fontAlgn="ctr"/>
                      <a:r>
                        <a:rPr lang="en-GB" sz="800" dirty="0"/>
                        <a:t>[</a:t>
                      </a:r>
                      <a:r>
                        <a:rPr lang="en-GB" sz="800" dirty="0" err="1"/>
                        <a:t>blaine_gardner</a:t>
                      </a:r>
                      <a:r>
                        <a:rPr lang="en-GB" sz="800" dirty="0"/>
                        <a:t>, </a:t>
                      </a:r>
                      <a:r>
                        <a:rPr lang="en-GB" sz="800" dirty="0" err="1"/>
                        <a:t>ducati</a:t>
                      </a:r>
                      <a:r>
                        <a:rPr lang="en-GB" sz="800" dirty="0"/>
                        <a:t>, opinion, want, organization, line, article, </a:t>
                      </a:r>
                      <a:r>
                        <a:rPr lang="en-GB" sz="800" dirty="0" err="1"/>
                        <a:t>albion_bower</a:t>
                      </a:r>
                      <a:r>
                        <a:rPr lang="en-GB" sz="800" dirty="0"/>
                        <a:t>, write, </a:t>
                      </a:r>
                      <a:r>
                        <a:rPr lang="en-GB" sz="800" dirty="0" err="1"/>
                        <a:t>previo</a:t>
                      </a:r>
                      <a:r>
                        <a:rPr lang="en-GB" sz="800" dirty="0"/>
                        <a:t>...</a:t>
                      </a:r>
                    </a:p>
                  </a:txBody>
                  <a:tcPr marL="13882" marR="13882" marT="6941" marB="6941" anchor="ctr">
                    <a:lnL>
                      <a:noFill/>
                    </a:lnL>
                    <a:lnR>
                      <a:noFill/>
                    </a:lnR>
                    <a:lnT>
                      <a:noFill/>
                    </a:lnT>
                    <a:lnB>
                      <a:noFill/>
                    </a:lnB>
                    <a:solidFill>
                      <a:srgbClr val="FFFFFF"/>
                    </a:solidFill>
                  </a:tcPr>
                </a:tc>
              </a:tr>
              <a:tr h="519810">
                <a:tc>
                  <a:txBody>
                    <a:bodyPr/>
                    <a:lstStyle/>
                    <a:p>
                      <a:pPr algn="l" fontAlgn="ctr"/>
                      <a:r>
                        <a:rPr lang="en-US" sz="800" b="1"/>
                        <a:t>99</a:t>
                      </a:r>
                    </a:p>
                  </a:txBody>
                  <a:tcPr marL="13882" marR="13882" marT="6941" marB="6941" anchor="ctr">
                    <a:lnL>
                      <a:noFill/>
                    </a:lnL>
                    <a:lnR>
                      <a:noFill/>
                    </a:lnR>
                    <a:lnT>
                      <a:noFill/>
                    </a:lnT>
                    <a:lnB>
                      <a:noFill/>
                    </a:lnB>
                    <a:solidFill>
                      <a:srgbClr val="FFFFFF"/>
                    </a:solidFill>
                  </a:tcPr>
                </a:tc>
                <a:tc>
                  <a:txBody>
                    <a:bodyPr/>
                    <a:lstStyle/>
                    <a:p>
                      <a:pPr algn="l" fontAlgn="ctr"/>
                      <a:r>
                        <a:rPr lang="en-US" sz="800"/>
                        <a:t>99</a:t>
                      </a:r>
                    </a:p>
                  </a:txBody>
                  <a:tcPr marL="13882" marR="13882" marT="6941" marB="6941" anchor="ctr">
                    <a:lnL>
                      <a:noFill/>
                    </a:lnL>
                    <a:lnR>
                      <a:noFill/>
                    </a:lnR>
                    <a:lnT>
                      <a:noFill/>
                    </a:lnT>
                    <a:lnB>
                      <a:noFill/>
                    </a:lnB>
                    <a:solidFill>
                      <a:srgbClr val="FFFFFF"/>
                    </a:solidFill>
                  </a:tcPr>
                </a:tc>
                <a:tc>
                  <a:txBody>
                    <a:bodyPr/>
                    <a:lstStyle/>
                    <a:p>
                      <a:pPr algn="l" fontAlgn="ctr"/>
                      <a:r>
                        <a:rPr lang="en-US" sz="800"/>
                        <a:t>1.0</a:t>
                      </a:r>
                    </a:p>
                  </a:txBody>
                  <a:tcPr marL="13882" marR="13882" marT="6941" marB="6941" anchor="ctr">
                    <a:lnL>
                      <a:noFill/>
                    </a:lnL>
                    <a:lnR>
                      <a:noFill/>
                    </a:lnR>
                    <a:lnT>
                      <a:noFill/>
                    </a:lnT>
                    <a:lnB>
                      <a:noFill/>
                    </a:lnB>
                    <a:solidFill>
                      <a:srgbClr val="FFFFFF"/>
                    </a:solidFill>
                  </a:tcPr>
                </a:tc>
                <a:tc>
                  <a:txBody>
                    <a:bodyPr/>
                    <a:lstStyle/>
                    <a:p>
                      <a:pPr algn="l" fontAlgn="ctr"/>
                      <a:r>
                        <a:rPr lang="en-US" sz="800"/>
                        <a:t>0.9974</a:t>
                      </a:r>
                    </a:p>
                  </a:txBody>
                  <a:tcPr marL="13882" marR="13882" marT="6941" marB="6941" anchor="ctr">
                    <a:lnL>
                      <a:noFill/>
                    </a:lnL>
                    <a:lnR>
                      <a:noFill/>
                    </a:lnR>
                    <a:lnT>
                      <a:noFill/>
                    </a:lnT>
                    <a:lnB>
                      <a:noFill/>
                    </a:lnB>
                    <a:solidFill>
                      <a:srgbClr val="FFFFFF"/>
                    </a:solidFill>
                  </a:tcPr>
                </a:tc>
                <a:tc>
                  <a:txBody>
                    <a:bodyPr/>
                    <a:lstStyle/>
                    <a:p>
                      <a:pPr algn="l" fontAlgn="ctr"/>
                      <a:r>
                        <a:rPr lang="en-GB" sz="800"/>
                        <a:t>team, game, hockey, play, year, win, player, nhl, line, wing</a:t>
                      </a:r>
                    </a:p>
                  </a:txBody>
                  <a:tcPr marL="13882" marR="13882" marT="6941" marB="6941" anchor="ctr">
                    <a:lnL>
                      <a:noFill/>
                    </a:lnL>
                    <a:lnR>
                      <a:noFill/>
                    </a:lnR>
                    <a:lnT>
                      <a:noFill/>
                    </a:lnT>
                    <a:lnB>
                      <a:noFill/>
                    </a:lnB>
                    <a:solidFill>
                      <a:srgbClr val="FFFFFF"/>
                    </a:solidFill>
                  </a:tcPr>
                </a:tc>
                <a:tc>
                  <a:txBody>
                    <a:bodyPr/>
                    <a:lstStyle/>
                    <a:p>
                      <a:pPr algn="l" fontAlgn="ctr"/>
                      <a:r>
                        <a:rPr lang="en-GB" sz="800" dirty="0"/>
                        <a:t>[result, game, play, sun, </a:t>
                      </a:r>
                      <a:r>
                        <a:rPr lang="en-GB" sz="800" dirty="0" err="1"/>
                        <a:t>april</a:t>
                      </a:r>
                      <a:r>
                        <a:rPr lang="en-GB" sz="800" dirty="0"/>
                        <a:t>, organization, university, line, </a:t>
                      </a:r>
                      <a:r>
                        <a:rPr lang="en-GB" sz="800" dirty="0" err="1"/>
                        <a:t>ny_ranger</a:t>
                      </a:r>
                      <a:r>
                        <a:rPr lang="en-GB" sz="800" dirty="0"/>
                        <a:t>, </a:t>
                      </a:r>
                      <a:r>
                        <a:rPr lang="en-GB" sz="800" dirty="0" err="1"/>
                        <a:t>washington</a:t>
                      </a:r>
                      <a:r>
                        <a:rPr lang="en-GB" sz="800" dirty="0"/>
                        <a:t>, </a:t>
                      </a:r>
                      <a:r>
                        <a:rPr lang="en-GB" sz="800" dirty="0" err="1"/>
                        <a:t>ny_range</a:t>
                      </a:r>
                      <a:endParaRPr lang="en-GB" sz="800" dirty="0"/>
                    </a:p>
                  </a:txBody>
                  <a:tcPr marL="13882" marR="13882" marT="6941" marB="6941" anchor="ctr">
                    <a:lnL>
                      <a:noFill/>
                    </a:lnL>
                    <a:lnR>
                      <a:noFill/>
                    </a:lnR>
                    <a:lnT>
                      <a:noFill/>
                    </a:lnT>
                    <a:lnB>
                      <a:noFill/>
                    </a:lnB>
                    <a:solidFill>
                      <a:srgbClr val="FFFF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2246729"/>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Frequency Distribution of Word Counts in Document</a:t>
            </a: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546410" y="1940312"/>
            <a:ext cx="8396868" cy="536373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1815841"/>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 Document Word Counts by Dominant Topic</a:t>
            </a: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45688" y="1795346"/>
            <a:ext cx="8709102" cy="5754030"/>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2677616"/>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 Word Clouds of Top N Keywords in Each Topic</a:t>
            </a: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3794" name="AutoShape 2" descr="data:image/png;base64,iVBORw0KGgoAAAANSUhEUgAAAsgAAAJgCAYAAACX5JX1AAAAOXRFWHRTb2Z0d2FyZQBNYXRwbG90bGliIHZlcnNpb24zLjMuMiwgaHR0cHM6Ly9tYXRwbG90bGliLm9yZy8vihELAAAACXBIWXMAAAsTAAALEwEAmpwYAAEAAElEQVR4nOyddXgc1/m27zPLu2ImW7JlZoodJ3GYmdO0SZO2SflXTJtC2hRSbr8ypZgmacMOOcxOYo4ZZZAtZlot75zvj7PiFdmyJdvnvi5d0u7OzpwZrUbPvPOc5xVSSjQajUaj0Wg0Go3CGO0BaDQajUaj0Wg0YwktkDUajUaj0Wg0mm5ogazRaDQajUaj0XRDC2SNRqPRaDQajaYbWiBrNBqNRqPRaDTd0AJZo9FoNBqNRqPphhbImqOGEEIO4at0BLd3e2ydRSO0vjuFELuEEEEhxG4hxKdHYr0ajUZzLDmez8VCiNuEEE8KIQ7G1vnvIx+hRjM41tEegOaEZmmvx8uBzcD3uj0XHMHtrYhts+pIVySEuBP4K/AT4DXgPOBPQgghpfzzka5fo9FojiHH7bkYuAXIBF4FbhiB9Wk0Q0LoRiGaY0WsQvGulPKW0R7LQAghrEAl8KKU8rZuz/8TuBLIlVKGR2t8Go1GcyQcL+diACGEIaU0Yz+XA69JKW8f3VFpTga0xUIzqgghFgshXhNCeIUQ7UKI14UQi3st828hRLkQ4jQhxDohREAIUSqE+L9ey8W9rRezSnwghPALIZqEEG8LIU4bYFhLURWLh3o9/yCQDpxx2Dus0Wg0Y5Axei6mQxxrNMcaLZA1o4YQYg7wNpAK3A58FEgC3hZCzO21eBLwKPAAcDXwFvA7IcTtg2zjl8D9wAfAjajbde8A4wd428zY9229nt8e+z5joG1qNBrN8cQYPhdrNKOG9iBrRpPvonxv50kpmwGEEK8CpcC9wLXdlk0EPimlfCT2+CUhRD7wfSHEAzKOV0gIMQn4MvBrKeVXur20YpBxpcW+N/V6vrHX6xqNRnMiMFbPxRrNqKEryJrR5Ezg+Y4TMoCUshV4Fjir17JR4Mlezz2Cqj7k97P+81Gf8fuHOS7RMZxhvk+j0WiOR8bquVijGTW0QNaMJmnEn+VcjbrV152mOBPjamLf+zspp8e+lw9zXP1VitN6va7RaDQnAmP1XKzRjBpaIGtGk0YgJ87zOfQVoalCCFuv57Jj3yv6WX997Ht/J+3+6PAaz+z1fIf3eMcw16fRaDRjmbF6LtZoRg0tkDWjydvAZUKIxI4nYj9fEXutOxbgul7PfQg4RP8n5dcAE/jkMMe1CnVC/0iv529B/bN4b5jr02g0mrHMWD0XazSjhp6kpxlNfghcDrwuhPgZyvN7N+AGftBr2Tbg50KIDKAEuBnla7s93qQQACnlPiHEr4GvxE72z6L8c4uBXVLKR/t5X1gI8R1UY5AK1Mn9XODjwP9JKUNHstMajUYzxhiT52IAIcQMuu7euYBCIcT1scdvSynrhr23Gs0Q0AJZM2pIKbcIIc4GfoSKDBLAauAsKeXmXou3oqoUvwVmozxvX5RSPjDINu4SQuwFPgvcBrQDW4BXBnnfX4QQEvgq8DVUdeTzUso/DWcfNRqNZqwzls/FqEi4e7s9Pjv2BXAOKmZOoxlxdCc9zZhHCPFv4HwpZcFoj0Wj0WhOVvS5WHMyoT3IGo1Go9FoNBpNN7RA1mg0Go1Go9FouqEtFhqNRqPRaDQaTTd0BVmj0Wg0Go1Go+mGFsgajUaj0Wg0Gk03Bot50/4LzZgnYpq8v7eBNI+dmXlJCCFGe0gazVAYzgdVn4s1Go3m6BD3XKwryJrjntrWIF95bBOPry8b7aFoNBqNRqM5AdACWXNcI6Vke2Urje0hXWLTaDQajUYzIoxaJz0VniGRsZ+FUDXu4dwe70jg6Aji6HjrsbzF3jEGs9s+HO4YpDy849FjDAz9OHQ/fkJ0Ld8xDhjaGEbiGBzuvgOs3t+AqdWxRqPRaDSaEWJUBLIpJQfq2nllRw3bK1toC0TwOCwUZybgcfQc0rxxKSyZkNZDLEkp8YWirNrXwMq99ZQ3+ZASxqW6OHNKJkuL03HZLH3e8+buOvbUtJGR4ODqeXlYLfEL6FJK9tW189rOGqyG4Or5+WQkOPosU+cN8uauWtaVNlHvDeKwWpiSncD507OZmZ+ERYi4Ii8cNVn+QQVtwQjXLsgnxWWjqiXAC1ur2FTWTFsgQpLLyvScJC6alcPEDE/nenzBCI9vKEcIuH6hama0sqSet/fUUdUcwGJAUbqHc6dncUpRGlZD9BC+r+2spbzJx3ULCihv8vPv90tp8oU4Z2oW1y7Ix2oRvLajhmc2VSKE4OJZOVwyKwdbnGMlpaSmNcjrO2vYcKiJxvYQTpuFaTmJnD89m+m5SRiir9AtrW/n5e3VFKZ7uGhmNnXeIC9vr2FDaSNNvjAeh4XpuUlcPCuH4swEjF7vD0VMatsClDX62F3j5ZUd1QBsq2jhr2/v7+MmOm9aFpOzE+P+rjWHTzhq8v7eetpDUQBOKUolM9E5yqPSaDQajebIOeYC2TQlT35Qzs9e2k2DN4jbbsFlt+APRXlha3XnckKA3WLwmbOLWTIhrfP5DvH6vWe3s3p/AxFTYsQEkSnhv2sPccakDO69ciaFae4e4qyuLcDPXtpFktPGvHEpTMpKiDtGCTywqpQHVx1kcnYCNy4a13MfpOTt3XXct2IH++vakYAhVPXz5e3wr/dK+ciS8XzhvMm47ZY+AjEcNfn7u/sprfexsDCVXaEo31q+lQP17T2We35zFSluGxMzPJ3PeYMRfv9GCf5QlGk5Sfz7/VJe2V5N1JQIQWcl9aE1B7n11CLuumgKDqulc7+e2VTBKztqyEx08OtX93Cgvh1Twpu7avGHo2Qk2PnmU1sJhKOYEl7fWUPUlFw9L6/Hfpim5JUdNfzkxZ0cavD1OAYvbavmn+8e4GOnT+AzZxfjtFl67FdJrZefvbSL2fnJZCTYuefpbeyuboNY5diU8MLWav7z/kHuvWIGl83J7bHtlSV13PX4FtoCYSLdSscfHGrmg0PNPbYlgNxkpxbIR4FAOMr3n9vB/vp2LIbgH7ct4uypWiBrNBqN5vjnmApkKSVbypu5b8VO2gJhbl48no+eVkia206TL8R/Vh3kkbVlWAzB1y6aypKJaYzvJnKllFS2BPjC/zayo6qVnGQnNywsYE5BCgLYUtHCExvKeHN3HY2PbOKvtywkJ1n9wxZCcOaUTLITnVS3Bnh9Zw3FmZ64Fd6m9hBv7a4F4KKZOSQ6rT32YfX+Br76+GaafSEWT0jjynl55Ke4aAtEeGNXLS9sreJvK/djCMFdF03F0o9TQKUv1PO/tYcQQvCJMyYwKSsBKWFvbRuby1s4pVf1vANfOMp3nt5GaUM7F87M5oIZOaS6bVQ0+3lkbRlbK1r49/sHmDsumctm9xSYoYjJr1/dw6KiNO6+ZBqPrSvntZ01/OPd/TitFm5cNI7TJqXz0OpDvLOnjkfXHeKy2bnYrV2/h7f21PL1JzfjDUQ4fVIGl8/JJSfZSYs/zKs7anh5ezV/eHMvFkPw+XMmYRh992FfXTtfeWwzbYEIHz9jAqcUpWG3CLZWtvLw6oPUtgW5b8VOZhckU5jedZEwMTOBL50/GQlETZN/vltKRbOfxUVpXDont892Zucnx/8FaI6YjssT3XBIo9FoNCcSx7yCvHxjBS3+MLPzk/nmpdNIcFgRQpCZ6OCbl0xja0ULW8pbaPSFmJ2f3LNqKeHPb+1T4jjJyV9vWcicgq5lzpuexUUzs/nkfzawuayZP7+1l+9eMRNLTJxlJzo5c0omj60v48Vt1dy6tBC3vechkFKy5kAjFU0BPA4Ll8zK6fF6WyDCz17aTWN7iMvn5PLja2aT6FT7IKXk4lk5jE9z87s3Snhw9UEunpXTY4zdMSX88c29LCxM5SfXziEvpWf1LRA2sVv7s4FASW0bXzx/Cp85qxibRXSO4awpmdz6j7UcqG/n6Y2VXDIrt49INwzBty6dTpLTSmGah9X7G6hsDnBacTrfuGQaDqtBstPGqn31HKhrp8UfJjNR2UyafGF+9tJuWv0Rrl9YwPevnNlZKZdScsmsXH75ym7+9s5+/vneAS6amcPUnL4VXG8wgmHAH25ewBmTMzp9x+dMy2JWXhKfe/gDqlsDvLW7jo8u7bpQmpDhYUKsqh6MRHl2UyUVzX6m5SZy29LCUYl5k1Kyu7qNLeUtzClIZlpu0jEfg0aj0Wg0mpHhmKZYREzJruo2AOaOS+4Ux6CEkcdhZW5BCgCby5qJ9pp5VdXi56VtVQDccur4PsJTCMGM3CRuP60IgOe3VFHR7O/2OlwxNxebRbCrqpUdla19Kl9RKXl+SyWmlMwfl8rkrMQeFezV+xvYVtFCotPK586Z1CmOO7ZvsxjcvHg8mQkOvMEIL22rZiAcVgv3XD6DvBQnIuZZ7vhy2S2d4j4exZkJ3La0ELvV6DGG/BQXZ0/NBGB/vRd/zCPanZm5SZ1jz09xkRUTv0uL03HE1peX4sJtt9IeiuINRjqPwTt76iipaSPVbeOzZxf3sJEIIbBbDT6yZDwpbhvNvjCv7qzpt8J42ew8Tp+UgdHNry2EYGlxOhMylQVmR1XrgMdwLCCBv797gK8/uYW39tSN9nA0Go1Go9EcAcc85i0cNQHiTvoCsMZKneGo2Se2a2t5S2wimMFZU7LiVgqVlSIDt91CY3uITWXNPV7rEL2BiMmLccRrRZOf1fsbY2I6D1uv0uu7e+uJmpKidA9Fsdv+UsoeX6keGwWpLjXmipY+Qr8788anMLEfq8dgLJ6QRrLLFvcY5Keo7ftD0c5j3p3sZGfnXDabReC2K5/wuNSuSq3damC1CKKmJBJbh0R5gE0Jk7MSO/ez9zHITHSQnaQq4lvLm4mnjw0B50zNJN41gMNqITPBDqiq/Vi/gd8ejLDxUJN6MNYHq9FoNBqNZkCOqcXCYgiKMjx8cKiZXdVthCImjm4TuEIRk11VqsJclOHpUz3tmFCW6LSRndwzVaI7mYlOkl02fKEoe2u9SCk7RZ/HYeGS2TnsqGrl9Z01fP6cSaR6lBCTUvLW7jqa2kNkJzk5c0pGD+EaNdUEQVDV7C8/tilu+xUJHGzwAdDsCxE1JVZLnAWBonQ3lsO0BEzoNnmvN92PXTy95ullLVFVazqFcufzvdYRicrOyYQHG3188ZFNcbcvJVS1BABobA8TlRKj19GyWQzyU139Xhx0+JaPB3/rgfr2HncrNBqNRqPRHL8cU4EsgGvm5/Pi1mrWlzby13f2c8OiAhKdNryBCI+vL2P9wUY8DgvXzi/oIz5bA2EAHFajM5khHnaLgSsmvFv94Z5jEIKLZubwt3f2U9bkZ21pIxfOyEYIQShi8sLWKiRw1lQ1oa87USlpi42h3hvi5UHsEx2JDAPJO4et//0YjHgJGUPFGqdsKyDuZLruREyz025R0xoY1EIi6F/gWgwx4O/xeEFKyfrSJgLhvpX644X+fke6bbdGo9FoTkaOrUAWgqUT0/n8uZP405t7+c1re3hw1UESnVbaghEavEGSXDa+csEUFsdJb+iwZURNiTmAbcGUstPWYI0TITEhw8PCwjTe3F3L85srOX96NgaSPTVetla0YLMIrpiTR29tIBCd1d4F41O4c9nEPsv0JtFp69dOotZ5+Igjevfhb7Mjl3hpcTofXVo46ChS3Pa4XuruTU2OJzrEZDgqafGHqWz2d2YxA1Q0+/ngYFPc9woBk7MTSXD0/dNraA+qOw8SXHYLU7MTB7xgkVJS1RKgOlapT45FAsYTtVJKSmq9eAORHuuWUtIejLKprImNZc3UtASQQHqCgynZCczKT6Yg1YXVOHI3likl+2q9tAXUBZbFEEzOTugzUVaj0Wg0mtHmmP9nshiCm04Zx/t769lwqIniLPUPvdhhZUZuEhfNzGFaTnxhkBuLbPOForQFIp3WiN60hyK0xaqcOUl9c1mthuDKeXm8vaeWVfsbqGrxk5/i4tWdNfhCUWbkJjFvfEofoWExBBmxyWx2q8H5M7IHFL8nIjaLID3mDXbZLFw4I2fAiYQnGlJK1h9s4vH1Zeyt9VLR7KfZFyYY6aoeP7zmIP9beyju++1Wg4fuWMKC8al9Xlu5p56vPbEZKWFaTiJPfOY0nMbAFfZH15Xxxzf3AnD+9Gz+9JEFcS86Iqbku89sZ31pI0UZHpZ/9jQ8DitrDzTy85d2sbWihXC050WnECr55eE7llDcT2b4UDGl5IWtVXzn6e20BcJYDcHNi8fz9YunHdF6NRqNRqM5GhxzgRw1JT9/aRdrDjTyrUunc8uphRgGGIhBWyTPyEvGaTPwBiLsqm5lXFpf/6qUkpIaL63+MDaLYGZe34g1IQRnTEonN9lFZbOfd/fWc+XcPN7cpbKPL5mdg8feV5gYAuYUJPPqjhr217VT1xYkLzYZ7mTBYghm56fw3t4G9tS00dQe6rxoGA26V9GPlVN5XWkjj68v7/d1U/ZvWYhEZdwJi+p9slOkRobYOztqys5lB3tP1DSJmJKm9hDeYIQ1+xv5+pNbaGwPAerzbQiBKWVsHyDZZeucbHm4mFKyYksV9zy9jRa/EscfXlLIXRdNwWk7uS4wNRqNRnN8cMwFckN7iDd21WK3GiwtTu9MiRiK17Hjlu/60iYeW1/OmVMy+3RpC0VNHltfRsSUTM9JZGZe/Dza9AQH507L4sHVB3ltRw1TsxPZW+slyWnlopk5/SZknD89m7+vPEBdW5BH1pXxhfMmxW0p3V0gnWg+zotnZvPgqlIqm/088UE5dy6bGLeKfCyOgSHo/Aw0ekNIefRtGxfOUFnXHZim5A9v7mVPjReAq+blccGM7H7GK3p0RhwNfKEoa/Y38rOXdtHqD3NKURoXzcxmcnYibpuFlkCYnVWtvFtSz9yCFDyOw/eJ9xHHFsEdZ0zgS+dP6YwT1Gg0Go1mrHHMBbLTZiHZZafe6+XuJ7dw+qSMzkQFIcBjt1CclcDcgpQeGcOgbul/9uxiPv/fjby1u5ZfvbKbO5ZNJD1mtWjyhXng/VJe3l6N3WJw55kTe3TB644ALp+Ty2Pry9hS3sIzmyrxh6MsLc4aMB1iSnYiNy8ex/3v7Odv7+zHNCU3LCogM9GBIQQRU9LiC7O7po3V+xu4c9kEMhNPnPa7Qghm5Sdz7cICHlp1kN+/UUI4YnL1/HwyEhwIoaqkTb4Qu6rbWFfayGfPLibFHd8Oc6RYDMG03CTWHGhk9f4G1pY2srAwtbMSGo6a2CzGiFlhhBBMykro0aY8Ypo8sq6sUyBPz0ni8jl5I7K9o0EgEuW+FTvxhSJ889Lp3Lx4HC5bzwmf503L4pPLJhIeYiU7HqaUPB8Tx+qOjmod/7lzik+IyZkajUajOXE55gI5wWHl42cU8YPndrClXHXN6zMoQzAjL4kfXDWLud2agQghOGtKFl+5YAr/79U9/H3lAVZsraIo3YMQKlqtstmP1WJw57KJXD4nr98KlRCC2QXJTMtJZGtFC09trMCIZR/HS3jowGIIPnfOJBq8IZZvrOCPb+7l4TUHyUpyYrMY+EMRGttDtAYiJDis3Hpq4cgcuDGExRB89YIpNPtCvLC1mv/36h7+9X4pWYkOrBYDXzBCoy9Emz9CqsfGHcsmHNXxXLcgn+c2V9LQHuKT/1nPtNwk3HYL7cEobYEw37tyJqdOTD+qYziekBIavEE+f+4kbj+tKP4ESiFw2CwM1TwjED3WY5qq4c49z2yj1R/BYTX4v3Mn88kzJ/bbHVKj0Wg0mrHCMRXIvlCEv7y1j0fWlZHmsTM7P5lklw0hlH80EpXUtQXZVqmE87eXb+XhO5b0qD5aDMHtpxdRlOHh/rf3s72qhTX7GwFw2gzmFKTw8dOLuHhWbp8mH71x2SxcNS+/M792Wk4SZ0zKGPS2b4LDyg+unsXiCWn8d+0hSmq8nXnLhlBNN6bnJHLBjGzS4kwkFAhS3XYyEuzDnsFvGII0j6Nzfwfat4wEO2kee5e3G0hy2mLb7VbBE5DitpGR4MDerdJqCEGax47TFu1x0SCEINll42fXzWHpxHQeWVvGvnovJbFjYDEEbruVmflJXDwrhyRnz2YmDqtBRoIDp83Sbwa0QPlfMxLsfd7fY7lYRfuXN8zlN6/toaTGy/pS9XmwWgxSXLbO1A1NF7kpTm45tXDEJlgKQWe0omlKnttSyXee3kZrIILTZvDVC6Zy++lFJ92kVo1Go9EcnxwzgSyl5D/vH+SPb+5jRl4Sv7t5PuPT3H26qEVNyar9DXzqwQ3srm5jR1UrpxVn9By0YXDetCzOmJRBWaOPmrYgAFmJDgpSXX1uF/eHEIKPLBnPFXPzYusVpLj7F2Pd3+eyWbh+YQGXz8mjssVPbWuAUFTitlvISnSQmejoFAy9cdoM/nzLQqKm7NOYYzDS3Hb+d+cSTAkJ/dhHAK6al89507MxBD267X3jkml8+YIpeBxdx8huMfjdh+YTMSVJrq51pnns/O/OU5GSPsdFCCWCb148nqvn51PZ7Ke2LUg4KvHYLWQlOslMdMQV8UsmprHiC8sQou96u9YPP7hqlmomY+3dYqQnhhCcMzWTJRPSONToo96rPg/JLhtZiU4yEo6OveN4ZsH4VDITRm5yZcdFkRlr1d4hjt12C3dfPI2PLBmPVYtjjUaj0RwnHDOBHAibPLelkqhUnt2idHdcEWu1CGbnJ5PmsVPR5O+cYd8bIQROm4XJ2YlMzk487HE5bBYyD7NZhxACl91CcWYCxZlDj8ESscrs4WAYgvQhCBuX3YKrd1c8IUjqpzV1vMg8yxC21SGUJ2UlMilraL8Hh9VCZuLAx7yjSj1UhBB4HFam58aflKnpSXFmwohOZrRaBA6bwdt76vjus9tpDUTw2C3cc/kMblw07qSKAtRoNBrN8c8xE8ihqEmrP9x5m78/pJTUe0O0BSJYDEHaUZrcpdGczPSeAHuk2AyD3dVt/PD5HTT7VLfJnGQn50zN6nOXSKPRaDSasc4xu+fpslnITXEhgRe3VdMaiCCl7PEVNSVljT5+9tIuWvxhxqe5mZpz+NVhjUYTn5H2ZfvDUb737HaqYl39APbVtXPfih34QtER3ZZGo9FoNEebY1ZBtlkEt55ayJbyZl7dUc0tf/dzxqQMspOdIKHJF2JPTRsbDjZR2xYkyWnlqxdOOWwrgkZzMhDtr+vIMSYYMaltC1KY7ua8aVk8uq6M9lCUF7ZWMS7VzVcunKIn6Gk0Go3muOGYCWQhBJfMyiEUMfnL2/vYVd3K1oqeEW+GgESnjXOmZvLJM4tZMiFNNxLQaAagLRAe7SF0ctW8PL520VRyk11kJzn55Su7CUcl/3zvAOPSXHxo8XidKKLRaDSa44JjGvNmtRhcuyCf86Znsau6jf117bT41T/4RKeV3GQnxZkJ5KW4sFn6dqfTaE5kun/eO1o9D4QpoaIpMPBCxwhDwDXz88lPUe3fbz+9iIpmPw+uPkgwYvKzl3aTl+LirCmZ+u9ao9FoNGOeY94oRAhBitvOqRPTdfMGzQlDd8lnojz1wxWCTpuKs5OozPBgJNoniaQ7Lf4we2vbDmu8R4vu0YF3XTiVymY/r+2spcUf5jtPb+P+jy5iWk6iFskajUajGdNoU6BGc4QIBK5uDV8avPGjCQcjO9aNEaDeG6S0vh3ZTxlZSsnKkjoqW8ZGBbk3QggSnVZ+cNUsZucnA1DW5OebT22lpjXY735pNBqNRjMW0AJZozlCDAETMjydj9/dW09je2jYIrAwzU1WksqdDoRN/vleKf5wtM96pJTsqfHy29dLiJpjV2gKIchNdvLTa2eTn+ICYFNZM99/bjvtwb77pdFoNBrNWEELZI1mBDh7aiZ2q/pz2lPdxtef2MLq/Y2UN/moaPKzv87LprJm3tpdizcYibuOVI+dC2fkdD5esbWKux7fzHv7Gihr9FHe5GNzWTN/eXsfn3hgHQfq2slNdh6T/TtchBDMyEvivqtndTZ+eXl7Nb99vYRwVAtkjUaj0YxNjrkHWaM50RBCsKgolUtm5fDspkok8PquWt4pqcNjt4KAcNQkHJE4bAbPfv4MEhx9//QEcMeyCaw50MD2ylaipuSFrdW8sr0GT2z5QDhKMGICsLQ4nVtPLeQL/9tIZIxXks+amsnXL57KD57bQTBi8sCqUsalubhlSSGG7iSi0WiOR9rroK2m67EwIL0YrIN3u9WMfbRA1mhGALvF4N4rZuK2W3lucyXeYIRwVNLs7xnD5rZb+m3x3GFJ+P3N8/npi7tYWVKPPxwlYsrOtBeABIeVS2bncNeFU4maklS3nUZfiMFihg0hOls+j5QmtRhqnYYYOHXGEIIbF42jvMnP31fuJ2pKfv1qCePT3DrZQqPRHJ9sexLe/DGYETCjYPfAx1+GjMmjPTLNCCAG8QGO3bKURjPG6OgGuafWy9r9jeyv9+INRLBaBKkeu+oMmZ3InIKUTjtGf+sJRU12Vray7mATBxva8YWiuGwWijMTOHViGpOzE7Eagqgp2VrRQjBikuq2MyU7Ia7YNKVkZ1UrbQFl7yhMd5Ob7Dqi/Y2YJtsqWgmEowhgak4iKQO0hpdSEgibbK9s6ax4p3vsTMqKP+aTgOHstD4XazRjDV8DNB8CfxO88l1o2g93vgmZU0d7ZJrhEfdcrAWyRnMU6O/varhCMN56TlIxeSKiBbJGcyJgRuCh66B8nRbIxydxz8XaYqHRHAVGSsRqMazRaDQx4hUeBjtH9n7PcJcfyns0JyRaIGs0Go1Goxm7SAkhL+x/C8rXQ7AVXKngSOpaJm0CTL+yS8xKCW1VsPc1qN2hHmdNh0kXQFJeT9ErJUhT2SXK1qjlg23gTIbcuTDxbHCmaKF8kqEFskaj0Wg0mrGLrxGe+SwceBvSJ4MrBRr2QWsFWBxqUtzUS2D6FYBQgnfva/Di16GlHNxp6vn1/1Li+JKfw+QLegre/W/B8k9DoFkJb5sLAi0Qaodxi+H6f0BS/qjsvmZ00AJZo9FoNBrN2ERK2PgfKHkFzrwLTv8iWJzQWg6P3gqtlXDdP2LJETFxXLcLnv2Cev+1f4PC09TPFevhpW/Cs/8HtzwJ2TOVSBYCsmbA3A/BxLMgc7oSyO118Pr3YdcLsPFhOPNruop8EqEbhWg0Go1GoxmbyCgceAfsCTDnJvXdYoWUQlUx9jUoQWxYYuJVqkqxtxrOvhtmXAUJWepryiVw/vfAVw9r/tLTb5yYAxf8AIrPg+R8VXXOmALLvqpyjSs3KhuG5qRBV5A1Go1Go9GMTaSESEgJYEuvGMmOhhzRYNdzYT8cfFd5hovP6VnxFQIKz4CEbDj4XszLnNL1mpSAhJAfIn6IhlVChcWm1qvDZE4qtEDWaDQajUYzNjGskL8AylbD/rdh3odVx7pgq/INOxLU5LsOQu3QXq+ErzOl7/ocieBOh+aDymPsSlHCOBqCkldh+3Ko2wmBViWOoyEIeo/NvmrGFFogazQajUajGbuc8gnY/ya8/C3lRfZkQvUWqNkOp31e+Yc76KgCCyO+X1igXutIrgAlhN+4D9b8VaVhTLtcZRk7k1UTkOe/fCz2UjPG0AJZo9FoNBrN2EQI5Tc+9bNqgl3YD+21kLcAzv4mTFgGwtK1vN2tKsf+ZlVN7h4FB+r9gWZVSXYkqOfq9yjfcmqRmrzXkVYhhHpNT8w7KdECWaPRaDQazdilpVxVeOfcBBf9SPmRO5qf9Ravdg8ULIItj0HFBzD10p7ZyDXbVT5yR7YxqLi4cDvkzlHiuPvytTshHDgGO6kZa2iBrNFoNBqNZuzibwJ/IzSUwL7XweZR+thih6QClUDRaakQsPBjKprt7Z8py0T6ZPVa00F480eAAQs/rvzNAO4Mta76PSrhwp2h0jNqd8E7v1Q/96Z7AoY0Y5aNjp9NenQv1hXo4xIh47VV7EJP2dRoNJqjw3D+a+pzsebkREo1me7JT6jmH8LSJTiFAFcaLPgoLLsLbE71vGmq7ORX71UiOHuGEtC1O1WHvGVfgdO/pNIpQNkunroTdq1QfubsGeBvgerNUHwulK2F5HFwyxNdorphH6z6o7JrBNugfJ2a2DdusfJIOxJh/Kkw/1YtkMc+cX9BuoKs0Wg0Go1m7CEleGvhuS9CUymcdTckF6D0jKk67G1fDu/+BnLmqFxkIcAwlDDNmgGbHo61mgYmnQ+zb4CiZSpLuQOrEy7/DeTMVpnL9XtVVfrc78LMa2Dt/bGYt246KhJUXmjTBMMG40/res2MKg+0rxG1YS2Qj0d0BVmj0WhGB11B1mgGQkp45+fK5nDjf2DKxT2rsVKq9tMPXacm8V3wg76vI1VKBcSqv6L/iq6MLStNtazo3ktN9nxvx7oHpB+ftGasoSvIGo1Go9Fojhck1O1R/uD04vhCM9SuxKrN3fe1Dk9y7wYj/SFEl+2i74vx1605YdGtpjUajUajGS4dHd7CfvVlxpnIdSIhpbIVdOzvMWm7LCBzCoR9sPkRaK9TY4gE1MS9/W/Bmz9W4rj43GMwHs3JhLZYaDQazeigLRbHM9KEV+6BfW+q2LHLfwsFC0d7VEcPM6K8wBUfqMlw1/0D0iYe3W1KCW3VsPyTcGi1ahGdkKWOva8RvDXgSoWzvg4LbovFv2k0w0ZbLDQajUajGTGay9QEMGFRObonMhI1Ua52h6rYRoJHf5tCqMlyNz2kLkTK16oqsjBUFFv2TCg8HVLG9fILHweYUdj6OLSU9XxeGDD7RrVPmlFFC2SNRqPRaDRjEyFUy+cZV6mveK8fj0gTNv8PSleqJIyOm0SGBcYt0QJ5DKAFskaj0Wg0mrHN8SqE+8OwwqW/gNYq5aeu3Ajv/360R6XphhbImqOClJJozN9uEQJxop3cNBqNRqM5XISAjCnqC5SVZNUfgWMx+VEzFLRA1hwVdlW3cd+KHZgSvnrBFBYVpY32kDQajUaj0WiGhBbImqNCayDM6v2NmFLS2B4a7eFoNBrNsaMzHapbF7XDvYvWoyHFCDWe6DG+EVzvkTKSx+1Y03vsx3rcR+NzcpKjBfIYpdkX4qVt1SwoTGVKduJoD0ej0Wg0gyFNaD4Ee1+Dqs3KW2p1QEoRFJ0B45eA1TW4cJESQm1QthYOvg9NByEaVJFmOXOh+GxInaASD4YqgqSEQDNUbIDy9SqRIuhVk8LcaWp9uXNUMoQ7/chSIaIh2P2iimEDSClUbZ7jxbB1dK+r3aG64tXugmCrSspInwQTzoS8eWBx9N1XKaFmGxxapR5nz1Qtn4dyfEtXQt0u9bjwdNWWeijHUkooWw3VW2Hcqao9dVMp7HoeqraofU8rUl3/8hfFOvIdBaEqJcio+myUrVGft7Zq9Rl0p6n9KT5HHcPuv0spoXE/7HtD/T6mXwGezP63EwnCjqch0KLWWXj6SSO8tUAeg0gpWXOgkW8t38r3r5ylBbJGo9GMZQxDCaH1/4J3fgFtVX2Xef93MPFsuOTnkFrUv8gwzVgDjB8p0WOG+y7jzoAFH4XTv6gSHgYSLB0NPrY+Bqv+BA0lXa2X++yHVQm+W55UIvlwiITgvd+o4xANQfpkuPb++IJbSmgpV80+dj6nLgp6s/JXqgnI+d9Tft3e+xoJwKv3qmYieQvgtufAkTDwGEPtKsO6arMS4rc9N7x93Pmc8gsv/pT6nb749Vhcm6CzirvmfjjlE3D2t8Aep8vfkRL2w0t3w87n1YVYj+px7Gd3Bpx9Nyz6RNfFScfxe+snKks6GlL70d9nqHYHPPdliPjhmr+M/H6MYbRAHqOs2teAqVsDaDQazdhHGLD9afjgASU4kvIhZbxqW9xaqSqM0RCUvKKE3If+q4Rtb6QJ2x6HF76mKnYI1RwjtQisTpUB3HQAfPXw7q9VBfSqP6rKcn8CJ+yDV74DH/ynS2xbHOBJB0eiyuP1N6ntmRElaJ0ph3ccIiF479fwzi/V/mZNh2v/Btmz4ld/mw7AEx+Dyk3qOWeKaj7iTFJV5MYDamy7X4D6Erjh36pK3LEuISBnjopF2/+mqiaXr1Oitb/jISVUbVKVaoC8+fHHNxT2vAQ7lkNCrhLDKeOV6Ny+XFW1V/1J/W7O+PLI5zRb7erCR0Zh4lkw/lR17IRFidrNj0BrBbz+A8idBwWndO1jahEUn6cumrY8DvNvBbun7zakVAI83K72baDjegKiBfIYJBA2WX+wabSHodFoNJqhEAnC+n+APQHOuxdmXweuNEBAyKtuv7/8bWVxOPi+sh/Muamn2JBSRX299C0lVm1uOO3/VIe4hEwlsCIBVfV87QfqNv/uF+GN++CSnykx3hszqirXG/6thJTVCbOuhfkfhYzJYHMpUR5ogbrdsO91mHrZ4Ym5SEiJ9pUxcZwzR4njzKnxRVWoHV74uhLHhgXm3gynfRFSx6tKthlR9oG3f6YEZ0OJqtTe/IgS0B1Y7DDvw3DgHbXdLY8oW4bor6ueVBcz0aD6/cy6TtlgDofmgzB+Kdz4AHiy1H5KCXNuhKc/q37vq/8CM68Z+a6DwgLnfEuJ7/RiMGxdx1lKmHwh/Pcm9Znb+ZwSyJ3vNdQx2/G0sopUrIeiM/v+noKtsHuF+nnyRQNbMU5AtEAeA0gpiZoSbzBCbVuQjYea2V/nBWB3TRtv7Krp856CVDeTsxJ6xKdVNPnZXdOKIQQLC1NJdMY5YQIt/jAfHGpCSsn03CRyk119xrO5rJlGX5jpuYnkJrswpeRgg481+xsobfAhpSQ7ycnMvCRmFyTjtg//oySlZGdVG9WtfkBQnOlhfJq7TySclJJA2GRbZQuby5qpbQtiswiK0j0sLEylMN2DIejxPiklu2vaqGz2Y7MYnFKUhtPWfxtSKSUH6tspbWgf9PhpNBpNXC74vrI+dBeYrhQlRprL4O2fKkG65yXVLa37uS4aVpVXX716/xlfhmVfUWKxA3uC8the/3d4+Aao3amaTcy8GoqW9RXcdbtgzV+VOLbY4fx74ZQ7+/piHYmq6l18rno8pCpht2UiwZg4/pUSqfkLla0irTj+uqSEXc/B/jfU4+lXqUzg7v5sw6osFZf9P2XDKFuj2k3vebHnsRNCjTutCBr2wd7Xld0htSj+sH0NsPdV9XNClhKSh1sVFRZY+rkucdwxHkeS+t3tewPaa6HkVVj8yZGtvgrR/z4KofzP+QvVRU9DiTrm3cc4brG6iKlYD5sfhcIzel5USKm86vV7uy6s4ndkPmHRAnkMEIyYfPOprawvbaShPUQgHO20Vzy8+iAPrznY5z0fO30C37lseo/n3t5Txz1Pb8VuNXjyM6cxMy/OLTxgf52XTz+4gXDU5Jc3zOXaBQU9Xjcl/L9X97Bybz33Xj6Dm5eM54H3D3L/O/uo9/ZMpHDaDP720UUsmzy8K0spJW/squXuJ7fQ2B5i8YQ0fnXDvLjLbSlv4ecv7WL9wSaCka6MSAGkuG1cv3Acnz93EklOaw+RvK2ilbuf3ILFENx/60LOmpLZbx5z1JT85MVdvLazhqJ0D0995rRh7Y9GoznJyZ0Ls6+PX30VBky7FN77rfJyNuxTFUyjW3GifreqgoKaMLfo4z3Fcee6BCQVwJLPwPNfVBaKjQ/GJk/1KgJsfSLmTwUmX6C8qPEqzR3rHSqGVd3iByWOV/4/ePf/KXE8fqnyqqYU9r/OaAg2Pqwq3B2V8niTFzu66M37sJqwKKOw4xmYdX3PfXWnqyrtO7+E9npVuT31c/FtHaXvqosVUDaDpLyh73dvXMnKvhBv3JnTlICt3aHE/eI7OeoCszNJA1WVT8hSP0eCdHmUY9jcMPcmNWlz72vqIiS1sPvKVOXeDEPe3Pj7eYKjBfIYwWEzKM5MoDgTvMEIHxxqwpQwKSuB/BRXn+UnZcbxCyExZa+0l34wZbdl465JvVbR7OcfKw/wm9dKSHRaWTIhjRS3nbZAmAP17QBMzhreJEJTSt7cVcvXn9hCQ3uIMyZl8Isb5pCT5OxTBV5X2sQXHtlIdUuAVLeNMyZlkJ/qwh+KsrWihT01bfx95X6qWvz87Lo5eBzqIy2E4KwpmeSlOClr9PPUBxUsm5yJpZ+/77ImH+tKG5ESzp+eRYpbV481Gs0wmHgO2OKdl2N4MtRkrYhfeTrNMBA7t0upqqMhdeeQojNUEkF/CKF8p85U8Deq9waae06siwa7BLewKJFpsR/JHnZhsauqYiSkqsbv/j9VAZ9wJlz9Z1WNHkhMtVaoW/ugLgb6s2GAej57lhL20ZCqmoe8PT3cQijRvPZvyi6y9QlYcHvfyXoyqkSfjKr19XdBM1ScKfG95KCOT/I4JZCbyyAa6bqoGCmkVMekqTS2nUPqgijsV3acsjVdy/UWBUIoO83KX6tJpbtfgCWf7vo9eGtUBRxg5rXKjnOSoQXyGMBhNfjR1bM7H++qauW6v7xPIGxy69JCPrKksM97jtWF3Ks7amj2hbl+YQGfOmsieSkuLIbANCVNvjBlTT4yE4fu3zKl5I2dXZXjc6Zm8rPr5pCZ6OhT3W1oD3Hvs9upbgkwb1wKP752NlOyE7DElmsLRPjL2/v46zv7eWFrFQsLU7n9tKLO9WQk2LlkVi73v7Ofd0vqKWv0UZTR9x+YjI2p2RfGZbNw2Zw83flPo9EMA6EmpA103hCWrqqnlH2LGDXbu37Omc2g1UZPFiTmKoHsrVOTAbsLZH9LLFkB5dnNnj1y/zgsdlWhXPsXZa2IhlWM21V/gIScwbfTVArBWGKFjMKWxwYWqt7qrp8DLcq/3FuYpk+GCWfBzmfVsSxfqy5auo+luUxVkAEypsK4U47smFgc8av8oPanQ6CHfSAjwAgKZGlC6Xvq4qR8nYrsE0J5kS1WNa6wf+B1JOXC1EuUf37r48oeZPeoz+f+t5VwdqerZU7C/4laII8BhBA9KpuG0fVAILAYo/fBLG3wceXcPL57xQwcVqNTOBoWQWaiY0jiuGP8ppS8HhPHTe0hLpyZzY+vmU2axx7Xd/zc5kp2VbWS4LBy7xUzmJ6T2GO5RKeVz549iXf31rOlvIVH1pZx/cKCHt7hq+bl8d81h2iM5Up/6qyJfbYVjJi8sE2dgOcUJDMtR8fqaTSaYSDEwBXfQZEqoUKtTE2GGkyQWGzgTlU/myHlre1OsFUJSVBisr9K5+FgdcD2Z+DNn6oKpjBg6qUqcWMoQspbo4QxKJ/0818a+rbNSPyYOiNWJd/9ohrT5keVYO5+UVLyikqZAJhxNdiP8Fwvo/R/u1YqEQuxYzKC/8elVL7m5Z9SFePUCcpbXnCKalltd6uLmJfv6ZpkFxcBcz+kfOzV25TneMKZ6vhuf0qNv2iZSrA4CRnh3BHNiYbTZvCx04t6iOPhYAiB227tKY59IS6bk8tPr5sTVxwDhKOSl7ZVI4HZ+cnMykvus5wQAo/DwtKJqmpysKGd0gZfj9enZCeyZKL6x/Xslkq8wb4n1l1VreyobEUAV8zNw2HVfxYajWY4iPhNMIZKx63y2Kr69Qn32GSsWtj5/l55yWakS4Qatv4rnYdDWzW8/n1lFUEoIfXWT+Dgqv59e90JB7p+tthV4sdwvuL6vEWs4cc09Xjf68py0EE01vACqS4Wpl9x5FXRsE9ZGeIhzS4x7kge2eMf8Su/tb8JMqfDrU/Bed9Vld78BV3+58HSOYRQzWEKTlHHZ8tjatxNB+DQGjXm2TcMkAhyYqMryJoByUp0MjEz4bAtBxYhcNktrCyp5+4nt9DsC3HN/HzuvWJmn0l13Wn2hdhfp6ofiU4rH5Q19Xv9HYhN3AtGTaqa/czO76qUWA3B9QsKeGt3HSU1bawvbeLsqV2T9aSUvLitGn84Slaig3OmZml7hUajOQyO4LwhRJfHUzL4rXFQQqZDnAlDeV67Y1hBxP7FR0PxG44cLhG/StQ49bNK4K76g6qAP/8l+ND/VOzYQOfR7sJt0nlwyS+GLlaF0TX5rDeORJVwUb21a7Le0s+r12p3QuVm9fP4pWqMR4q/SVXD4zVVCbapGDiIxbCNoNzy1kL9HvXzrGtiXRV7HT8z0tOa0h8WB8y7WXUW3Pe6uvgpeVV52tMnQ+EQOhOeoGiBrBmQJJcV5xFUVC2GoKSmjV+/tofG9hBZiQ6+cO7kAcUxQLM/3FntfXVnDa/vqu13WRmrWEgJ/nC0x2tCCE6blEFxpoc9NV6Wb6zgzCldk/Va/RFe36nWvWxyJjnJvf7JaDQazVFHQHJHmpBUfuLusVzxiARVJBwowdk7o9aZrPykoTYldvxNqmnFSGCxK7/x9CtU5drXABsfUqLt+S/BDf9SXdz6G39ijqq4m1ElJBNzhlY1HwwhYMaVKvu5vQ62PQmLPqYmT3Y0vBCGmpw3EoI15FOxcpm9/Ocdky5bKtT2Jpx55NvqjhntujsQzyYiJdTs6Olr7w8hlH88tUh5w/e/BXteVq9Nu2zkPjPHIfpe8knIcBr0GUIcUWEkFDX5yYu7qGoJYAiobQvy69f24A9FO4VtPIIREzP2eorLRmGau9+vonQPEzM8TMz0kODoe9JLclq5Yq6K8llZUs+hRmXDkFKy4VATpQ3t2CyCq+blMYp2b41GczKTN79LZFV+0OVf7Y+WcmiNVQgTc9WEq+44k7tiu4JtqgnJUOwPQ8Gwqtv4hlVVri/4ARSfo14rfVe1cQ77+99eenFXt76Gvd381yNA8jiVbQxKJFZuVKkXe15Uz6WMhwlnj1BVVMLqP8HB92KWlpjvuKFEtc82w6oKG68DnZR9v4byGii/e8cF0b431P51LmuqC5UXvw6B1qHthjtDebKlqbrrVW9VF1czrz7M43JioCvIJyGRqByx8+RgRE2JIeDrF02j2Rfi7ysP8PzmKgpS3Xzp/MnY+sldc1gMJc6BGxaO4wvnTR7S9hy2+Nd8l83O5Z/vHqApNlnv02dNREp4fkslEVMyPTeR+eNTtL1Co9Ece4RQt/0TstUt7oPvK/9satEAjTZWqOowqAqlo1cl0WJXDTTK1ijhs+EBmHJx/JbCRzp2Vypc/mt45MOqarnlcZWDfObXVaJCbxLzoGCxEq3eWtXpbaQaaQhDdeXb9qSyoOxcoawmDXvV61MuVm22R4KO7niPfFi1ek6doCr1pSvVXQB7Apz77b4WDDOqUiPqdqvJlME2lTjSMfnwzR8poe9IBGei+nn+R7ti4pzJKtZu5S+VLeJ/H1KfAcOmxPG+NwChOjpufWJo+zL7elj3d3WBY0ZhwjLImnHS2itAC+QTjG4ZwgMs1dAeJHqMFLIA7r54GtctLCAQjlLbFuTpjRX8feV+xqe5uGHRuE4h3J0Uj40EpxV/OEpNWwC3wxJ3uSGNQQgK0z0sm5zJs5sreX5LJbcuLcQbiPDeXnWL8pJZuXGrzxqNRnNMSMpT/tn3f6d8rW//HC77pWro0Kcl9Qew7m/qsTMZ5t9K3Ft9s6+H9f9U6yt9F975BSy7S4nkeBVNpKr89t7mYAihBPEVv4NHb1HxYO/9TlWw597cd1KdYYXFd6jb+RG/ajSSNV3lP8ebgCelshS0Vqk86YEyeYWAgoWQN0/ZHEpXKvtGJKjeN5Id4dxpcPFP4dV7Yd+bEI1ZE4ShxPM534Jpl8c51qaypJSt7vl8x8VExXr11UHqRNWavEMgC0M1V/E3wpZH1e+2I77OsKmYwAt/qPZ3z8sx+8pAEYRCdS2csExdeHW04B6p3OzjFK0IxiyxSWTDMER0pC9ETUl7nLQGULaCreUtx6yCjIBklw1DCFw2C/dcNp2qFj+r9zfykxd3kZfi4oxJGX0qt6luO1OyE6lrC7KprJmm9hDpCUPPW+6NIeD6hQW8uK2KkhovW8tbqGkNUNcWJMlp5eKZObp6rNFoRhGh2haXrlS2gC2PquriqZ9W4sWwqQzg/W+q7OG2apUusPhTqotfvG5uaRNVy+NX7lFe4fd+p6K85t6sRJQjQVUL/Y1QXwKHVqnb8tf9re+kv0GHL1Rr40t/AU9/RlVFX/mO6vo34cye4xNCRbAt+jis+bOaTPbYbaqz25SLVaMRw6IqwG01qglG6bvq+y1PDT7BzupS+1i2BhoPQPAZ9XzuXNVeeaTO9SEfZM+EjzwGlZvURMBoWF0YFCzq2YK6O4YVLvtVVxb0YFid6qKlO45EJc4X3g5Vm8DXpC58Miar/XQkqcmZtz2vYt8Ga4hiWNWx2bVCecInXXBSV49BC+QxictmwWYRBMJQ1RJASjkk8ZaX4sRqCCKmZF1pI4snpPXpTFfnDfLy9pqjOfx+EUKQ5rHzk2vn8Mn/rKek1su3l2/jbx9dxJTsnkkZVkNw9bw8Vu9roKzRx//WHuLTZxdjNeL/kctYZ8D+MqOFECwsTGVGbhKby1t4bWcNtW1BTAmnFKUxIW5nQo1GozlGCKEsFlf/GZ76FFRvVikMJa8oC4PFpppBBFtURdWwwcKPwhlf6l/8CAMWfkyJ3vd+o3KRS1cqsWl1qAqhNFXEV0dMXO7c4U1U6b0PUy+Fc+6BV7+jJu91JFv07pZnWFWFVUZg/b+VSF/9Z9UNz+pUYzfDqltf54S0BIY0OCFiQrtAWReaY3F0s64bvvAfkFjDF3uCqn4XnTG0twmhjseRIIT6TOTMjjWWiYPVoSrpQyHiVy2nQbXgTswdePmTAD1JbwySkeAgL9ZeesWWKrZVthKOmkRNSSRq4g9FCYb7TnKbkp3Y+b4HVx/knZJ6AuEoUVMSipjsq2vnO09vo7Sh/ZjvUwdCCIrS3fzk2tlkJjo41Ojjm09tobYt2GN/hBBcMiuX0ydnYEr445v7+NXLe9hf58UXihAMR/EFI9S0Blh7oJFfv7aH5RvLB9y2227hmvn5COCt3XWsL23EEHDlvDysenaeRqMZLoZFCT2LlSHdtjdiHc76y0wWQk1++/D/VGXYkxWL66pRk/ICzUoYZ8+CK34DF/04vl2iO1aHqiLf+JASPo4k9XwkEGsm4lXi2LApb3DRsvjjE9321xhgfw2LqgwvvlMJ8OZD8MJXuxI3uu+r3QMX3Kcq1uOXqrQJM6rGFGyNTfQzVfU0awac+hl1ETEUErJUykYHnkyYfNFJXxWNi5RQvkFNzrM4YM4N+jihK8hjEo/Dwk2LxvGjF3ZyqNHHR/+xhmk5SbjsFnyhCM2+MB9eMp5bT+3ZgjrNY+djpxfx4xd2UtMa5NMPbWBqdiKpHjut/jD76ry0ByPcemohz22ppMEbGpX966jm3nv5DO5+cgsfHGrmB8/t4GfXz+nhA/Y4LNx39Sy++tgm1pc28ee39/HftYfITnLgsFoIRKI0t4dp9ocIRyVfHGQinxCCC2fm8Oe397G/zosExqW5OD2OxUOj0WgGRsDZ34Iln6Kz1fRAuNPgpgdVVdTqVLe9465WKKF68U/gtM+rW/dNpep2uTtNRYplz1S32Id63jKsKmWi6HRoOgh1O5TgDvlVFdKToSYEpk+KdfGL14jDAhf9RAlXYQzcXc1ig3O+HUtGiAIifrMJIZSvdvqVKnmiYa+yUbRWqeNk96hjkT5J2RbsCcMQbgLyF6nvSCg+u1uUnqYTKZXV473fqIumCWfBuCVaIKMF8phECMGHl4ynNRDm4TWHaPAGWbVftREVgN1qEI70jQDqeF/UlPzrvVKqWwNsKmsGlAc3J9nF58+ZxI2LxrG9soX2YKRfS4LNYuCwGtgPMwPZEAKn1ejX9iCE4JLZuVQ0+/nd6yW8ubuW+9/ZzxfOm9RpoxBCMC7VxV9uWci/3y/l6Y0VVLUE2FPTFXhvMQRJTisz85JZWjz4zOScZCfnT8/m4TWqw9L507JJ85zcExE0Gs1hIARkThn68ha78qUOdd3CokToSLX5FUJVkzOnDG/c3d+fPXPoy9o9MG7x0Je3uQa2CwwXacai3WJ2lFk3DO7DPVnwNagLL6tTVfY3/U8lXziS4My7RtiGcvwiBsqi5fCdSJojREoVxVbZ4mdnVRu1bQEEkOK2U5DqYkKGyvyNV/k0paSuLciuqlYqYx7mnGQXM/OSyEpUE93Km/x4gxHyUlwku2x9tl3W5Kc9GMFlszA+3T3sBAlfKKLyhiXkp7pIdMYPgQ9FTEob2omaErvFoCjD00dQS6mmKja1hyip9VLe5MMfMnHZLeQkOSlMd5Od5MRmEYNWgqWUPLj6IN99ZjtOm8HDd5zKAh3vphkdhvOh0+dijWY4NB6Af5yvOuplzYSPv6gSP44UKeGVb8OqP6q7Bne80f/dgLFK2Vp44IpYdrOpvuwJcN534JQ7j6xt+vFJ3HOxriCPUYQQKq0m1U1B6vD++AwhyE5ykp3U/1XguLT+1ymEYPwArw8Ft93KtJykQZezWw2mZMfpBNRrPAJIT3DEkiwOP8MyHJW8ukNNUpyZl8yMvCQtjjUajeZEQpqw6WEljhEqHcMx+P+jIZMyXuU4pxZBPxPHxzSeTJh6iUoIEYZKBZl9AxQuPRnFcb9ogaw5aZBSsrOqlQ8ONiGAq+blHVEbbY1Go9GMITqynPe9oZpegIq6m33jyHpqT7lTTUREjEzL6mNNahFc/081IRK69kEXi3pwHP5mNZrhI6UkEDb56zv7aA9FKUx36+xjjUajOd5p3A97XlGTFqMhlSG981nV0c7igLO+pnJ9R4oOfzjHcaVVCECARReIBkILZM0JS01rgCZfCJvFoMEb4tF1h3h5ew1WQ3DnsolkJh5+45GjRTASZdW+BoKxSZh5yS5m5WsbiEaj0cSlsRRe/lZXVnIHFjuc9jmVfazPn5rDQAtkzQnLC1ur+PlLuzEMNRkwHJUYAm5YNI7rFhaMSdHZ6o9w95NbqG0NAnDNgnx+dcPcUR6VRqPRjFEciZA2QVWMzYhKw8iYCgtvU22eT/J2yZrDRwtkzQlLqttOeoIdXyiK22YlL8XJVfPyuemUcWPaeyxlt8gCnV2gOVw6E4okKod27F0QajRHTP4CuPMN1WWwQyA7U1QWs/7Ma44ALZA1JyyXz8nl7KmZBCMmhoBEpw2H1RiTlWONZsSJhuGNH6omE6fcARPPGu0RaTQjj2FR8W0jEeGm0XRDC2TNCYvVYpDi1rfXTjQ6MsLbQxF8IeU7THBYcViNHmmWAoEhVExgx3tMZI/n463blCCRGEL0yP82pcSUEgPRWZiKmpK2QIRgxMRmESQ6bUPK4z4mtFXBxofA36i6lGk0Go1myGiBrNFojhtMKdlc1syDqw+y8VAzrf4wCEj32Pt0RMxIcPCTa2d3Nqn553sHeG1nDZMyE7j3ypnYLH1FbFsgwjee2kpje4iPLi3k0tm5na+9t7eeP725j6XF6Xz27GLe3VvPg6sOsqu6DX8oit1mUJTu5vqFBVwxJw/7aN6tkFLN5g80j872NRqN5jhHC2SNRnNcIKXk5W3VfGv5Vpp9YQrSXMzKTyYcNdlT08aeGi8ALpuFjAR7n+6NB+rbWb2/EX8oSn8NRCOmyQcHm6huDXDBjOwer9W1qZbv7aEICQ4rv3xlN+GoSZLThsUiaGwPUd0SYH1pE/vr2vnKBVOwxhHhx4zSlaphgkaj0WiGjRbIGo3muKDeG+JnL+2iyRfmqnl53HPZDNI8dqSUlDb4+Opjm9hc3sIZkzP46XWzSXTY4laJj5SdVa2U1HiZmZfE/507iak5SVgM2FfXzi9e3s2Gg008sKqUi2bmMHdcyohvf0iEfVC2ZnS2rdFoNCcAWiBrNJrjgk1lTRxq9JHgsPLZsyeRkWCPWRgExZke7lg2kS8+spEPDjYRCJmke45OUkk4KilMc/Hbm+eTl+zstFFkJDj44VWz+ND9q2gNRFhZUsecguRja7Po6CTWsA8aD3R7Pqpm+A+EsAxv1n/HtoJe8NVDsE09tieCJ0PFbx1JeoaUaszBNhXhFfKqirjVAY5kcKWAzR0b+yDbkGZXNb1jP6WEcDs0l6ntJOaBO63nuqRU226tUC15E3PBlarTETSakwAtkDU9kFISjkrKm3zsqfFS2ezHF4pgtxrkJDmZlJWIxxG/g5AAMhIduO3xP1a+UIT6tiAScNut3QSO2m5rIMKu6lb21Xpp8oUxBKQnOChK9zAx00Oq297v5Kp4+yGBem+QPdVeShvaafaFsRhKyEzOSqA4K4EEh/WwBYyUkqgpqWwJsLu6jbImH+3BCA6rQW6yiynZiRSmu49JckY4alLdEsCMeQcEkOZx4HFYxsaEsRGgrNGPKSHVYyOnmzAF9ZmYmOHBZjFoDYSpaQ2Qn+o6amO5YVFBD3HcMYbiLA8TMxPYVNbMgfr2o7b9TqRUwrG1Ahr2Q+0OqN0O1dvU8x28/wfY+nj/6zGscNGPIXvm0LZpRqB8HWz+HxxaBW01EFXZ3VgckJAF45fCvJuhYLFa/1A+h1Kqbmh1u2Dva1D6LjTsBX+zWr+Ual02lxKr40+F2TdA/iKVZtDfNg6thjd/rH4++24oPAMOvQ+v3gs1O5R4TsyBxXeoNsJWh0oB2fRfeP/30FKu1p2YAws/BovvVGPQaDQnLFogazqJmpJV+xr4+7v7+eBgE23BSA+vpgAcNgOrEb8yZwj47Yfmc860rLivr9rXwJcf3YQpYWlxOn+5ZSEGEn84ypMbyvnPqoOUNrQTjvY0iNosgsxEBx8/fQKfOGPCoPvRccv93+8d4JUdNdS1BYmYPdfpsBpMyPBw0ynjuG5BAYnO4QnlqCnZeKiJf753gFX7GmjxhzF7HSu3w8KsvGRuP62I86ZnH7V0g1DE5I9v7uXf75cSNSVCwOz8ZH5xw9x+L2aORzrsEpGoJBLt660NREyVMiHEUfX+2iyCRUVpcX+XVsMg0alOq/5wtCOB+Cgi4bXvweZHlK2iP89xQ4n66g/DBsHWIWxOQnudEptbHlXb7E0kqNbVsBe2PalE8jnfBlfawCJZSiW23/mFsoeE+rnAiIbUdn0NULNNifSFH4NzvgV2T/z3+BqU2EbCobPVWJ78JLSWdy3TdABe/Z6qMC/+JGx8EF76JkQCXcs07ofXv68uEM74kqoqazSaExItkDUARKIm/3j3AL97o4T2YFfLToshsBqCqCmJmJJA2ATi/xO2CEG0v9lPQCQWiSWB8iY/oahJKGLyvWe38+zmSqJm/PeGo5Kq5gBu++BiL2pKXtpWzY9e2EFlc6Df5YIRk13Vbfzw+R28trOGH109m8J095AEbCAc5e8rD/DXd/bRFoh/21oC7cEoaw40svFQM9cvLODuS6aRNEwhPhAd1f4/vrmXP721t/PCYv74FH58zew+Fc7jnZn5yThtBvXeIBsONnHBjOzO/Yuakrd313baHwpS3UdtHA6rhXRP//GBnYf8WDV56bQeOLueM6NdFV1Q3cSMAU73FtvgYk9K8FbDU5+CA+/QuYOGFdzpKodWmsqS4G9SP4d9sO6f0FwO1/x5cJHsa1Dr7m4Hsdi7cm6FBUJt0F6vhDIoIb36z0ocn3W3qiQPRNVmJay9VZA8Tu13S3nMhhKGVX+E7Fnw9s/UNpLy1LFtKVePzQis/auqXKeMG3hbGo3muEULZA1SSl7YVs2vX91DIKLEb26ykxsXjWPxhDSSXDa8gQgbDzXx6LoyDjZ2VY0mZSWwZEIaheluxqW5WTA+dUjbbPGFaPaF+M2rJTy9sSJmu7CQn+IiM9GB1RA0+cJUNvtp8oXwOKycMiF+1a77fqzYUsW3l2+lLaj+wVoNQVG6h2m5iaQnOAhHTEob2tle2dpZ9X1vbwNffGQjf7l1ITlJA4vKcNTk96+X8Nd39ndWpZ02gynZiUzOSiDRaaM9GKGk1suu6lYCYZNQ1OR/6w4RCEf50TWzcPVjQRkOHeL4D2/u5c/dxPHiCWn8vxvnkp/iOqHEMcDMvCTOn57N81uquPfZ7ZQ1+Zidn0LENFlZUs9/Vh3EZhHcdloRqW7b4Cs8TCzG0a1QDw8B530XTv9yz6cPvgsvfK2ronzm12D6lQOsRgwu9sJ+ePEbcODt2HssUHyuqrbmzgF7AiBVtNzB9+G930LNdvVcySuq6nzxT5UY728ME8+G3LnKYpE3X+U3jzsVUsaDw6PEbNgPtTuVkC15JeYvjsK6vyvRmjF54P3Y97oS9Rf8EObcpLa7+i+w8ldqPa0VsOKr4GtUVekFH1W2kS2PwSvfUtaLthooWw3JBdqPrNGcoGiBrKE1EOFPb+7tFMf5KS7+eutCZuYl9RBZp05M46JZOXz6wQ2U1Cp/Y7LTxjcvmT5sr2tbMMI/3z3Akx+U47ZbuGHROG5YVEBRuqfTsxuOmjS2h9hc1szO6jbGD1AVlFKyo6qVH67Y0SmOc5OdfO2iqZw3PVtZKGLLRkzJvlovv3xlN6/vrEUCm8tb+OXLu/npdXP6TT7oEOB/f/dApzieU5DM3RdPY8H4VJy2rgpcMGKy/mATP1qxg51VbUgJz2yuZE5BMredVnTE4jUcNfnDG3v589v7OsXx6ZPS+eX1c/v4c08U7BaD71w+AynhxW1V/PD5nVgNtZ+mlGQlOvn4eZP5yKnjD3v/oyYD3gXpYMwcXSEgKR+Sej3fXNrzcWIuZE07/O1ICduegF3Px7ZrwCmfgPPvBZunp0h0JMLsG5UH+dFboWoTIJWfd8ZVULSsf1FpT4CLfqJEdPZMVT3uvaw9AYoyIG8eLP9M15h8DbD/LUifNLBoDbWri4XFd6r1Ayz9HOx8VglzaUL9bph2OZz2BeVHBpj/EdV4pXqz2p/KTTDr+uEcRY1GcxyhDVQaNpc1s7e2a0LPbacV9RHH0DUR6pNnTiSmS9hc3syGQ03DFiRtgQj/eq8Ut93Cz66fw3cun8GM3CQ8DitWi4HFEDhtFvJSXFw8K4cvnz8Zu7X/j2s4Kvnd6yXUtanbyqluG7++aR7XzM8n2WXDEMr/K4TAZjGYmpPIL66fy6Kiror3C1ur2XCwCdmPQKr3hvjdGyUEYxcS03IS+eOHF3BacTouu6Vz/UKosZ9enM6vb5pHdpK69R01Jf949wA1bcG46x8qwUi0jzg+e2omv75x3gkrjkF9/hIcVpJdNhxWCx9eMp6vXTSVb14yjT/fspCnPnsadyybgMN6+L5rbzCCPxQdfMGTjUALrPlLl/Uhd66qrvYWxx0IoewL53yzS4SGfbDhgYGzmYWAcYtV9djq6F/oCqHSMk77Qk9rSdWmIeyMgKkXK991B85kGLek2yIGzLq2a+ygEjOyZ3Q9bj7EsfPRaDSaY40WyCc5Ukq2VrT0sAucPim9X5ElhGDxhDQSHOrmQ8SUrCtt7FdUDkRUSj55ZjGXzsrFYvQ/ga278OyPbRUtvLOnvvPxTaeMZ/EAlgwhBCluG3cum9hZhfSHo512j95IKXlxWxUH6tTEIash+OJ5kylI7d/KIIRganYi1y/M73yuvMnP27trh3y8bN0uCqSUfcSxAC6Ykc0vb5hLZqLjhBXHoPb/iQ3lPLLuEJfOzuH7V87kk2dO5BPLJnLRzBzyUlw9WkP3xmlTwtkXihKOM8lPSklJTRu+0CBxaCcbUqpJc3W7Y08ImH8rOFMGrtQKAeNPg9SirucOva8i4QZCDDEaTgjInAIJ3Rq6eGsHb45isUHGlL7bSC/u+tnmgqyZfZdJ7OqsSKBZN2LRaE5gtEDWUNPaNZnNbbcOOAEJIMllI8HZ5c6pavYf1nbzU1zcuKgAwzgyUSel5JUd1fjDqvLntlu4cm7egGIJlICdPz6VjARH53PrShtpD/YVSOGo5MWt1Z3iuTDdzWmTMgYVpEIIzpqS1WnbkMDKkvp+O7n1puNCREpJKGar+EuHOBZw6excfn7dHNI99hNaHIM6dutKGzElsQYhseel7PMVj/FpyqJT2exnb623x3JSqgmoj28op5+5oic3+97sqh7bPVB4+tBErN2jxGgH7fXQVDpy47I6Y3nLMaIhBq3qWp1qUmF3hFBV5A4ciSoTuTf2bjavSCx2TqPRnJBoD7KmMzu3g0FP+XJk/i8sLEwlI9Ex+IKDEIqarD3Q1Pk4L8XF+PShpRgkuaxkJzuojl0k1LQGqfeG+rQprvcG2V3T1vl4Vl5yZ5zXYOSlOPHYrTT7wwDsq/MSjJi4hpDK0SGQw1HJ79/Yy19j4tgQcNW8fL535cwRTcYYywhgem4SK7ZW8dDqQ2yvbCUr0dF5IWS1GOSlOFk6MZ3541N7xOoJIVgyMY0kl5VWf4T7VuzgnstmMCFDxYJVtQT49/sHWFlSh9UQfWIBT2rMCFRv6XrsSgGbUyVVDIUeAjYMrZXD237nlZDZ7SsKZiwlY7gnI6sjfoax6Pb3aPP0tG5ArLLd/W821ihFo9GckGiBrCE3ueufhWrmEerxXG8afaEe8WYDLTsQ03KSRmSyU5s/QkVTV7KG3WKwobRxSJXpqCkJR7r+yQUjUZp9IaBnnmp5k5/WmMAF9W/xvb2D3CqO0eIP95jV1eILEwhHhyyQo1Lyz/cO9BDHNywcxz2XTz+iRifHGxI4Z2oWT2+soKTWy/v7GuIu9xfrPq5dWMA9l07H7eg6xU3OSuS2pUX8+a19rCtt4ua/rSYzdoHW4A0RjET52GkT2FTezNoDjcdil44Pwn5oq+p63FYN/7p0iBnAUjX56P442Nbfwt0Wi6Vh1OxQvuL6EjWGQKvKJY6G1FckCG3DFNyGraf/uIPuf0YW28CxeBqN5oRHnwFOcoQQLCxMxW41CEVMAmGTV3fWMDM/Ka5FQUrJm7tqO20IVkOwqCj1sERaesLI2AJaAmG83WwRO6pa+di/1w35/d2LhVLSOQmvOzWtgR45zc9truT5LUP/x9x9G+FYpvRQ8DgsPL2xkt++VtI5IW96bhLfuHTaSSWOo6bkkXWH+N3rJZgmXL+wgPFp7m4pFtAWCLOtooU1Bxp5dG0ZcwuSuXHRuM5jZAj43DmTyE128ui6Mg41+qhrC2K3GBRnerh58Xiunp/P31fuxxuIkNbLapTitjEjN4kEpxWbpX9xWJjmYUZuiII099hJuzgSIoGeTTvMiIpCO1wG8u1Kqda9/l+w42loPqiqziOJMAYX90KMoagSjUYzGmiBrGFOQTILxqewer+qmv1nVSnTcxM5b1pX97eOtsrv72vg/nf2d95YnFOQzKLCOF69IWA9Qu9xB75QtI/gPJI75PHu2HY0OOlcpp/lhryNId6a3XCwidd31nb6qwH21Hh5emMFty0tOikiWKWUbDjYxI9f2InVMLj/1oUqEzvOsoGIyRf+u5FXd9bwxq46blg4rvMYdaSL3Lx4PNfML6CxPUQgHMVhM0j3ODpj+j59VjF3LJvYJ+v4rClZnFacgYB+E1UMAd+5fAamlFhG6PM96phRZWnoQBgxi8Jh7l+86i2oP6gD76gM4h5d/4TyMnsyuhqS2NxqDBY77Fqhqs1D5QT5tWg0mqOLFsgaXDYLX71gKp96aAON7SGafWG+8uhmFk9IY8H4VFLcNrzBCJvKmlm1r6GzWpuZ4OAbl0wb9XbGUvaUm2kee6e3dLhYDBHXW9x74tf4NHfn7fnhkuq2DViB7M7yjRWYsqujYTBiEo6a/L9X91CQ6ub86VknRRX5rd21tAejnDEplYWFqf1OwHRaDSZlJfDqzhq8gTAmEqOXIhJC4LJbyLfHtwZZLYJ4SXEWQ2AZpEubEAK79QT7fRhWEN3+JrKmw7V/6xmBNhwS4rSil1I1FXn6010eZWFA3gKYfwuMP1UlSNhcqlOeMAChPMjl64YnkDUajWYIaIGsUTaLolR+ft0cfvD8Dg41+vCHo7y9p46399T1XR6Ykp3Id6+YwSlFA3e3OxY4bRYs3RuaTEjjNx+af9jV1XiVv95trm89tZDbTy86vA0w9Oq5KVXDk8+dM4kEh5VvP72N9mCEtkCEe5/ZRk7SImbl982sPtHwxbKJBztsoYjJjqpWAHIHiX3TDBFbLCnCW60eR0OxznaJA79vOMgovPebbhP4BMz7MFx43+BxchqNRnMU0AJZA4AhBOdOzyIUNfn6E1vwBiM4bQZ2i0HElFgNQYLTSnFmAhdMz+bSObljJlosyWnDbbd02hDq20MIwZCrtEMhM8mJxRCdPuQ6bxDrANnNI8XcgmR+c9M8ijI8mFKlafzspV2Eo5LKlgDfeGoL99+6iLyUE7dBCCjftRCwqayZN3bVctbUTOzdfr8RU1LTGuCB90t5f189dqvBxbNy9N30kcDmUm2oO2wP7fWqa91ICmRvnbJXdJAyHs69Z3BxHA2riXoajUYzwmiBrAGUheCNnbV895lteIMRpmQn8L0rZpKf6iJiSmyGIMFpI9FpPSbCcDikuG3kprhoaA8BUNboo8Uf7pFvfKSMS3WR4LCqRApgV1UrUVP28amONMWZCRRleBBCYBFw69JCypv8/GdVKaaE7ZWtfPeZbfz6pnmqnfYY+r2MFEIILpyRzVMfpLHmQCNffGQTs/KTmJDhwWG14AtFqGwOUFLbRoM3hM1q8LHTijhzcuYJeTwOjyMwzAsLFCyGfW+ox4EWKF8PKYUjV9n1Vve0SeTNUw1ABlu/twb8OnFEo9GMPLpRiAaA6pYA339+RywD2MrPrpvD0uJ0CtM9FGcmMD7dQ5rHjs1ijDnR4bAanNKtZXRdW5CNh/pvGX045CQ5mZSV0Pl4W2Ur5U3+Ed3GULBbDL5ywRTOm97VPeyN3bX86pXdhOJ0hztRSHHb+O2H5nP7aUWkeexsLmvhiQ3lPLT6IMs3Vqh25wjOnprJ72+ez1cvnDqidxCOOwwbPWajhf2HP6tUCJhyoZoYByqFYuNDEDm8BkFxiUZ6pls4khh0Np2USrQHvSM3Do1Go4mhK8gaANYcaKS8UWUJF6V7Yre0x5YQHohLZuXyv7WHCIRNIqbkgfcPclpxBh7HyHzE7VaDy2bn8sHBJiTQ2B7if2sP8fWLp3GUi8g9EEJNIvzBlTOpaQ2wpbwFKeG/aw8xLs3Nx06fcOKkJ3RDCEF2koPvXj6Dz587ifImPw3eIJGoxG4zSHPbyUl2kuaxj7k7HKOCO11l+UZi6RPVW1BV5MM8LtmzofgclRgBULpSRbEt+dTQ8oKlVAJYiPgRa84ksDi6It1aylScnGWAxIumA7D2fnSzDo1GczQ4iUssmu54g10xZpXNfrZVtBCOmnHb+A7W0vdYI4Rg3rgUzp7SNTt+1b4Gfv/GXvyh6KDj7Iiwq20LEO6nCiuE4PK5uUzM7ErHeGj1QZ7ZVEHUHPxYSCkJR01qWgN9OhcOFyEEOclOfnrtbApSVRJDOCr5zWslvLqjZsz8XkYaIQSGIchIcDBvXArnTc/molk5nDM1i7njUshOco7JOxyjQvK4nmkRu19SaQ/xPhtSdn31h8UGZ34NPJnqsRmBN+6Dt36qGodIs+f7O9YXDavX97wIz30J6nbHX39iLiTldz2u2ACHVvcdU4fQrt0Byz8NjfsHPAwajUZzuOgKsgZQk6BcNjXRraE9xCceWM/MvCRykpx9fLZ2i0F6goOpOYnMH5dCdrJz1NMCbBbBly+YwpaKZiqbA0Sl5G8r97O/3svHT5/AjNwk3HYLhhBIVOOJQDhKbVuAbRWtvLW7lt3Vbfz744vJTnLG3UZmgoOvXjiVux7fjC8UpT0U5Z6nt7GlvIWbThlHYbobh9WCQNW0IqZJezBKZbOfDw418cauWgRw/0cXYRxh2VkIwfTcJO67ehZffGQTLX7VLOV7z24nN9nJnIJkLRRPZtypMOXiWIUV8NXDY7eryLRxpyi7RDSk/MTtdeBrhFM+0SWAeyME5M6FC34IL9wFIa+KWHvnl7DlURh/mop/c6UoAetvhtZyqCtRk/vaa5WXedHt8dfvSISZV8PbP6ez297yT8HSz0LRMpV9HAmqynLJa7D9SfDWgicLkvJUtz2NRqMZQbRA1gCq4cdtpxXxz/cOEIqYtPjD/bby7cAQkJno5KZTxnHHGRNGdZKYEIIp2Qn8+JrZfO3xLdR5g0RNySvba3h7dx15KS5yk5247VYipklbIEK9N0i9N4QvFEFKlZ88UBFNCMGFM7P5cvMUfvXKbgJhE18oyr/fL+XxDWWMS3WTlejAYbWoltX+MPXeYKwhhapMLypM7X8Dh7HPZ07J5O6Lp/H957YTjJhUtwb4xlNbuf/WhRSkurRIPmkRsPRzsP9tqI9Vbdsq4Z2fd3WS66jGIpVAnX19/wIZ1Hvm3Ki+v/odNUEOCc2H1NdgWAbJSz/lDtj/JpStVY9bK+Dle8DqUJnLMqq6+pkx24gnE674jRL3z/4f2mqh0WhGEm2x0CClpLY1SKrbRrKrH89fHEypWjD//o0S7nl6W2dW7WghhOCsKZn86SMLmJ2f3DkBPhgxOVDfzvv7GnhtZw1v7a5jw8EmDjb4aA9GOkWxzSIGzdm1Gioh4UfXzCYvpavS3B6Msqu6jXdK6nl1Zw3vlNSzpbyFyuZApziG/juwHS6GENywqIBPnDGhs4q/s6qV7zyzjdZA5IS1W2gGQQiVMnH9P1QFtnv3Omkqi4SM0ikqOxpvDIZhUSL5lqeUoHYmD+E9VhXbtuCj6nt/4/VkqgYk0y7r1oREKlEcbFXtrs2oWt+4JXDTQzD1EshfqDrtaTQazQiiK8gnOZGoyfKNFfzmtRIqmv0YAgrT3EzNSSTNY+8x4UvGlm/xhylr8rO/zksgbCIlrNhaxWmT0rlp0bh+q5YWQ+BxWDGlRADWo5AyIIRgUVEqD3x8Mcs3VrD8g3L21bUTCEf71JeEUE1G8pJdnDoxjSvm5pGWMHh3MKvF4Nr5+SwqTOW/aw7x8vZqKpsDcVMkDAEeh5UJ6R7OnJrJlXPyBmwSIgS47JbOxiRDEdQ2i8HnzplEZXOAV3aoZg7rS5v405t7ueuiqdiO5SxCzdhBCMieBTc/Agffg31vQv0eFacmJdjdyqKQXqzsE0l5w1jvTLj6L9CwD0rfgYoPoKVciVghwJ4AidmQMRXyF0DObDVxcCAR3iHqr/uH8h+XvAK1O5UNRBjKvpE+GSaeBUWngz1RvSdtIlz6S2X7SMqPPwkwZzZc9ku1344Ete+9KVis1gPgSgMjzrmg+Nyu/OeEbGUb0Wg0JyRikAqTLj+dwEgpeXpTJd96aiv+cBSnzeAL503mQ6eMJ8Vl6zeCVAKBcJQ1+xv52hObqfeq/OHTitN54OOL+43Xag9GqGkNdH6oshIdJDqHXrEeLlJKfKEopQ3tlNR4qWrx4wtFsRqCJJeN3GQXheluClJdeBxWBAzbkiClpNkfZl+tl3117dS2BQhFTOxWg1S3nfwUF0UZHnKSnDhtg08gi5gmFU1+IrGGJIkOK5mJjkHfJ6WkPRSlttvxtRqC/FQXVkPfKBqjDOfDdmTn4o7zvIx2WRSEoSrCiCPLM+5Yt9ktqk1YwDAOf919xivU+joEqbYOaTSakSPuCUUL5JOYZl+IG/6yipJalSP6kSXj+f6VM4dc2TWl5J7l2/jvWuU/zEtxsuILy0h1D16F1Wg0x1AgazQajaY/4p6LdWnpJKak1ktpQzug7A+XzModVoauAMaldd2qDEXMfmPSNBqNRqPRaI4XtEA+ialrU40WQE1QS0+wD9tiUO8Ndv7stFmwn8zdyzQajUaj0ZwQaDVzEmOzGJ03FiJRSb03OOTUAykl9d4Qb++p63yuKN0zYp3rNBqNRqPRaEYLLZBPYooy3HjsStBGTMnDqw+pjnpD6ApX2RLg3me3sS/mXzYEXDwrZ8CEBo1Go9FoNJrjAV3uO4kpTPNw+qR0Xt5eA8ArO6rxPRzh1qVFzMxLItFpxWoYSCkJRVVzjYONPt4rqef5rZWUNfo717WoMI3L5+TqxhQajUaj0WiOe3SKxUmMlJK9tV4+/dAG9tW1dz5vMQTJLhtJLht2i8CUKtatLRChPRjpjCAD5dCYPz6FX9wwl4kZHi2QNZqho1MsNBqNZvTRMW+avkgp2Vvn5ecv7WblnjoCkaGlUBgC8lJcXLsgn9uWFpHmGf4EP43mJEcLZI1Goxl9tEDWxEdKSShisrm8hTd21bC5vIXqlkBntVigOrp5HFaykxxMyU5kcVEaC4tSyUhwHFaDDY1GowWyRqPRjAG0QNYMTMdnIWJKAuEowbBJVHbEwBk4rOqrIytZi2KN5ojQAlmj0WhGHy2QNRqNZgyhBbJGo9GMPrqTnkaj0Wg0Go1GMxhaIGs0Go1Go9FoNN3QAlmj0Wg0Go1Go+mGFsgajUaj0Wg0Gk03tEDWaDQajUaj0Wi6oVtNazQnGL2TaU7EOL6TYR81Go1GM3pogazRnGCUNvh4cNVBTClZWpzOhTOyR1RAmqZk3cFG9tW2s2RCGhMzj22LcSkl/1t7iD01XuxWgzuXTSQz0XHMtq/RaDSaEx8tkDWaE4yqFj8PrColakqshuDCGdkjuv6SWi+fenADzb4wcwuS+e+dp+JxHLtTiZTw2s5a3thVi9tu4YaFBVogazQajWZE0R5kzUmLlKpjYLMvRCRqjvZwjhtq2wK0+SMAVLUE8IeiozwijUaj0WhGFi2QNSc1v32thKv++B4ltd7RHspxw6SsBKbmJOKxWzhnWhbJbttoD0mj0Wg0mhFFWyw0Jy3+cJS3S+qoagkQ1hXkIZOT5OShO5bQ1B4iP9WF1dAT5DQajUZzYqEFsuakpbzRz8GG9tEexnGHEII0j500j320h6LRaDQaADMK7XVgTwC7B3SyzxGjLRaakxIpJR+UNeELHh/+WSlln68TgY59MUdo3+KtT6PRaE54St+F+8+GZz4H0fBoj+aEQFeQNScFUkrCUUlrIExVS4B9tV4eX1+OBKKm5MVt1Wwpb+nzPrfdwqWzc3HaLD2eP1Dfznt76wGYNy6FWfnJ/W7bG4jwwtYqQlGT7CQn503Pwuh1dS+lZO2BRkpqveSnuDh7aiagbCDrDjTy/r4GKpv9SCArycmsvCSWTEgnL8V52BFrpil5f18DpbEqem6yk7OmZmI1el4317QGeH1nDWYcrZmV5OD8adkYw7BZSClpDUTYeKiJDw41U9HkwxeKYrcapCc4KM70MDs/meLMBNx2y4D7J1AV7Yhpsru6jXf21FFS6yUQjpLktDEtJ5FlkzOZkOEZ1hg1Go3muMJbDd4aaD4IMgLoO3xHihbImpOCqCm55+ltvLOnjiZfiFDERHZ77c9v7Yv7vtxkJ2dPzeojkLeUN3PP09sAuOvCKQMK5CZfiPtW7KA1EGHpxHTOmZqJYekr1p7eVMn/1h5iUWEqp0/KoLLZz/ee2857e+sJR3s1xgDuWDaBb106fegHoRumKXl6UwX3PrudtkCEcWlufn3jXCxxxGhpfTvffWY7kTgKecmENM6ZmoXB0MSnKSXv7KnjFy/vZnd1W9x1AjhtBlNzkvj1jXOZmJnQ7/oshiAcNfn5S7v539pDtAUifZZJ89j51JkT+djpE7Bb9U0zjUZzAjLlErjmr5A5Fayu0R7NCYEWyJqTAokSldlJDrKTVGbuwUYfzb4wApXM4LZb+rwvI8FxDCehKbHY2B7iYEM7X318M1vLW0h0WpmY6cJtt+ANRqiORaudUpR2WFuJxsTx92LieEKGh1/fNI+5Bclxq7X5qS4+sWwCDd4Qzb4w9d4gW8tbiErJcAwMHVXyLz+6iSZfGJtFMDkrgXFpbpw2g7ZAhIpmf2d0XHswMqjPWQjBX97ex3ObK7FbDWbnJ5OX4iQSlZTUeilr8tHYHuJXr+whxW3nxkUFuuueRqM58XAmwZwbR3sUJxRaIGtOCqyG4L5rZtFhSZVS8tXHN/P8lipsFoOfXjeH2f1UgW1xqr1Hk4b2EPc+u519tV4+dVYxNywqIDfZidUwCEdNqlsDfHCwiUVFacMWe1FT8vTGmDgORpiclcBvPjSPGblJ/a4rP8XFNy6eBqgmHWVNPq74/bu0xqnWDoQp4Z/vHqDJF8Zls/D9q2Zyyawc3HYrQqjqsj8U5VCjj3dL6kly2Uh2DRwh1+oP89zmSiZnJfLdK2awYHwqDpuBlKpy/5e39vHP9w4Qipr8890DXDIrh6RB1qnRaDRHHSmhrQoiAUgeB5bYecmMQHMZyCgkFYDNGVveVM8LAckFIAwI+6G1ArrPtbC5ISkv/iQ9MwrNh9Q6E3Ig2ArVW6ClEqwOyJgCGZPBsPZ9v5RqbA17oX6P2nZSHiTmdi0jDDU264nRuEkLZM1JgRCih9CVUnb5gIUSwWPl9nuLP8y60ka+e/kMPrykEEPQKV7tVoPizAQmZniGtK7uordDHN/77Ha8wQjTcxP5zU3zmZKdMLDPt9trQqA8yodxzRAIR9lbp/KmJ2cncOXcvB7WFUMIEp0GM/OSmZGb1Gfb8ZBAisvGz6+fw5zuFXChqv9fPH8yaw80sqWihQMN7eyr8zJ/fOrwB6/RaDQjzTu/hB3PwEefgZxZ6rmGffDA5RAOwPX/hMkXqOd9DfDQtZA+CW56GCyGErf/vSk2KS8mkouWwYf+C6LvHVECzfDw9ZBaBMu+Ci9/C2q2K+ErJTgSYOY1cOEPwZnS9T4p1fZf+Q7seh7MsBLR0TAYHdsRKj3j1uWQPfOoHK5jzdhQBBqNpgcLC9O4ftE4LIaIKxKFiP98bzpsI1FTsrybOJ6dn8wfbl4wqDgeSQwhsFvUKafBG6LBG+o3ZWKo+wdw/vRsZufHt4ckOKycWpwOQDhiUtbkP8zRazQazQiTMQX8jdBQokSolEr0+pog7IOK9V3V4ZYKaCmH9OIuUZoxBa76I1z8U5h9I4R8qiLdH1KqZcrXwVOfBMMGF/8EbvwPnPttVX3e+CCs+WvPqrQ04c0fwZZHlGC/fQXc+abatjMZIkE49bNw/T8gbcLRO17HGC2QNZoxyPnTs3COQEU7wWlFQqetwhuMsGB8Cr//8HwmZnqOqR/XYTNYOlGJ1YpmP194ZCNv7a7DF4ocdhybAJZNzhgw8rPDcy6B9uDwbCEajUZzVBBCVY2FBWp3dj1fvk6JzKzpUPGBslqAsjVEQ5A7r2tZVypMuwwW3AozrlQWh6EQaIHkfLj5v7DoEzD9Clh2F1z0IzWeHc8ogd6Bt0ZVjhOy4YIfQt4CZcWYdR0s+UysAm1C4RlKZJ8gaIGs0YwxDAHFmSNT2fXYrbyxq5YfPL8DbzDC/HEp/O7m+RSmuY/5ZDUBfGLZhE6v94aDTXzqwQ18+G9r+Me7BzhQ5yVimsMSyzaLwfgB9kUI0SNST+ciazSaMUPaBHClQO0OVbGNhqByI2TPgoJToG43BFrVazXblLc3a9qRNwERBpxyB7gzutYlBBSerqwV3lrlT+6gvU6NIykPPL3ekz1Dra9uFwxr2vbYRwtkjWaMYQgRN1HjcNhT08a3l2+lxa+C4x02A499dKYeCCHIT3Fx/60L+ejSQlJcNkJRk01lzdy3YifX/vl9vvzoJtYcaCQcHZpQtlgEboeeSqHRaI5D3OmQMl75jiN+JUQb9kPObMibD+21alKdjELNDvBkqYl7R4rVBdmz+wptqwOsdlURjkZ6Lm/YIORVIr4DKZUdREpwJHJYk1PGMPo/i0ZzDBit6+qH1xwkEpWkum00+cKs2d/IT1/axfevnNkn2/lYIIQgJ9nJvVfM5CNLClm+sYKXt1dzqNFHky/Mc5ureG1HLZfOzuXrF08lK9ExeKOQYzd8jWZwgq2w+dG+XtDkccO7Da458bE4IGsG7FoBvkao3w3BNiWQ3WkxT/JWVWlu3K8m6DmTjny7Vjs44k307udsmjIO8uZB2RrY8hjMvUmNva0KPnhATdibctGRj2uMoQWyRnOUCUVMzH4aYhxtXDYLt51VxOVzcvnGk1vZWNbMkxvKGZfq5tNnT+zTNe9YIITAImBqTiJ3XzyVT505kdX7G3hiQznv72vAH47y5Afl1LUF+ONHFpDo1LFsmuOIQCus/KWqBpomnZfHE8+B6ZdrgazpSe5cNfmt5ZCyV9g9qtmHzaPsDJUfwPhTVTV5xpXx0ymGzTBLC1YnnP89WP4peOmbsP4fqmLcdEglYyz5NEy95MitH2MM/Zeq0Rwhg0nfRl+IUNQ8JmPpzZXz8vny+VOYkp3IT66bzfg0NxFT8qe39rJiS9Woe3KFEKR67Fw8K4c/37KQv966sDPC7r29Dby1u27Ux6jRDIuELPjIE3Dr03DjA8rXqdHEQwjlN0ZA/V6o2gxpRcpK4UpWKRXV21T2cDigxPRoiNCOCYXF5yhhnDsPMqfBwtvglqfg/HtVRfkEQwtkzUlL53lG9ky0GQoOq6Xz+rvVH+5XxEkp2V7R0qdV9LHCaTUQsRzlqdmJ/OiaWaS4bfhCUX74/A7WlzaNCQEqhMqhXjY5g7sumoohBFEp2VTWPNpD02iGh8WubpFPOBOmX6lui2s0/ZFapCbq1WyH+hIlPq0OVSnOmw/NB1UV2WpXleXRQErY9QJs+A+c8y246g9w+W/grLtVddtiO+Gqx6AFsuYkxh2brBY1JY3t/WfyxiM7yYEtlum7pbyFYCR+hdgXivL81qojH+wIIITg9EkZfPOS6TitBvXeEN9cvpXSBt8xEclSyiFtJ91jx6LPTBqN5mTAnQYpRUoEt1Wr9IoO8hYoT3LpeypiLSk//jr6nFcPo+ozGB0xc21V0HhAdfBrrVBjDnq7cpxPILQHWXPSMjU7AYCoVE00lkxMw2WzdE4K6y7mek8UK0r3kJvi5GCDj41lzTyzqZLrFuR3NvaQUtIWiPDHt/ay8WDzMdunwTCE4LoF+VQ0+fjjW/vYW+vl28u38ocPLyDVbTuq0W8VzX7e2l3H6ZMyyE9xdXY27DheAM2+MP9de4hwVGIImNVP+2+N5pghpUoRkDLWoEEcm2qZlIBU7YFBeZeFcewqdR3nPzOqxnG4+96xno5jeKz3Y6xjsauotE3/7br70HFssqar6mz5Oig+F+wJXe8L+WDPi9DeoCaG1m5XWcQN++Ctn6rJfI4kNQmw4JQjP95TLoL1/4SVv1KNRDqalQiLshXNuBpO/YyyYJwgv1stkDUnJUIIzpqaReab+6jzBlmxtYomX4hlkzPxOCz4QlEavSEMA75w3mQc1p4TI1LcNq5fWMCvX91DKGLyvWe38/buWhYUpuKwWqho9vNuSR07qlqZmZdMTWuA2rbgKO1tTyyG4NNnF1Pe7Gf5BxWs2tfAj1/YyQ+vmoWrV7xcdUuAHZUteIMR2oIRvIEIVS0BAmFVMS9r9PG710tIdtlIcFhJcFpJcFiZPz6VZFfPyXVN7SF++PwOXDYLk7MTmJ6bxLhUNx6HhUDY5FCjj/f3NVBS2wbA3HEpnD0185jnNWtOYppK4YMHVbeyuR9SyQGbH4GKDRD2Q3KBasww5SIVfTXSn82OLNy6XbD/bTVpy1uthI8zRbXwnXa58qIalp7v2/W8aiyRXKC8oUY//96lVI0gqjariLEFt/ZcVkqVwLH/bSXAGvap2K/EXJh4ttq+Oy3+vksTNj6koskW3q4qng0lsOVRNbZQu2pukTMb5n3khOq6dkQUnAI7n4OUQvU76SAxRwnc+j0xkdvt1pq/Cd74kZok14E7TTX4WP/PrudmX99VlRaGOv7RYPzJfkKo160u6JjALaXq4Lf2b+r9+YuUJQQBSFU9btgDb/8Uwu1qMt8Jki2kBbLmpKUw3c3XLprKfSt20BqIsLKknpUl9T2WmZyVwOfO6eshFEJw+2lFHKhv59lNlfjDUV7YVs0L26q7lgHmjU/h59fN4b4VO6ltqzvauzQkhBC4bBa+fel0qpoDrNrfwPKNFYxPc/PZs4uxdvM3vLW7lm8t36qKaHHWVdUS4Pdv7O1aN2C1CB78xBJOjXXN68BmMXBYDZr9YdaVNrGutCnu+CyG4JQJadx39SxSXDrBQnMMaSmH936jKneuVHjha+o2ssWmEikOrYLty1UHsUt/oSp0IymSpQmvfU9FZ4XaAdHl74yGYM9LSqic8y1Y/MleItmE938L9kQoOl1NoopHsBXe+okS4Wfe1VMoSam6pr14N+xeobJwLTY1jmgIdjwNG/6l/KfxJoxJE7Y+AaXvKm9q9TZY8RV1DDvEnTRh7+tQtEwLZFDHcNZ1qkJssanPVAc2N9z0kDr2zl530xKz4WMvqOM5EN072zmT4aPL1e/Zk9l3WWcy3Nrr9WgQVnwVDr4H1/4NJp3X64LKVBdbD12nRP6yr/Yd63GKFsiakxZDCK5fWMCkrASe2FDOlvJmmmMNNTx2KznJTk6dmNbpNe5NgsPKj66ZzXnTslixpYq9dV7ag1FsFkF+qovzp2dz1bx8Ut02Lp6Vg9tuYUp2Yr8V0Vl5yVwyK4zFEKR57Ie9X+keBxfPzMGUkmm58TMzhVDb+PG1s/n9GyX4Q1FKG9o51OhjQkZXC+qCVBcXzcwZ1vYNIUhz9x3/pKwE/v2xxby1p5at5a1Ut/ppD0aJmBKrIUh22ZiSncB507M5M1bJj3usBCwsTMVhVYI7wTnwaawo3cMls9Q+jEs7cdqgao4i9SXw7P+pSVEX/lAJuWA77FgOH/wHtj6muoqd+50Rit2KIQwlzhOyVbW2aBmkFqpt1O2C93+nJnO9/TP1etb02PsETDgL0ier5bY/rSZQ9RGwEsrWqqqwPRFmXNVzmVA7PP9l2P2Cmly45NNqophhUd3eVv1JVbWf/jR85EnVrjgeMgolr8LOZ1Xl+bTPq7HJqGqrXL1NVZE1CptLffVGCBX1Fg/DqirMw8GwqM9Wfwij7+utVVC2GjKnKHFs7Z1WYYGMSaqqHPZBNDy8MY1hxCCTZk4sx7VGEwcpJRKVV9wx2c5mUakKFqHyIgcqEkkpMSUEw1HCURPDEDhtFqzd/Mig/pg6VtNb+HVfhthyh2st6NifjvXE295A2+2+fPd1DYeBxt9xvEIRk3DUxJQSI5ZiYbcag+77UI5n7+VH4rgeBYYzEH0uPhaUvgv/uUpZCnLmwC1PqkqaEEpcmhFV4V31B9Wm9xOvKDtGf0gJz31RVYQnngO3PNG/9aGDsF8JVXcaPTy/UkL1FnjgSnVb/dJfqnbB3V9/5xfw5o9U9fjjL8duhXfDNOHZz8Omh1XF8uZHVTpCx/s3PgjPfUkJr488oQR49/U3lMB/rlYV4WV3wbn39BTYZgQevBYOvK38tNOvhMt+qewh3dcjo0r0j52/RU1/NB6A+8+ChBz4xMs9f5egKsi7X4InPqb+Zm57DmzOURvuYRL3g6jnimtOeoQQGEKJ2mSXjWSXDbfditUwEGJgcdzxfouhWh4nu+0kOm3YLEanEFPrUNvo+DneOjqWMfpZZrj7M9D2Btpu9+W7vzacr8G2aTEELruFJJeNFLedJJcNp80ypH0fyvEc6HhoNENizk1d4hjUd4sNFn5MCU9fPRx4Z+Rn7ttcqmrYeyKbEJA5vSvqq6Ws5/uEgJnXKGHdsFeJ/d5j81bD/jfVumdfH7NPxIgG1UQxGYXZN/QUxx3rT58Ek85Xj/e8pCqG/eFMhnO/3VdQCaEuEvTf4vFBUi6MW6Iujp79P+V1L18Hh1YrL/uLd8Ozn1OfqSWfilNhPn7RFguNRqPRaLpjWFVr3XgiLrkAUieAf6OyGyy8/eiMoTP9wez6MiNdntJ4t7LTJkDxebD1cTW5cMpFXSJYStj/lorlSsxVy3XfP2+NsmcIARmT1eN4dNyCb61UE8Xs8VoWozzKKeO1ED7esTjgkp/DK/fAvjdh94vd/ORR1WUvczqc9n+xTpEnzu9bC2SNRqPRaLpjscUsDv281iES22IJEyPpQ5ZSVXpL34Xy9dB0EIItEAmqr6YD/b9XWGDeh1Vlr3SlqiR3+JTNCGx/So138oUqmqs7bbUQiuXZvvwtePXe+NuI+NX3aEjZQfojKX9kj4tmdBBCNTO5/p/QuE/58/3Nys/sSlWvpRapC7cTSByDFsgajUaj0fREGP2LOyG6biNHg4yoPdyMwKb/KS9xS5mqZLvTlRCxuZVdwWIH2vsf27glygtasV5N1sucpp5v3K8m6FkcKjWht+0y7OtKRLC5+79V7khQ1hObe2A/9WBea83xQ8dnPmuG+jpJ0J9gzZhFSkmLP0xje4hUj50U19FtZKHRaDSAao7R32x8KSEcUD9bHYxY5quUsOdlePHrKod42mXK05kxVdkYDCsg4eEblPe5P2xumHuTym7esRxO/bQS1rtfhECL6s6Wv6Bvtc/qAAwwhGol3L2jW1xE//YKjeYEQAtkzZhESsm2ila+8vgmKpv85KW4+NWNc5mdn6xFskajObpEw9Be289rIWWBAEjM69m84UiQURUhF/apZgxX/bFvznI0BJHQwOsRAqZeBit/reLcSt9TiRU7n1Wvz7ymZzZuBwnZYHdDoBXa60c+41mjOc7QKRaaMcvTmyooqfHSHopSUuvlmU2Voz0kjUZzMiCjUL6hbwqElMr60HQQECojeKSIhrqSKfIXxBeo7fXQfHDwdSXlwrRLlGVjx3LVhrh2B7jSYNql8YVvYm6suYhUCRVm5Ih3SaM5ntECWTNm8YeiPR4HwtF+ltRoNJoRZutjKu+3M00iloO8/l8qh9iTARPOHLkqq7B0WRa8NUqkd9DRgnrd39XEwMFXBnM+pCrFh1bDtqfUhLoJy9SEqnhYHTA/1nZ6z0vqPWak50WClOor0KIqzRrNCYy2WGjGLGdMzmD5xgr84SiJTivnTc8a/E0ajUZzpBg2aKuCx25T3eQyp6jmHduXq6YfwoAFH4WUwp7vMyOqXXXIq5YPtXdVhX31sO8NcCSCzaPsDEn5XR3ULHbVDa9srWrFvOZ+lTZhsal1bnq4qzNd2yB304SA3DnKR3zwPdj2hEodmH3DwJMPZ12rouC2PQkrvqwykyedpyblRUJqu5WblOg+55uqE59Gc4KiBbJmTCKE4MIZ2fzrY6ewv87L9Nwk5hSkaP+xRqM5+jiTVJe4t38Byz+pRKppghlW4nnOTXD6l+JbIP5zVSz+Laom+3UkQ1Rvhf/epASqYVEV25seUlVoUOs65Q44tEr5hl/5Frz1Y7V8uF2lT5zxJWWTWPHVwffB4oB5H1Fxb95a1eSj8PSBK942t+p850qFzf+LfT0S81nLrn2xe9T6NZoTGC2QNWMWq8Xg1InpnDoxfbSHotFoTiaiISg6UwnKLY9CxQcqWSK5AKZdrhpwWJ19xabNrWwKoX5i2LojDFVB7k5CNtz4H9jyuGrX7GuINWKYAjOugfFLoLUKzrxr8JQJIWDimeDJUpMKp12uhO9g73GlwsU/gbkfgt0vQPU2ZSnpyH/OmaNEffas+Ps0+3rIXwgFiwY/BmMJaUJbjbp48WSqi6GWctUMxZEEyePURU1/FxhSqjsHLRXqgsaRpD4v8T4nwTa13oRsdefA36TsPNGwivVLytPdBscAQg7cJnOEe2hqNBqNJsZw/vvpc/GxoPRdVQG2OuDOt1RHOVDVYCmVeEIcfeEiZVf3PCG6bBHD2a6UULYG/nM1GAbcvmJ4kwp7d/KDY7f/o0HYF/vdO+HSX8GbP1J2k7BPPVewCM7/nrpA6L3/0ZC6qFnzZ5U3HQ2rz1D2LFh2F0w6t2fayfp/wes/gOv+Bo0HYPWfVWdCGQV7Akw8C87/vu5EeOyIe5B1BVmj0Wg0mnh0iBNxjP9VdoriI+lEJ2HrE6rz3YSzht/goXPfj3QcxwkSVdmt2wNPfgKsdjj1M0ocH3gHDrwFT3wCbnlCec87jo8Zhff/AG/9FFLGKZuMJwvq9yjP+JOfgGv+AlMu7npPNAT+Rnj752q5CWfBwttUBXrHc8rrHvbBDf8Bm3O0jshJz5gWyB3VbV8oSlWLn0ONfmpaA/hDUSyGINllIzfFSWGah4xEOxYhhuVR9YUitPpVGLzbbiXRae18f0eTir21Xkob2mkNRLAZBlmJDgoz3BSkuvHY1Umj+zZDEZPG9hAgSXbZcdktmFJSWt/O+oNNBMNRJmcnMrcgBafNQAiBlJJwVLKtooUdVa0YQjA1J5FZeUnYrcaQ90lKSTBicqjRx746L3VtQSKmJMlpozDNTXFWAiluG6LXmPtbV2sggj+kon6SXDbcdmvna22BCHvrvJTWt9PiD2MxBOkeBxMzPRSmu3HZLMMad7MvTDAyUEqFIMVtw2k7/BO1lBIJtPnDlDf7KWv0U+8NEoqY2CwGqR4bBaluxqe5h3WcusYuSHXbcMTG2PFaSa2Xgw3ttAXVZygz0UFxpofxae5h/X41Go1mSEgJNdthx9PqVv3C22Id+DSDEmgG52xldemwpCy+E57/Cmx5BNb+DS78ISDUca7aDO/9BjImwYf+223iplQTHJ/6pKpGFy5VDVu6U/EBXPJTWHBbV+fBOTfBA1fCgZVKPOfOOSa7renLmBTIHUJva0ULL26t5v199ZQ1+fCHopi9bjRaDUGqx87iojRuO62IhYWpWIyhCY4Xt1Zz34odAFwxN4/vXzkTKSXeYIRH1pbxyLpDlDX6CUXNzvcIAS6bhfFpbr5xyTTOmpLZY53bK1v45IMbiERN7rpwKjcvHs/jG8r5xcu7qPeqgHe7xeDsqZn86JpZZCQ4aAtE+NELO3lmU2VnlJnTanDe9Gy+f+VM0hPsA4ooKSX+cJSXtlXz3zWH2Fndii8U7ZHOY7MIcpNdXDwrh48uLSQ/xTWoMPvjm3t5fL2agf3F86dw29JC2kNRHl9fxv/WHqK0wUco0u3YAC67hak5idx+WhGXzMrFZhn8osWUcO+z21lZUtfvMkIIfnH9HM6bnj3guuIhpaQtGGHt/kZe3FbNhoONVLcGCEbMHsdIADarQXaig7OnZXH70iImZnoGPvbAD57fwVu7axFCcN/Vs7hkVg7N/jAPrT7IkxsqqGj2EY52bUgI8NitzM5P5o5lEzhrSiZWi05c1Gg0R0BrlaqACqGE1ds/g/Y6mHhOz+qlZhCE8pG7UruOmc2tRPKOZ6DkVTjrbjWRE2Dr4yry7ryP96wsI2DSBZA5VWVQV2+FomU9N5U1XcXxWWxdz6VNVHaOHc+qzGstkEeNMSmQA2GTrz2xmdd21hAImwMuGzEldW1BVmyt4p2SOr5+8TQ+vHj8kERyMBKlyacqyKX17ZgSGttDfGv5Vl7fWdNHjIO6YPSFouyva8dt71sljZiSpvYQEVOytaKF4tJGfrRiB62BrtD1UNTklR01pLrtfP+qmfz6tT08tr6sh1gLRExWbK0iyWXlh1fNwmqJvz9SSqpaAnzvue28sbOWSLxBA+Go5FCjj/vf2c+rO2r4/pUzWTY5Y0Dx5wtFOo/P1vJmmnx53PP0Vl7aVh3/2KCOzcZDzWyv2ML2ila+etEUHNbBq75tga5txUMA4ejAn4X+qGwJ8LmHP2BbRUu/xwfU+EMRk7ImPw+uOsgbO2v5+fVzOK04vf/jJMEb7Br7tooW5o9L4a4nNvP+3oa4xlEZe8+q/Q1sKmvmi+dN5o5lE7RI1mg0h8/GB+G936qfI3516z9jKlz84/id8zTxsTqUqO1+zhdCCVdPhor/a69XAjkaVi29DYs63qUre65LSlW5j4aV17i3QM6dE6ddt1AT/EBNDNWMGmNSIDusBukee6c4NgQku2yMT1PWhmSXjVDU5FCDjx1VrXiDSny2BSL8/KVdTM1O5JSi1GHduq5vD9HUHuLbT2/l1R01ACQ4rOQmO0nzqFtTje0hqlsDeAMR8lNdTM1JGnCd2ypbONToQwjBxbNycFgNVpbUxywY8MK2KmYXJPPYujISnVaWTkzH47Dy3t56alqDapmt1dxxxkSKsxL6rF9KSU1rkC8+spF1pU2dz6e57UzLTaQg1YXFENS0BtlZ1Up1SwAJHKhv5yuPbeJ3H5rP0oHEXzd2VrXxoxU7eHFrNRJIclqZlpvE+DQ3NovaxraKFmrb1LhDUZN/vX+A4qwEblxUMOA2hICbThnHzLwkmnwhmn1hmv1hKpp8lDb4Bh3bYKS57dgtRqc4thiCjAQ7hWke8lKceBxW2oPKMlJS4yUYq4pXNPu55+lt/PfOJeQmu4a0rY1lzeyp8fLe3gYAUt12psd+F4YQVLb42VbR2vkZ8Iej/Pb1EiZnJ3DutCxtt9BoRhObW1X1LHblQT2eSJsI2TOVj9WeAOOWwKKPq8Yg+rwydAxrHNGKEs6OBNWCPNSmnosGVdKIGYH/z959x0dWlQ0c/517p6b3usn23ndpuyy9d6WJiigqoqjYBV8sKIqiYEGwAYpYKCICAtJ7X8r23kt6z0ym3/P+cZLJZNO3Zpfn+/kENsmdO+fOTGaee+5znufJ7/S91MvpnNiJhXr/Lq2fCk3yfI0IIzJANgFTJc+tqWNGWTZnzCxhXmUuRZle3C4r+RqMJTSrq9v48eOrkgFiezjOPW9sMakWw3iNNQWi/Pb59Ty7qpZsv5uPH1nJeXPKGZXrx+MyM3vRuENNW5i3NjXSETXNKwayqqqNLJ+bWz86l0UTClAKXlpXzxf/8R4d0QTt4Tg3PbkGt21x60fncnTnNm9tauKKe94hEDE50u9ta+7zUn804fDT/61OHrvbVlw4fxSfO3Yco3LTcHXOojsa6tsj/O3NLdz1ymbCcYeGQJTr/7uSv3/mSAozvYMGZqtr2lhT04ZScMaMUq4+cQLjCjNw2933Ud0a4tfPrueh93bgaPP8/PnVzZwxo4Qsv7vffVtKcdr0Yk6bbtInNOBozWNLq/na/Uv2ePm+z23x8aMq2dHSwbETCzltegnTy7PITfMkHyMwwerrGxv54X9Xsb3JBOabG4I8uqSKzx07bkjB61ubGtEaXLbiovmjuOKYcVTkdT8XCUeztbGDnz25hmdX1aI77/eOVzZz9ISCPcqxFkLsodLZ8JlnzL9dB1md3xkXwNRzTSUEZXdftpdga5hS6j33+pXGRMG7PKa2B475hmnx3SfVd1k+JVcNR7IRGiCbRWoPXLmAokwvttV3HqvHpZg1KpufXzibj93xJtWt5nLEu1ubae6IUpAx9De42vYwf39rGwUZXm65eDZHTyjA2uU+3bbF+MIMxhX0cXbZB0fDCVOKWDShIJnysWh8AfNH5/LK+gbABPSXLRjNogkFWJ3bzB+dy9TSLBZvaUIDa2rae+1ba81La+v533LTdlQBlx41mmvPmILH7rnwy1ZQku3jaydPQmv4/Ysb0cD62gD3Ld7Ol0+cMOixaG0C1/Nml3Hj+TN7pZfYCspz/PzgnGlsb+rgrc1NAGxqCLCyqo0F4weuZZy6L4UJmvtLKxkupRSnTS/hqHH55mRgl/vrkuZxcdKUImxL8YW/v5u8gvHy+no+vWhs8mRgII4247/sqNFc08dz4bIV4wrTufHDM9nW2MHaWvPcLt/ZwtbGDiaXZO6VYxZC7AbLBmtoV4tGHKUOvlnvkSgRMwv1dhUNmhbbLh/4ss3PXF6TdtG8xdTMHrNITkgOISP29MW2FGU5flz2wKv8lVKMzk/r0Ya4uSNGfeel/qHSnYHNN0+bbILVQe6z62swC8bnk5oO7bIVcypykt/bluq8tN69jbsziOpS0xbuNYsaTTjc88bW5ALCMQXpXHX8BLyu/qtHuGyLTy4cQ2mOKRujgf8uraI9JT96IEWZXr52yqQ+c6/BPC4ZXhcfObwieTyxhGZlVSuD1Nve53xum+IsH9Ygz5tSigXj8pla2p0+s6MpRCg6UIWNnsYWpnPVCRN6Bcep91GQ4eFDc8uSP+uIJFhX2/tESAghxH6UiMLO9+mxKEhrqF9j0ilyKk1QDKarYuVCk2Kx4RmkXPmhZcQGyMOhgOll2cnv4wknmZc8HFNKMzlzZuleywN1WYrReWm99peaz5rmsRmd3zt9oivvGSAQjrNrfLmloYMl21uS3586rZiCjMFnDwozvMyt6O6m1FUSbiiOn1xIZX7v40mllGJaWRa+lIV5XTP7Bwuvy2JSUfdMbkcskcxLHoozZ5aSnz5w5RGlFLNG5SSvLGjM43SgTyQOJQlHs7EuwJrqtt5fNW20hvpfFCqE+AB79y/QuKGzSYo2gfHrt5rZ5anndi96VApmfxQyS+C9v3bXL+5qrhKPms56W9/ozkUWB40RmWIxXF0zl4ru87fEANUK+rNoQmGytvHe4LYtctJ6Bq1KKdJS7iPd4yKrj1xmr6v73CXuOJgKvt01mpdsb0meBFgKDh+bN6QxKQUTUhb8ReIOG+oCzKnIGTigAxaMLxhS669MnxuPyyLUWbKuYxizryNFRspz4miNM8TA1WUpjho3tIWPOWluXJZKvlY7osM/qRP9C0TiXPG3d6hq7mNxjIKfnT+LD80t7/07IcQHlyfTBMB/+zCMXmgW7G1/25Rqqzjc1JROVTARTv8ZPP5NePgLUDQdckd3tq6uMdUrCifBJx7mEJmT/MA4KALkrlm1WEITjiUIxRJE4w7RhEOs8/9bGoJ7dHFDYWaQ92YVAZet8Ll7/0Gkplz43FZyEWByLEr1CET7is3W1LR1349l0RyM8u7W5t4b9mHXmbPatsFneN22xdiCgWsCd7FUz2McabOiXQ1DYnGHUMrrKZbQxBIO0bhDXfvuzXr7PTYVuUPLYbSG8DyL3WcpKMv2E445hKJxonGHcMwh0flAJ+QBF3uTdqCjybQMjodNYJVZYppDKKtnbmpXK+n2amivBdsF2RU9a++mbuvETfWE9lqzCM+fC1nlJh+2v+3ba8xttGO2zygxY+pr+2gAWrZDLGgqK2SNMov8UreNBs1MamapuU3rNnO83kyTduBOOzTyby0bzvy56UK47kmTd+zJgLmXwrHfgvTC3iXgpp1naiC//UfY9hY0bwaUKQVXPh9mX9LZprtTRrGpMpJd0fcY8saZ36cV7NNDFQMb0QGyo02N47c2N/HWpkbW1bZT1xYh2Plhl3A0jjYfdLszY5xKKVMObG+ylcI9SG1bl2UNmO/cFw1Ut3QHcNGEw7UPLR/S7C7QazY0NEitaQC3y3QuPFhpbV4r25o6eH1jA+9saWZTfYCGYJRQNEEs0fV60jiOmbXfHX63Tbp3RP9ZfWBkeF3ccdl8wnGHcDRBMBrn5qfX8eSKmgM9NHGoiYXhzdvh3b9CR4MJSpVlgs05H4Njv93ZshkTXAbrTWviNf+FSGeKW2YpLLgK5l3W3fWuq1PbCz+BqiUmkKWztm7JLDjtx1Ayuztg0xradsCz18PGF83lfrTJlc2phFN/AuOP7x63k4C1T8DLN3enFLi8Zub0pB9AwaTufW94Dp74Jpx3Oyz5B2x60ZwIKNuM5YyboGTmwR8kd52AnP5T0xAkGjTBvz+n94lOF2VB2Vw473emWUtXwxZPhikNp+yet5t6Lkw5q//9LbwaFnypZ1At9rsR+Une1aL37te38K93t1PTGu6zMUWX1NSK3aVQPUp+7Q1KDeG9Yjfu0uns9pdqz04QBr+trfb+47O/aG2apPzuxY08vbJmwIYksGevJ5d98D5OhxqlFH6PC78HSDOvg719EiwEWptA98WfwfQPwYwLTUDVVgVbXjUzvanlvGId8NhXYevrcOTnoXKBCXzfuweeus4EU/M/1f3hoZTJfT3qCyYQtV2w8QV46w+m9u6lD4G786qVTsCzP4R1T8Oir0L5YSbobVhr8mAzS3qOe92T8PBVUDgFzvm1mdmsXQGv3wYPXg4fvR+yR5kxODET2D/2VdOA5JzfmNnxTS/Am7+HJ6+Fjz8InkOkKYmyIC3PfA1pe2WeO3+O+RqIZdFvukXXfpDg+EAbcQFyV2e4bzywlDc3dXcisy1FcZaXCYUZjM5PpyDTS6bXRZrHxu+xeXdrM/e8sfWAjn2/0XTmJBu2pZhUnDHobHV/SrIGTwkwVTt2a/cHVFe+9tcfWMrmhmDy5x7bYlSun/FFGVTk+snP8JLudZHmNq+nf72znZc7S/ENh9qdMx4hxMGteqlpMHH0V0wOqlImAJ11UWeJpJQZ3vVPm6+Tf2iCXmWZn486HP5yBrz5O5j+4c4ZS2VmZT92v5k17trP6KNNO+ktr5pUiryx5ufxiGlpXDgZFnzRpGAAjDseDr+iZ6AeDZqZY182XHBHd5vkMcdA7lj41ydNysApPyI5k6Mds/35f+y+/D96oRnLppdM2kXhlH38YAuxf4y4ADmacPjJE6t5Y1Nj8mdTSjL54gkTWDA+nxy/O7nyPzUfNjqMKgMHO0sp/O7UhX42t39sHqNyd+/MfShtuQ9WjQHTOrwrOLYUHDOxkM8dO46Z5dmke12d+dIq5TNM93j9CSHEgEpmmVne538Ci75mvnd5Oy+hp26oYe2TJnCtXADh7rUk2G4TXG54Flq2dc9CKqs75SIRNfejE2Zm14mZttJdXF7TTW/tE/DyLSa9I6fS7GPXy/VNG6F+NUy/oHOblBnrMYtMkLz+WTjuWpMm0GXiaSY47trecpnug+uehlDrXngwhRgZRlyAvHxHK8+trk1+P7Eogz99Yj4VfZRLS/VBWnCjFJRk+ZLfR+IOwUi812K/DzqtNU+sqGZNdXd94ZOmFnPLRbPJ9LkGfD05e5jTvqe6FhICycYmWmtiCU1zR5RgJI7btshN85Du7b/29UD7TziatrDp1uhoTbrXRU6au9/6zYPtLxJ3aOmI0RGNYymTs57ld2OpvhuzpN4W6PN4I3GHpmCUUCyBz2WRm+7B7x7+8e5tXc9FS8g8FwpFps9Flt9UJjnQ4xP7kVIw9RyTw7v4LrjnQ1A2B2ZeaH6eGkw6cWjZYmZv77+0Z9CqgVBn2+JIZ+CstQmKN74Aax6DhvUmv9WJQaCu+3bJsdhw0vfNTPIbvzXlysYea0qRjTmmM2jvHEtbldkubyy9cv3caaYrXPUyiLSmBMjKVGjo9Ri4OgdyEE9UKUzKSLSjO19cfKCNqABZa81bm5uSHczAdIcbLDjWWtMUjO6PIY4YU1IaWUTjDutqA8woz5YP5hRaw6vrG5KfH16XxeeOHTdocKw1g+Yp72tPrazh3+/uJDvNzffOnobfbfHUylrufXsb62rbCUUT2LZFcaaXk6YWc9mC0ZRm+wZ9/rXWhOMOz6+p46H3drC6qo22cByNJs3tYnR+GmfOLOVDc8vJTXMPaX81bWH+/d5Onl1Vy/bmDsLRBJZSZPndzByVzcWHVbBoQgFuu//A8W9vbOWV9Q1U5Kdx7elTiCUS/Of9nTz03g62NHYQiSVwuyzKc/ycNauUSw6vHNL49jatNa2hGI8tq+axZVVsqg8SjJoAOcPnYnJxJh+eW86p04tHRCAv9hO338y0zrzI1MJd9Qj87xp4+w446xYzW6xUZwwZN9UkZn2kn3xdy8zo0rntcz8ygXf5XJh8ukmF8GTA+/eY2eZUSpnfX/hn2LEYlj1g0jnWPAaTToczb+6uwqA1oPtvd9yV+rHr5JO1S3WLQ4XLBxf/zczOp0v1CDHCAmSAqpbuy0VuWzG9LGvQDxlHm5nnDwqlFPMqc0n32ASjCTTw3JpazptTttfaMx8K4o6mLqWjYrbfzZg+mrLsKhCJs6HuwHa129LQwTOra/G7bT52ZCWPLa3ib29uJZZI/bBK0BaKsb4uwPNrarn5otnMHOAkSWvzePzov6t4alUN8UTPD75gJEF9IMK725p5dGkVN354JlMHKH3oaM2r6xu4/tGVbErJ7+7SHomzsyXEC2vq+PDccq45Ywo5/r6D2lXVbTyzupaiTC8fPbyC3zy3nv8tr+l5ZSiaoKUjxqqqNl5YU8ctF82hIs+/34JQrTVra9v57n9W8N625l4LhwORODWtYV7b0MCJK4r40bkzKM7ySpD8QWFZpibusd8yi+/W/Ncsunv6e/DJ/5pg2LJNubWG9aZsWN64gffZuNE0oKg4HD7yD1NSrSu4Xfe/vm+jVGcliqNNfnDrTtPk4p27TCrEcdea7TKLTepG287e+0hEIFBv0jw8Gb1/fyhSFmQUHuhRiBFkxAXIqfmwnee3A9Jas7E+wFubm/bpuEaa8UXpzK3M5dUNZiHZy+saeG9bC4ePyZUP5BTDTa/WWvPahga2NnbsmwENUziW4Kb/reHdrc2UZPs4dVoJU0ozsS3F2pp2Hl9Wzc6WEOtqA1zz72XcffkRFGX2HZS1heNc8+9lvLi2HoCxBemcMq2YiUUZ2JZic0OQp1fVsq6mnSXbW/jq/e9z1ycPZ1Ru7yBUa81bm5r42gNLaAxEsZVi1qhsTpxaxKgcP5G4w4qqVp5ZVUttW4T7F28nEIlz0wWzBiyD19wR5bqHV/DOliYmFGVwyrRixhVk4GjNsh2tPLG8msZglMVbmvnuIyv43cfm9Wjqsq9ordna1MHV977PutoAlsIc75QiKvPSiDuaNdVtPLmylqqWEE+vrCUad7j1krlkHcTlEcUQdM3EorpLF/myzAzxyofNAr5owATIyoLxJ8La/5mvBVf1nMFN3ReYusOxEBRN6xkcR9qg6v1+xtJJKbOfnApY+GVT17d+Xff+8ydA3njY8oq5n7T87v3XrDA5ylPPNfcrxAfQiAuQy1OaLMQTmuU7WjlsdN9BX9flzp8/ueYDl2LhsS0+vWgMi7c0EYmb1to/eHQlv7lkDhOLMgZNSdFAUzCKy1K9uv0dKly2oiTbD7QA0BKKsbE+QEFG322gtdZsbgjyy2fWET/AOchdNPDW5ibmVebwq4/MoTKv5yXZiw+r4Op732dVdRurq9v56+tb+OZpk3vV0nC05i+vbealdSY4Pm16MT/snOGE7pzfTy4cw/ceXsH/VtSwrjbArc+v56cfntnrykRzR4wfP77KBMeW4spjx3HV8ROS+dBaay6mgk8uGMO3HlzGku0tPLG8mlmjsrnimHH9vj5jCc3bm5s4bXoxP/7QzORzpbXmgvmj+NDcMr78z/epag3z2voGHltWxUcOr9jnJ4WxhOYXT65lXW0AWyk+vWgMXz5xYjJdpyuP+tKjRvPV+5awbGcrL6+r5/7F2/nsMWPlpPWQpuG1W81l+dLZpoZuImZSHKreN7O23s6UOKVMhYplD8DLvzAzteNPMikaoWZTgaKrpBtAdrmpGrH5ZahZZhp4BGvhjdtNh7ZdBevhjdtMSkf+BLPfSBssvc/kLpfNJRl8e7NMvd3Hvwb/+7b5d1q+yaV+9npwp8ORV/afgiHEIW5EvfKVUhw+Oq9H97m7X9/Csh2tJBxtArvOr2jcYdmOVr587/s8t7rukK7E0BelFMdMLOTiwyqSwdDq6jY+ffdi/vLaFrY2BumIxoklHGIJh0gsQUtHlA11AR5fXs3/PbSc83/3+gGfeU99TnVnS+eEozvH3TNI7ep019XQY9fb7koBC8fnJx+faNzh1ufWU9US7nXbUDTO82vq+Pzf32V9XWBE1TL2uSy+ddoUKjtz8VO/xhem8+3TJycXaP53aRXNfZwsVrWEuPftbaaaVK6f7589PXn5vyt4U0qRn+7h26dPoSDDnDQ9vbKWzY090ye01jyxvJpV1WYh0TETCvjSiRN6LBZUSmEpxYSiDH503nSy/W4cDX99feugnRvz0j18+7QpPU5kuvY3rzKXq06YgKXMwtwH3tlBeB9XsNFa89625uTi4cPH5vLVkyf1yGXvehzHFqTzzdMm47EtHA33v7OdtrC0ED/kNW4wTTTuOg3+cAz86Xj479WmEsSpPzYpD138ufDhP5hFc6/8Ev58OtxxAtxzrsk3DqQ0ssmuMPWM23bC3WfDH4+Bu8+BUIspv2a56dWOc91TpkTbHSfCH4+FO0+Bd/5iurnNu6xntYqZF5pyc1tfh7vPNNvf9zHTAOS8203Anzy5UyZFpM9GGV21e0fO+6YQe2rEzSBPL8/i2ImFPL3KfBhta+rg8rsXs2hCAZNLMnHbFg2BCCt2trJsRyuBSJx0j80Xjp/An1/b/IGaSXZZim+eOommYJT/rajG0bCjOcQNj63i1ufWU5LtI8vvRgEdURMgN3fECEbjpjQnB75aQ01bmAff3UFbKEZ7OE4gYr6CkTi1bZFkio0GfvHUWu55YwtpHhcZXhcZPvP/TJ+LM2eWMqm456VApRSnTi/mr69vYX2d6Vb1+sZGLrnjDY6ZUEhlvpmNrW4JsWR7C6tr2onGHUqzfXz8yEp+/ez6ETGTPK4wg9kVfecWK6U4fEweE4oyWFXVRlVrmFXVbRwzsTuXTmvNy+saqGsz+dinTS+hLKfvBX1KKSrz0pg9Kofn1tTRGoqxeHMTEwq7r0rEEprHl1WjtWkg89EjK/tdkKaUYnpZNosmFPD48mqqWkK8sr6BC+eP6ndWdV5lLmP6aWuulOKUacX89vn11LZFWFfbzvamjl7P/d72xPJqwnEHBVw4fxRpnv6Pd25lDqNy/WxqCLK1Mcj62nYOGzPEZgPiIKTg9J/BYZdD81YzU+vyQO4YKJ5hcnhTXytKmd9deBfUrzVf8RD480wOc+6Y7m0tG476opllrlluFpDljoOy2aYLXt44yK7s3j6jCC57FOrXmDbW8bCZKS6aAvkTTUm2VLYbjrgCJp9hOvWFW031itK5pkFG6rjHHA0f/xcUTu39EMz6iGmNLDWQxSFkxAXIHtvi/86cSnVrmOU7zcK7pmCUR5dWwdLe2+emufnOmVM5d3YZr6yvP+AzovuT6qwU8NMLZlKR5+cfb26jPRJHY9IJWkIDV2Jw29YBLw23vSnEb4YYiG5r6mBbU9+5wZV5aX0GSYUZXq4/dzrfeGApNZ0zl9ubQvzz7W197mdsQTo/O38mYwrS+dubW6lti/S53f40qSSzR93rXaV5bGaWZbOqqo2Eo1lV1caiCQXJAE4Db29uTGY2zhuda37eT2lEpWB0fncqx9qangsWm4JR1ncuYsxOcw+4MBBMHvjC8fk8vrwaDby5qYkL54/qd/sZ5VkD5o7np3sYX5hBbWfb+Y31gX0aIIfjDu9tawbA57aZUZ4N9P/4+dw2Jdk+NjUEiSXMGgkJkA9hSpkyaOXzzddQb+PyQuks8zUQyza1jYun9/7d2GN67zez2HwNleqsmpFTOfB2GcXmq9ftlSkV19WsRIhDxIgLkJVSjM5P40+XzecPL23iyRXVNASiPVopW8pUJDhibD6fP24csytykpfTuy6PD6WrnNdtk5duLiXbSuHazU50qVyWuUwdczQ5fjdWH4GDx2WTn+5BQ+eq/t778XtcybGZWeC+IwalFJleF986bQqnTS/h3re38dqGRuraw8QTusciR0uB321Tku3nsDG5nD6jhKPG5fd7LOmpY/C5+jyWvlhKkZvWfXl8oEVZbluRl+7Zo5lahSnh1ufvlGLh+Hzu+tRh3Pb8Bl7f2Eh7ONajAoHLUhRkeDl5WhGfO2YcFXlpJBzN3Mpc3t7cRG6ap/9jV5Dh7X6ccoZResy2FLnpHiKdKQJ+T99BcGrN6/5UpOQm70ypBAMml39LyqLDe17fwuPLqgfc39qa7gYGTbuUvGsIRGjvTBvIT/eQkzbwIjSlFGMK0rEtRcLRbGkMEk9o3K6+H6fBjte2VHKtgtYkU2b2VZ5veziWPFGKOw4/f3ItvgFOWLTWbOi8YgHQFDywJQOFEEIM34gLkMF8oJZk+fjB2dP4wnHjWVfbTlVLiHDcwe+2KM7yMa4wg9JsX4+i/FccO45LjjBnwblDWHh2xowSFk3ornc4lNsMZnpZNo9+eRFgAsWuwCnV8ZMLeeIr5szfZak+P2w/dmQl580pA8ys+kAzakopbAVzKnKYPSqHpo4oWxuD7GgO0RqKobXptleQ6aU8x09Jto90ryvZkKE/XzxhAp9eNLbzPiA/3dvvtqkKMrzcf+UCnM4ZtoFmP6eXZfPfzsdrTwxUKUApxbTSLG796Fx2NodYX9dOXVuEuGOaY5Tn+BlXmE5hhrdzEbrCtuCmC2YRjiX6fR7BBOc/OGdaMsi1lWkYMRRjC9J55ItHJ09i0r1912dO6ydwTpWVcp/tu+S8xhIO7WETpHUt+huOeKJnjm97OJ48ocnwunBZg59YZvhcyQC5PRwj5ji4+1kC0V/6QqpMb/fz3XVs+0pHJEE4mgBMesnza+qGdfu4cxA3TxBCiA+oERkgQ9eiFyjJ9lGSPfgMGkCax0WaZ+iHNNzth8LjMgH8QHxue8AZKDCBR8YAM6996XrMCjK8FGR4md9Hw6Ph7CursxPacNmWojBzaMH0UB6vvUEphds2M5ljCtKHtH223032IMev1O5XAXHbFkVDOPYhNYlMiSd33b5r4SN0LqIvzRrW635iUc86qE7KHQx10nY4c7tDOtwBjndvS2iN0zkqj20xozxrSCcFXcpz/INvJIQQYkQZsQGyEMLoiA5eBSEYSST/ne7tefLlsqzkCZnLUlx/7nRmV+QM+f53TS9J97qwlSKBpiOa6JH+1J+OaCK5IDTNM/Csc0c0MWjKRDDS/Zjserx7m89l47YsIEGW38XtH59HQcbQTgCh9+MnhBBi5JMAWYgRrrZ98IWCqR0od73i4nFZlGb7WFPTnuwumJqaNFyFGV7SvTbRDoemYJRAJN5v/jSYnNydLaFkWkZZjm/Ajo+DlYFzNNS0mm0UUJw1eIvtPZHpc5Gb7qElFCMYTdAailGaLbPCQghxKBtRdZCFEL1tqAsQjvWfxxpNOMmaxJaCybtUdLAUzK3sqlwBb2xsHFIaQ38KMjyMKzRpF80dUdbVtvdb0QFMysQ7W5qT38+tyB0w5WJ1dVuvNs6p2kIxNjaYRXBet8X4wn3bCjfd62JqqWn0EI4meG9r84DHK0aAaBCW/wtWPQrxA1+JRghx8JEAWYgRblN9gDU1bX0GZVpr1tS0s6YzQM5L9zKjj7JrJ00tSua0P7Wyhk31wd0O8jwui9OmF6Mwi9b+8/7OftMstNbsbA7x4lqzsC3L5+LYSYUDzvi+v62FqpZQv8f71uYmqlvMDPLo/PQeJen2BUvBmTNKsC2FBu5fvJ2WUEyC5JFszePw0JXw78/CtjcO9GiEEAchCZCFGOE6oglufW49LR09gzKtNW3hOLc+u55gZ5WFE6cU9lr0qJRicnEmZ80qBaCuPcJ3H17BlsaOPrsQaq2JOw7VraE+Z0uVUpw3p5yxnYsdH19WzSNLqpLdLncd381PraW6MyXijBmljC8ceJFkXXuE3724gVAs0Wt/1a1hbn9hA3FHo4BzZpUOezHrcCmlOG5yIfMqcwBYtrOVGx9fTWMw2m8QH0s4bK4PJE9cxH4WD4N2TGONhJTZE0IMn+QgCzHC5aa5eXFdPVfc8w4fO7KSKSVZuGzF5oYg97yxhdc3NgJQnOXls8eM67MkoG0pvnrSRFZXt7FsRytvbmrk43e8yRkzS5lXmUNumoeE1jR3xNjSEGTpjhaW72hlTkUOf/jE/F4pEUWZXq49Ywpff2ApgUic7z2ygne3NnPGjBKKs33EE5q1NW3cu3g7i7eYsnKTijP48kkTBmwLrzprnD/wzg5q2yJcdNgoE4hrWF3Tzp9f3ZxsIDS5JJOLD6vocz8JR9MWihGJO0TiCUKxBB2RBLXt3fnNG+sDLN3egt9jqsp4XRZel0WWz421yxgzvC6+e9Y0Pv/3d6luNd0fl+5o4YwZpUwvyyLD5yKW0DQEImysC7Bkewurqtr4xILRTOlMzxD70ZSzTCc5bxaMPvpAj0YIcRBSg1wmlGuIQhwAf3hxIz97cg0A3zptMs+vqePdrc2maZdtoZQiEk8kc3Vz0tzc+OGZnDGjpN/0Ba1Nw5Dr/rOcNzc1Jm+rAMtSnbPJPf/oT51WzB8+Mb/PSgwJR/PIkp38pHM2FUwg7rEttNZEEk6yBNu0six+fsEsppdl9Rqf1prvPLSc+xZvx2Upvn/ONP76+hY21gexFMluj5F49/7Kc/z8+pI5HDY6t8/jXVvTxuf+9i6BcJxowiGWcEg4ukfzHEuZCh+2ZUoAul0WBRle7v7U4ZT2UZpNa83iLc189+HlrKvtbgSilKlUobXulTt99UkT+fopk/p8Ptj71e9El9TPNakiIoQYWJ9vEnt1Bllr8+ETjZsPJEuZJhj9TRilfrClBurJFrlaE3c0kZgDynRLG2z1fdd+Ip1jsC2F12XGMNSV7uYSqSYad0xA4jIfosNZKa87a89G4g6O1snAoWv2bLBjcDRE4qaEVldL6MEae4h9x3E0tW1h4o55LkuyfL1mGfcVv9vmdx+fx+9f3MgTy6tpDEZJOOa1me61mVuRy5dPnMDhY/MGfH0opRiTn8YfLp3PI0uq+Pd7O9hQF6AjGifRmbJgWQqfy6I028+R4/K4aP6ofqM421J8aG45E4oy+NPLm3h9YyOtoRihWAIFuDurZ5w9q4zLFoymKNM76OvX0ZqyHD93fvJwbn1uPS+uraM1ZDofWso0hFk4Pp+rT5rIlJLMfvcXd3QyOAZTc9ptA/2Ute563wqE4z3qPO/6+B0+Jpe/feZI7n17G48vq2ZHcyj5d6owZfTSPDaVeWkcM6mQ8+eWD3i8Yh/Z0/dJrQENTsLsS9l7Z79CiIPGXptBTjiaJdubefDdHazY2UZbOIbbthiV6yfL1/NTaUppJp8/dnyPAOPFtXU89N5OjptsPlRaOmL8690dPLe6lrr2CEpBcaaPo8bnc8UxY/tsdJBwNEu3t/DQeztYtqOVtnAMj8tmXGE6Z88s5aSpxfjc1oAzbFsbO/j3ezt4c1MjDYEoloKyHD8nTini3Nll5KV7BvyQd7RmU32Qx5dV8/aWJmrbwsTiDl63RWGml2ml2ZwyrZjDx/Se+dJaE445PL+mjseXV7GxLkg4niDL52ZmeTYXzB/FnIqcAS9Ri32jPRzjoj+8wc6WEGXZfh74/IJBm4jsidQZ5G+eOokvnjABR0Nde5iNdUGaO6L43BaVeWaRmtfV/+u6L12vtZ0tHexoDtEejmMpRZbfRUmWb8jdFrv2lXA0NW1hNjcEaemI4bLNScSY/PTOVtSq39gidQYZ4LcfncvZs0pJOJqqljCbGgK0heNkeG3G5qczKi9t0BPlaNyhti087GlXS5lW14O1nddaE4jE2d7UQVVrmI5IArdtmsaUZvsoyvLidw/aEfCDO4OstVlIV70ExiyCscd1B5+JGLx7NwRqIbME5n0SbHf37Ta9CFtfg4ojYcLJ5nZOAt67B9p29rwfyw2HXQ4ZRf2PJdwKi+8E2wOHf8bc/5rHYcNzJk3DckHeOJO2MfZYs50EykIcSvbdDLLjaO59exs3PbmGQCROcaaPwkwvwWic1zc0JmdxvC6LDK8Ln9vq9W6/sT7Io0urAFgwLp9v/Gspb25qREGyRe2m+iDtkRhXHDO21xiicYc7XtnEH17aSHs4jts2M8exhMO62naeXVXL6TNK+NF5M8hNc/f64HK05umVtfzosZVUtYSxLYXPbeE4sKk+yKvrG3h4SRU/v2AWk4oz+vzgi8Ud/vbWVm5/YQONge5LzpYywfu62gCvbWjE0ZrDx+T2uK3WmsZglB88spKnVtaQcDRet4XLstjZEmL5zlYeXVrFF0+YwGePGYt7kA9wsXdpDYFInPZwnHbf/q1g0HVPtqUozfbvlRq8Sin8HpsJRZlMKMoc/AaD7MtlK0blpjEqd+9UlOjaZ2V+GpW7UaXC47KoyNt31S2UUmT63Ewry2ZaWfY+u59DWsM6ePkX0LLNBJ5dn1EdDfDyzyFQZwLkqedARnHnjTS8/3dY8SCcdUv3vnQCVvwbtr9pgmXdWRbR5YepZw8cIEfa4fXbwIlD2Vx45RYThAMoy+xv80uw9J9w2Gfg5B+Aa993/xRCHFh7JUBeW9vOzU+vJRiJ86mFY/j8cePJ8buJJhxeWlfPdx9eQWtHjM8eM45PHDWabL+737SLbU0dfP+RFWyoDXDlseM4alw+WT43zR1R3tnSTEGmB/8ubZq11ty3eBu/fnYdtqX45MIxnDOrlPwMD+3hOM+truPPr23m8WXVpHtc/PhDM3C7eqZ3vLOlme88tIzWUIxTphbz8aMqqchLI55weHdrC79/cQNLt7dwzb+XcdenDiM/vWcnLUdr/vH2Nn72xBqiCYexBelcMK+c2RU5pHtdtIVirKpq463NTZw7u6zXcYfjDj98dCWPL6+mJMvHZ48Zy4Lx+fjdNrVtEXNJd3k1v352HUWZXs6fVy7pFkKIg5NSUDrLpC40rId4FNydQWfDeuhoBncadDRC46buADkeMYG17YHiGd0zuZYbzv0tBOsh3GJKu736q+GNKRqAR682s8ZzLoXJp4M/1wTwi++EHYth8R1QeSRMPU9mkYU4xO1xgKy15plVtbR0xBiTn8aXT5xIXroHAK/b5syZpby9uYl73tjK4i1NfOWkiclFN31ZvqOVoiwvv790HvNG5/ZYHHTilCIc3fuS7/bmEL97YSNxR/PlEydy1fHje1winVGWTbbfzY8fX8WjS6u4YH45h4/pztcMxxx++cw6mjtinDa9hFsunk26p/vy6KTiTMYVpvOZvy5m6fYWHn5vJ59eNDYlVxq2NnZw+wsbiCYcDh+Ty68+MofyHH+PsR43qZArjh3XK59Za81zq2v538oaMr0ubrl4NgvH5ye3GVuQzuyKbCLxBE+trOUPL23kxKlF5KZ5dus5E0KIAy5/AngzoW2HCWrdJebNdOe7gDYpDcsfhOqlUHmUCUg7Gk0ahT8Xcsd070spyBtrvsCkRbz6m+GNRzvQshVO/Qkc8VkTvCsFlQtMJYx7zoWmTbD83zDlnO68ZCHEIWmvXKffWG9WdI8pSO+Vl6kwASqY2eFAZOCalAmt+eTCMczfJTgGExjvmn+rtebplTXUtIUpy/bz0SMqe+UPWpbirFmlFGR4CcUSPLOqtsfvV+xs5f1tzXhdFp9ZNLZHcNx1v/Mrc5k1KgcNPLWyllgi9RK75n8rqqlvj5Dmsbn2jKm9guOu/bhtq9dxxR3Ng+/uIJ7QHDOpgCPH5fW6f7/b5qL5FVgKNjcEWb6jdcDHUQghRrT0QsgeBaFWaN1hfqYd2PGOKc825WxweboDZjABbLgNcseaIHlvK5kJcy81AXbXe7BSZpzjTjDfN24wdZaFEIe0vRIgd4VyjqPRfawliTtOynYDX5byu22OG6TTVipHw5ubTB3YCUUZpHlsQtFEry+vy6Ig06RFrKlpT5ZjMqWbmojEHfIzPFTk+QnHnF63jzuays78ym1NHbSnBPoJrXl7k6n1OqUkkxl9lLIaSHMwyqoq01BgTkUusbjudf/hmENxtg+vyybuaNYO0t5XCCFGNLcfCqdAImrSJrQ2+cB1KyG7HMrnQVoB1K6AWIf5fd0acGJQMt2kWextYxaBp59GNtmdFUliHSZfWQhxSNsrOcgzy7N5eEkV62oD1LSGe8yexh3NG53B49iC9EG7XqV7bQoyvANukyoad9jRHALg/W3NfPh3r9F3EK7Z1tQBQCBsylp1zUZvbggC0NAe5bK73u43uK3rbDIQjidM6bmUMexsNWMYX5gxYApJXxoCUdpCJuD+82ubefDdHX1uF0uYpgcArR173h2qq4xeRzRBOJZAa3DbijSPq7MqQv8VDLpK0Wk0llLJWXGtNeHOclkJR5PmsUn3uoZVZq9rP2DSXwIRsy9P5yJPtz38knsaCMcSdEQTyfJ/aW4Xfs/wSgAO9f66HhsAhdrr9yHEwU9B6Wyz4K5ulflRyxZoqzHpFRnFkD8eqpZAW7VJyahdYbYrnbNvhpTbewF493BT3tdlckKIQ94eB8hKKU6fWcrf3tzKlsYOrv33cj537DhG5foJRhI8tqyKp1fW4HfbXLZgDG574CDBthTDKdAQd8xsL0AwmmB7U6j/sWJSFdwpAawG2iNmNiDmOGxv7kANMMvtd9v4XHaPefJYQhOOmTFk7Ubpr45onHjnlHZTIDpg8Ot1mby3PSn1prWmpjXMf5dV8dLaerY1h+iIxHG0qTSSm+ZmXFEGR43N55iJBVTmp/VKC4nEHb738Aq2N4c4a1Yplx5ZSX17hHsXb+fZVbXUtIVJOJosn4s5FTl87MjRzB+dO6RxO1qztqadB9815fbq2yPEExqfx6IiN42TpxVz3pwyCjP6r6vbFRTXtoZ5bWMDr6xvYG1NO03BKLGEg8uyyPS7GF+YwSnTijl9egmZPtceB7Faa1ZVt/HLp9cRjMbx2BafXjSW4yYVDms/HpdFps/8eXqHecJ1MPK5bfP4A65B3iPEIUIpk9JguczMsE6YfON4GMrmmBniktmw5VWoXwO5o6FuNdheKJ6+bxbJedI+mIvvtIZIG4Sae/7cnWZSYQ61x6SrznVHk1mUGQuZyiTphZBe0F1WsM/bOuZxaqvqvJ2383aFA99OHHT2ygxyWbaPn10wi+/+ZwWvbmjgzU2NeN0W8YQmmnAozvTx5ZMmcPLUoiEGIEP/Y0zNSz5tejFfPnHioLfxu+3kh7AC3J23H1+YwS8vnj1oCTXbUhRlds9yWwrszuOKxp3+btYvl905Wwtcc8YUFo7PH/Q2+Rm7d3lRa81rGxr43iMrkzPnu6ppC7O6pp3Hl1Vz2Ohc7vnMEb3qTjtas3RHC+tqA2R6XRw2OpdvPbiUFTvbemzXFIyypbGDZ1fX8ZWTJnL50WMGrDEbjTvc88YWbn9hA827nih0QFVLmLc3N/HgOzu44UPTeyy23NV/l1bx0yfWUNse7nPCpz4QYVN9kOdW1/LIkp3cfNFsSrJ8ux0kdwXHV9/7Phvrg3hcFl8+cQILxxcMe58Xzh/FKdPMyv19WW95pLj6pIl8ZpGZvdvd17Y4COWPN/nGzVsg2gE73jUBc9lc8/vyeZ0L994zi+VatkF6PuRU7qMBHWKB4HAsvRee/0nPn006Hc7/I4fc4xIPwWu3wpJ/mnKCThws2+S1X/gXGL2g79vFwvDm7abmdqAWEp2382XD+X+Cccfv18MQ+9Ze66TXVemhujXEmTNLSfe68LltJhRlcNS4PMpy/H22q91TXtsiP8PLpoYg0bjDpOLMYc+ulnTWlQ3HElTkpQ27OoTXZZOX7mFLYwc7W0I4GoYzCZab5sbvtmlLxHFZasAOYXtqR3OIax9azo7mEG5bcfiYPI4Ym0dRphdHdwbH1W2sqmqjrj3CogkFvcrq7WpFVSvfeGAp6+raOXJsHkdPKKAgw0tLKMrL6+pZvKWZQCTOLU+vpSjLy7mzy/o8voSj+fOrm7nlmbXEEpocv5vjJhcyqzwbv8dFTVuYl9fVs2xHC2tr2/nKfUv402WH9ZvzPSo3zTSssSxG56cxa1QOE4szyPa7aQ/HeWdLEy+vbyAcS/DahkZ+9cx6bjx/Bq7deOy11qyqauPq+0xw7HNbfO3kSXx60e7VrM7yu3frasTBSClFXronWf1GfIB0LdRr2WZm8mpXQlq+SadQCoqnmZzg6qXm96FmEzT7cg70yA89404ws/MdjaYRy8bnTb71oUZrWHKvqbXtToepZ0F2BUSDpgZ33pj+b7fiQXjhRlNfe9IZ5qpGtAOCdeZkTxxS9kqArDX89rn1PLu6lq+dMomrjp/Qo87xvsy9dNmKORXZLN7SxOrqdhqDEYoyh1fEfW5lDpaC+vYI62rbOWKAWcm+uG3FtLJs3tvWwsqqVmrbwpTlDL2ZQ2Gml8r8dFbsbOXNTY18/KjK3QrSBqO15vk1dcmc7csXjuXrp07qdQnf0dAYjPD+thZmlGUP+lhUt4ZpCET4ximT+dTCMfjc3fv71MIx/O7Fjfz+xY2E4w63Prc+GUDvOrZ3tzZz+4sbiCU04wrSueXi2cwaldPjtXTFMWP5zbPr+fNrm6luDXPT/9Zwx2WH4ff0DOKVUswsz+Ybp05iSkkWs0Zl9+gMp7Xm8qPH8J/3d/K9h1cQiTs8u7qWL7dMGHaDieTMcWdw7HfbfPv0yXziqNGDdmQT4gPN5YWiqSZ1om41tG6DgkkmSAbIKoesMmjaaPKU42FT/9jaa3M7AszJSOFk89iDefw3Pn9gx7SvODFY+R9wHDjuGjjqC9355drpmWueSic6bxeHRV+DRV8d2u3EQWuvPKPhWILXNjYAZia5K6BRaniLqXbXmTNLSffYVLWGuPet7cmqGbvSWptKGynX25VSHDk2jzH56UTiDne9splgNNFnhQiz+Mp87er06SV4XRZ1bRH+8tpmonGn3310fXXxu23OnlWKAl5Z38Bbm5r6rVDR1dZ3dytYdC1UtC3FcZML8XW2w039MikkPk6bXkJ57tAC/SPH5nP50WPwe3ruL83j4gvHjWdeZQ5gFkS+uLa+1/jjjubOVzbRHo7jdVlcd9bUZFvt1P1l+tx86cQJTC4x3d/e3tzEe9ua+3w83Lbi00ePZeH4fDJ9bqyU12NXyb0PzTE1scEsfOwv7SRV6n6SM8edaRXpHpvrzprKJxZIcCzE4DoX6jlx09wj1AJl87oDYE86FE2DYANsf9vMxpTNOfRyYkcKszL7QI9i34qHob3K5LhXLjApEl3H3fXvPm8XMTW4LbdJwRjq7cRBa6+chrtdFmU5ftbVBvjRf1fx4to6ctI8yawln9tmdH4ah43Joyx793M8+9I1U3jxYRXc/cYW/vDSRjpicS6cP4riTB+WpYjGHRoDEVZUtfHOlia+fsok8lNmMPPSPXzxhAn833+W8+zqWr794FKuOGYcYwvScdsWcUfT2hFlXV2Al9fVc/68UcypyOkxhsPH5nLa9BIeXVrFX1/fSjCS4ONHVlKe68dtW0QTDo2BKCt2tuK2Lc6cWdLj9hfNH8WTK2pYsr2Fb/5rKV85aSLHTioky+cGNKGYQ3VriMVbmmntiPKVkycNK42jS37nZeyEo3l1QwNHjMnDNcyqEH05Y2ZJv4vJ0jw2580pZ/GWZhwNL66t4/y55T3eT7Y3dfDWZlPtZHJJJgtSGqXsKtvv5tiJhayubieacHhlfX2fedtDOSa3rZhRnsWrGxpIaE1zR3TQ2/hcNi5L9Zo5zvC6+P7Z07hg/qg9WkQpxAdGcqGeDRtfMG2dRx2eugGUz4fV/4VNL5mFVEXTeu6ja8GVdsysoI6bxVN0/jwaNN9btpnlU5bZ76EW0GhtZke17i6BFwuakwvtmJJ53sy9f9xdj380YDogJqLmyoA/z5zgpN6f1mYm1omb58Fy9z2eHtvZPetSJ481btJBIoHOhXIF5vXR3/7A7DMagkSM5MKf1JrWu95X6u1iIXNsSgFq4NuJQ8JeCZBtS/HJBWNYsq2FnS0h7n17e69tFFCS7ePbp0/mvDnlezUf2bYUXztlEm3hGI8sqeKPL23in29tIy/dg8tShKIJWsMxOqIJ8tI8vRbyKaU4d04Zde1hbnt+A08sr+H5NXUUZHjxuWwi8QSt4TjBcBwUycVTqTy2mfVsC8V4eX09/3x7Gw8v2Ul+ugevyyYUS9AaihGMxrlswZgeATKYIP2mC2bxrX8tZfnOVv7vP8vJTfOQneZGawhG4rSGYkTizrArIqQe5zGTCvn9SxtpD8e569XNVLeE+MSCMcwoy8LjsnYrUPbYFlNL+q/9rJRi9qhsvC6LSNxhfW2AcDzRY+Hfyqq2ZKm76WXZeF02Caf/WfIxBd21StfVBoaU973rLLPu/I8/ZRwD3WcXn8fCZSnW1rQnZ46zfC5+eN4Mzp1dJsGxEMORN84scmpYC95sk3ec2qSja8a4cb3JFc0e1fP2OmEWl1W93xkMB02gph0z6/fgp83+PWngyTA5zMf/3yHYCU/D09+HmuXw4d+b6h9v/sGUztPapKrMuwwO+3T/geRwOQlzP8sfMDP8gToTpNseyCyFaefCkV8wj3/X/W1fDE/9n+mE+KHbTaWMvo7lhRth/TNmvPM/1fM+N78Mb/7O5KZHg+b+8ieYbWecb75PDXLXPgGrHjUL64J1pmygE4f/fN48Fl2mfwgWfb37dhuegRUPmdsF6qBluwmuH/1Sz3FPPhOOv3bPH08xouxxgByNO/zl9c385dUteFwWp00voTDTm5w9TmhNc9DMnG5vDvGj/65iSkkWU0uzeuwnw2tTlu2jINPLcOMLc+ndxY8/PJOFEwq47+1trKsNUNUSMifTlvn99LJszphRQk5a78VPbtvic8eOZ9aoHO5+fQvvb2umrj2C45g6v36PzZTSTI6dVMiUkqw+x1CU6eXWj87l3+/t4D/v72RLQ5CatnByDGkem7kVOSwY1/ds56TiDO761OH8462tPL6smqqWEK2NJmh0uywKMrzMKM/iI4dXDvsx6jKtNIsvnTiB3zy7no5ogoeXVPHUylpmV+Rw9qxSjp9cSFm2f8AayLvyuKxBF1jlZ3hJ97iIxKM0d0QJRroDZK01m+qDydJ5r21o4FN/eXvA/dW1R5L/bgvFcLTG7mOltdaaSNxhW1MHa6rb2NLYQUMgQjCSIBJPmIC9LjCk4+yS5nFR1Rrmmw8uSy7I+9GHTHC8LxaiCnFISyswVSvqVkPBRMgs6/n7gokmT7mjycwue7N7/l5rEzw3rOv+mVImfxm6y3J1lTDzZkFqoU7LhqxSE0D3Gax18maafWaUjNx80+bNsP1NeP7HsO4pM9s++QwI1JufP/N9E+id+D2w98L8mJOA1281AWvOaBi90CygbNsJOxbDizdBew2cebMpgdaV6xxth7WPw87PmDbeu75vBuph2QNmhrh0Vkqw68CSv8NT15lAtWyeWSjX0Wg6MP73y6bRzInfM7PKXVq3mzx2MAsRlWVm7Wx3z+2sXWKD1p2mcyKY7bqed9vT83Z747EUI84ePataax5bVsXNT62lJNvPHy+dz+SSzF7Bm8bkvl5651vsaA7xyvqGXgHyh+aUc9r0kmSwO1xd7ZjPn1vOWTNLqWuP0BAw9XPTPKb5SF66Z8AmE7alWDg+nyPH5tEQiFLXHiYcS+Bx2eSne8jP8OB32wPOlGb53Xxq4RguObyS2rYwTcEocUfjc5tqG2ZGue+ZWqUUhZlevtJZ8qqmNUxL56xqls9NYaaXbL97j5pO2JbiM4vGMrk4k9+9uJH3tzUTiiV4c1Mjb21qpCDTyynTirn0yNFMKcnEGkIk7rJVj9rSffG6rWQDlWjc6VUOLzW1YVtTRzJXeigSWvcq46a1JpbQPLOqlnve2MKKqjY6IvFefR5351GMxh2u+89yVuxsNffvaFo6YuaFLvGxEMPj8sJFd5uSWbbLdNhLlVEMn3rcpE/YbhPQprJc8KHfQSIxtPuzXT1nj9OL4VNPAHrgAHnOpTD9ArAs8GYM7b4OBCcOqx+FM2+BmReaYM6Jw9r/wSNXweI7TNBcceSezyLbbjj+O7DwajPT78kwQaQTgxX/MQHrqkfM77uqPPhzYfr58NJNJgiuXNg7fWLzyybIrlxgal53/bxmBTz7Q/P9ebfB1HNMwKsTZub8oSvgrT+atJ2ZF3fv9/DPmtllgHAr3HGSmRU+9zYomdF937ue+My7DOZ+3Pw7EoC7TjEVV87+lbkS0d/txCFhjwJkR8N/l1UTS2hOm17M1NK+y5MpYFSun9H56exoDtEYjPTaxuu28Q5STmwolFL43DaVeWlUDrMaQdftXbaiJNtHSfbwqmGk7sPvsRlTkN4jFWA4t8/0ucn07ZsyXy7L4rhJhRwxNo83NzXx73d38MamRpqCUerbI/zzrW08sbyayxeO4Ypjxw14UgCY9L9hLBo0GWu9F+l1mVKSyZj8oT9uYwvTe52UxRKaXz6zlj+/toVo3HTOG1+YwcxR2YwtSCcv3UO614XfbfPYsioeW1Y95PtbtqMFR5tc6FjCoSOa4JdPr6Ui18+JU4Za61sIAZggxps5wO8tc4l+wNv3vqo3ZJYF/pyBt1EK3D7zdTCoOMoEx12znLYbppwJa84wQemKh0yAvKdUZ45417+72B6YeraZXa5bbWZwU8ugzTjfBLLrnzIL5lLTZpwErHzIBMQzLjABMAAa3r/HzBbPv9wE2V0nS8pluisedw08dKXZ95Szu3OgVUqok5r3bLv7b1muVOeJlN29bdcMiOXaN63OxYiyhwGyTuaNpnv635XWmvZQnJrOdszFwyzDJva+rgoTJ0wu5NhJBexoDvH0ylr+/d4O1te209IR49bnTMm1r50y8ILAmNN7RnhX0ZhDNGG28bisZEfALqlXDc6aWcoXT5wwvONJ+bfWmudW1/LnV7cQTTjk+N1ce+YUzphRmuzWBt2z8Ms7Z4KH44TJhXz91Mks2d7CDY+toi0c5/uPrKQk28e00v7zsYUQYp+rOKJ3AKdsU+t42b+g6r3uxXR7SqnORXWdi/WchEmF0E7niY02ueCp2+dPME01Vj1iZrYP/2x30NqyxVQ0ySiGiad2/zwWgq2vmxOmyaf3nrVVCkYvMo1k6tdA81aTzy7Ebtqj6wK2pRjbOUP67OpatjeHcFLKmHWVJKtuDfPzp9awuSFItt/NgiF0ihP7h1IKl2UxJj+dK44Zy/2fO4qvnzIZr8sioTX/fHsbO5oHTneIxh0agwNXf2gMRunobOmd43eT1qNusWJMfvds/9bO9ApLqSF/pQakjoaHl+xMBuSfPWYcFx9W0Zme0l0yDkwwHYoN8dJsp6JMHzddOIsZZVlccngFnz56DJaCnS0hrv33cmpaw7tdhk8IIfZYZmnv9AmlzEytZZvKFqlVGHaX1ibQ3rEYXvo5/OtTcM958Jcz4M+nm4WTfVE2zPmYmYld/kBn1ZHO/a17yuSLjz/RLCzsEmk3+dMur1ms2dckhC/bNJ+JhcystRB7YI9mkBXwsSMreWFNHSur2vjYHW+ycHw+o3LTsC1FWyjGlsYgS3e0Utsaxuu2+OIJ45lUPMDlNHHAKKXISfNw5XHjWFXdyhPLa2jpiLKhLsDoAVIeYglTC/iw0bl9zpxqrVmxs5VI5yzzhKIMfCnpNErBzPJs0jw2HdEE729rpi0UI2eYHQ27ROMOWxtNkO2xLY6ekN/v4rmEo9k4zEV6lmX2a04u4MsnTmRHc4jHllWzfGcrP3h0JbdcPJsMr0tmkoUQ+19/i8ZsL6BMjrAzvImBPkXa4OnvwvIHAW0qkuRUgq/S5JJ3NEKgj0BcKbOgr2iqqURR9Z5ZrBcPm1ll221SRFJniROx7rJv/aU3WJb5ndamnbQQe2DPAmSlmFORw28/NpdfP7ueFTtb+dc7O3pkl9pKkeFzsXBCPp9aOIYTJhfJSv8DpGtWc7CgzWWpZBqMhl4L4Pry1MoaLj6soldHO4BI3OGxZdXJNWzHTCzslTM8vjCDuZU5vLahkS0NHTyypIpPLBg96Gulv2NK/ba/4+2qY/z+tuZBj68/JlXF5vvnTKOmNcw7W5t5dnUtv3p2PdeePgWPS17rQoj9LNph3rh3fe+LdZjUB9u755UXtDa5vu//DfImwNm/NPnILl/nQr24yT8O1PZ9e08GzLoYnv4eLLvfBMy1K81iu4LJpmJJ6vhdXjPuWKh7xnlXTme9YmWZ/QuxB/a4NomlFAvG5TP38lw2NwTZ1BCgORjF0aZBRFGWj9F5aZTl+AesICH2vbijeXJFDVNKMxmdl467M7E4Nd0ATLe7l9bVA5DhdTG6YPDFjm9vbuJvb27hkwvHJGdXtdbEHc0/3trGW5sbARiV1/dCNo/L4spjx/P+thY6ogl+9cw60r02Z80sS7au7tonmKB7a2MHa2vaOWNmSfJYuvZVkZvWo5HIrPLsHhU5tNZsaezg+kdN/vCeUEpRmOHlp+fP5Ip73mFLYwd/f2Mrlbl+LlswZkiVQIQQYq9p2dr7Z1qbMnA6AZkl4Bpal9R+JSImf1hrWPglGHNMz4A2ETNpEf1RylSheO1WU++4vQbWPGaC+Gnn9V646c0yKSLBOmjaZCpV7BpPdDRCsN6U7Muu3LPjEx94e6V4X1fVhmllWUwr24PVxGKfSjiaP728ia2NQaaUZDGnMocJRRnkpXuwlKI1FGXFzjaeWlnDjmZzhn7qtOJBK0pkel143RY3P7WOtzc3cdLUYoozvbSG4zy/po6nV9YQS2jctuILx02gOKv3whClFAsn5HPV8eP5zXPraQnF+M5Dy7n3re0cMTaP0hwfCmgJxdje1MGamnY21QcZnZ/GqdOLSS2AYik4a1Ypz6+pI+5o/vTSJiIx02AlzWvT0hHjrc1NPPTeDmpawxw2Opd3tzUPaaa8P0opJhRlcOOHZ/Kle9+nKRjllmfWUZ6bxslTpbKFEGI/2vKa6WyXGmQ6MVj3tPl35VHd7bx3l5MwwaxSZkFdKq1NPeLmzQPvI7sCJp0KS/4J65+GDc+aOtdTz+kd/Lq8ZtHezndg1cOmKkdqqoXWZh+hZnN8ORV7dnziA0+qW3+AKEz6RFs4zttbmnh7i2nt3DXBmdpEzmUpTpxSxDVnTME1yAxobrqHa06fwk+eWMWzq+t4dnUdVtfC5s5tvC6LzywaywXzy/sNFl2WadaS7nVx+wsbaAhEeXdbM+8OkALh66M0oFKKU6eVcP68Bv797k7aI3Fue2EDf3x5I5ZSxB2zeNTrsvj0orGcP6+cj/zxTVo7K7LsLqUUR43P57ozp3Ldw8tpD8f5wSMrKM0+jOllUtlCCLGf1K6EV38FR11lFq7Fw7D0Xtj0PKTlmfJpqZKtnTvbO3ct4HNina2cPSb3t6tVt1ImYM0daypGrHsSxh5j6kg7CahbBf+7FmKDLARUFsz+qMlhfu9v0LjRzETn91HFSClTk3j5A6Yz3hu/M3WKvZlmtnrLK/DyzSZoPuqqnh3yhNgNEiB/gLhdFt89exqPLNnJ+9taqG0L0xFNEHfM4jmXZZHtdzOlJJNz55RxyrTiwWsgA6FogsPH5HL35Udw16ubeW1DA03BKI7WpHlcTC3J5BMLxnDS1KJBg22Py+KTC8dw9IQCHnx3B6+sb6C6NUS4s9KE2zZjHFuQztETCjhlWjHePpqU+NwWPzhnOtPLsnnw3R1sa+ogEk9gdTZzmVycycePrOTkqcUktGbBuHw21gf6rT1tdVZs8bttirK8/baTtpTivDll1LSFefj9nQDc9epmbjhvBhm70QBHCCGGRVmmxfPiO02946wyM6vasN7MGh/7bbM4LvV9fdub8NLPTEpErMOkKQBsfgXuPMkEvp50GLOos6VyZ43gwz8DW1+D9/8O1cvMrG1HE9SuMF38Zl9iAvN+x9pZR7lsrhmDsszivP5mt7PK4exfm4Ynz/0I3vurOb5wKzRsMPs79lsw6fS900pbfKCpQcpRSa2qQ0xqDm97OE4gEicaT6ABn8smO81Nps+FrQbOF++IxvnQ7a+xrjZAbpqbx68+htJsH1pDayhGYzBKwtFk+VzkZ3iHnX/eNc5QLEFzMEYgEgc0PrdNtt9NhteFbQ2+T6014Zhj2ktH49hKke13k5vuwdV5e6010biDo8HtMmXv+tpPJO4k17301w2xa1tH06M2tNdtyeJUsavhvCDkvVgMTDtw70fNbO6H/wjpBfD2n6B+rfld3ngT0E46vbPpRYptb5pc4MFeZmVz4dhvdleXcBKw8Xl46w8mANcJ0zp84ilwxOdMisVrv4Vjv2Fu2+e4tQnmn/imaVf92Wcho2iA49Sm/fPiO82scajFVMwonmFmlMcd1znb3c+fVzQIT/2fud0pP4TcMQMfc5dYyFTsCNTByT/oe5ZbHKz6fLFIgCx2S18BclnOHi76EOKDRQJksfekBsjn/c7UGXbiJiBEm6oOlqvvwLGryceQqN6tobvuRzsmWHX5uhuIdNUv6i9g1RpevNHUUT7iSjjjZ0Nr3awdE7TGI50tytO70z8GvF3qsQ4wrr11O3Ew6PPJlGu+QgghxCGl81KX7R68jTZ0Bnu7GfANdD9D2W+4BVY9agLrmRcMfRzKMmkfnoEXke/WmPbm7cRBa4866QkhhBBCDFlXW2rd2Zb6/X+Y9Iwxx0DpHJmZFSOGzCALIYQQYv9o2WrqHls2VC2BFQ+CP9ssruuvQ54QB4AEyEIIIcQhY4SnAjRtNovkEjGTJpE9Ck6+HkYdJrPHYkSRAFkIIYQ46ClY+GVTJq38sAM9mP6Vz4NL7oVIq+mOVzIDMkokOBYjjgTIYrdYSnHYmDxKs/1k+Fx91iIWQgixnyhl6hSPdL5smHjygR6FEIOSMm9it2itk53yFOa9WTrFCTEsUuZNCCEOPCnzJvYepZRcERNCCCHEIUmuiwshhBBCCJFCAmQhhBBCCCFSSIAshBBCCCFECgmQhRBCCCGESCEBshBCCCGEECkkQBZCCCGEECKFBMhCCCGEEEKkkABZCCGEEEKIFBIgCyGEEEIIkUICZCGEEEIIIVIM1mpamgkLIcSBJ+/FQgixH8kMshBCCCGEECkkQBZCCCGEECKFBMhCCCGEEEKkkABZCCGEEEKIFBIgCyGEEEIIkUICZCGEEEIIIVJIgCyEEEIIIUQKCZCFEEIIIYRIIQGyEEIIIYQQKSRAFkIIIYQQIoUEyEIIIYQQQqSQAFkIIYQQQogUEiALIYQQQgiRQgJkIYQQQgghUkiALIQQQgghRAoJkIUQQgghhEghAbIQQgghhBApJEAWQgghhBAihQTIQgghhBBCpJAAWQghhBBCiBQSIAshhBBCCJFCAmQhhBBCCCFSSIAshBBCCCFECgmQhRBCCCGESCEBshBCCCGEECkkQBZCCCGEECKFBMhCCCGEEEKkkABZCCGEEEKIFBIgCyGEEEIIkUICZCGEEEIIIVJIgCyEEEIIIUQKCZCFEEIIIYRIIQGyEEIIIYQQKSRAFkIIIYQQIoUEyEIIIYQQQqSQAFkIIYQQQogUEiALIYQQQgiRQgJkIYQQQgghUkiALIQQQgghRAoJkIUQQgghhEghAbIQQgghhBApJEAWQgghhBAihQTIQgghhBBCpJAAWQghhBBCiBQSIAshhBBCCJFCAmQhhBBCCCFSSIAshBBCCCFECgmQhRBCCCGESCEBshBCCCGEECkkQBZCCCGEECKFBMhCCCGEEEKkkABZCCGEEEKIFBIgCyGEEEIIkUICZCGEEEIIIVJIgCyEEEIIIUQKCZCFEEIIIYRIIQGyEEIIIYQQKSRAFkIIIYQQIoUEyEIIIYQQQqSQAFkIIYQQQogUEiALIYQQQgiRQgJksc8opfQQvrbsxfv7VOc+x+zhfkqVUj9VSr2jlGpVStUrpZ5TSh27l4YqhBD7zcH6Xty5r78opVYrpdqUUgGl1FKl1JeVUvZeGKoQ/XId6AGIQ9qCXb7/D7AUuD7lZ5G9eH+Pd95n9R7uZz7wEeAvwJuAB7gKeFEpda7W+rE93L8QQuxPB+t7MYAf+C2wEdDAacBvgAnAV/bC/oXok9JaH+gxiA+IzhmKV7XWlx7osQxEKZUDBLTW8ZSfuYCVQK3WWmaShRAHrYPlvbg/Sql7gbO11pkHeizi0CUpFuKAUkodoZR6tvPSWbAzleGIXba5Wym1Qym1UCm1WCkVVkptUUp9eZft+rysp5S6Qin1nlIqpJRqVkq9pJRa2N+YtNYtqcFx58/iwBKgfE+PWQghRpqR+F48gEYgPuhWQuwBCZDFAaOUmgW8BOQCnwIuA7KAl5RSs3fZPAu4H/gr8CHgReBWpdSnBrmPm4E/Ae8BFwOXAi8DlcMcqwdzyXD1cG4nhBAj3Uh/L1aGSymVo5S6APgk8MuhHZ0Qu0dykMWB9H1M3ttJWusWAKXUM8AW4AfA+SnbZgKf01rf1/n9k0qpcuCHSqm/6j5yhZRSE4CvAb/SWn895VeP78ZYrwdGAR/fjdsKIcRINtLfi88C/tv5bw38TGt9wxBvK8RukRlkcSAdCzzW9YYMoLVuAx4Fjttl2wTw711+dh9m9qG/tIeTMa/xP+3JIJVSHwOuBW7QWr+yJ/sSQogRaKS/F78CHN65n58B31RK/WQ39yXEkMgMsjiQ8uh7lXMN5lJfqmatdWyXn9V2/r8c2NHHfvI7/9/X74ZEKXUOcDdwl9b6B7u7HyGEGMFG9Hux1roVeKfz2+eUUlHge0qp32mtd+7OPoUYjMwgiwOpCSjp4+clnb9LlauUcu/ys+LO//f3BtnQ+f/dWlinlDoJ+BemJNKVu7MPIYQ4CIzo9+I+vIOJX8bupf0J0YsEyOJAegk4SymVLNXT+e9zOn+XygYu2OVnlwDb6P9N+VnAAT433IEppRYAjwDPAZdqrZ3h7kMIIQ4SI/a9uB/HYXKRN+2l/QnRi6RYiAPpBuBszCWzmzBveNcAacCPdtm2Hfi5UqoAWA98FJOP9qm+FoUAaK03KqV+BXy9883+UUz+3BHAGq31/X3dTik1BbN4pAH4BTBfKZW63zd373CFEGJEGqnvxWcBl2MW6G3DLBA8AxNo/1FrXbX7hyzEwCRAFgeM1nqZUup44CeYkkEK07nuOK310l02b8PMUvwGmInJefuK1vqvg9zHN5VSGzCd8D4JBIFlwNMD3OwoTN5dLvBCH79XffxMCCEOSiP4vXgj5kr3j4EioAUTlF8G3DvkAxRiN0gnPTHiKaXuBk7WWo860GMRQogPKnkvFh8kkoMshBBCCCFECgmQhRBCCCGESCEpFkIIIYQQQqSQGWQhhBBCCCFSSIAshBBCCCFEisHKvEn+hRBC7BvDKRco78VCCLFv9PleLHWQhRBCCLFP6ESCWE0NJBIAWGlp2Pn5pDZf2udj0BodjaKjUSy/H2x7t+7f6egg3tCQ/N5VUICVlrY3hypGEAmQhRBCCLFPJFpa2Pbpz5BobAQg86STKP3ZT/fb/WutCS9fTu1NPydeX0/avHkUf+da7OzsYe8r+OZbVF1zDWgNSlF208/IPPHEfTBqMRJIgCyEEEKIfUNrnGAQJxAAwAmHkwHmfuE4NN55J6F33wWgdft20hcsIOvcc4Y9i6wTcXMcnePX8cS+GLEYIWSRnhBCCCEOTY5DvK6++3utidfXHbjxiIOGBMhCCCGEODTZNp4J45PfKq8X7+TJB3BA4mAhKRZCCCGEODQpRcEXvoByu4lX15Bx4omkH3XUfl0kKA5OEiALIYQQ4pCklMJdVkbJ97+fzB2W4FgMhQTIQgghDhitNToUIrRkCdgu/HNmY3m9B3pYSU4kYsaWcPDPnYPl8+2/BWZir0gGxPK8iWGQHGQhRjCtNeF4mEA0gKOdAz0cIfaJxj//mW2fu5LtV1xB60P/QeuR0RdFa03LAw+w/bNXsO1zn6Ppr/dIx5Y9JTGqOEjIDLIQI5TWmo2tG7nhjRtoCjdx8eSL+fjUj2MpOa8VhxDHIbRsGcTjaCC0Yjk5fORAjyoptGw5OhYz/16+fP+WKDsEKctOPn66swRcvKaGeGMTOAmsrCzcpaXYOTnDTofoagjCQCdYSqHcbpS1f95HtdbgOMnX0HDHoLWGeJx4YyPxujqcQBBsCzs7G1dxsannLGkj+4QEyEKMYE9veZr36t4D4L419/GhCR8i05N5gEclxF5kWfimTCX46mso28Y/c9aBHlEPvqlTaHviCVAK/6xZEhzvIeXxABBvaKD5gQdo/9+TRHfuREcioDXK7cbOyyN94ULyPnEp3kmThhzMOsEgO7/+DeK1tQPcv5uym27CO27cXjmegWit0eEw9bf+luDrryd/nnbEERR97auoAbrwaa1xAgHan3mG1v/+l8jadTiBADoeTwbYrvx80g6bT85FF+GfM2e3OwSKvkmALMReoLVmXfM62qJtzCiYgd/l3yv7TZ0tdlkulFyfFIeg/Cs+i2/mDCyfn7QjjhgxH/JKKXIvuQTPmDGgLNKPOnLEjO1gpfw+IuvWUX3ddwmvXNlrtldHIsSrq2n9978JvPgiRd/8Btnnnouy7cF37jhEN20itmNH//fv8aDD4T09jEF1Bcd1N99C8333JVttpx99NPmf/QzK3/9nhNaayOrV1Nz4U0LvvQdO7/Q6nUgQ27mT1p07aX/mWXIuvpiCL16FlZEhr9G9RAJkIfaCcCLM9a9fz9a2rfzjrH8wNnvsXtnv6WNP5/2692kON3PZ9MtId6fvlf0KMVIopbAzM8k65ZQDPZQ+WWlp0k54L3JaW6m65loia9aAUti5ubiKi7F8PhKBAPGqKpyODgASjY3U3vBjlMdL1plnDBr4KbebjBNPILp5C057G4n2AE5HB4mWFnQotD8OD+haeBqm7pabab7vfhMcK0XGccdS+uMfY+fn93ssWmtCS5ZQ9c1vEdu5M/lzKz0dV0kJdmYmOh4jXldPvLEREgmcjg6a/vpX4k1NlP7g+6h0+ZzYGyRAFmIvqApUsblt815dXKSUYnTmaG478TYSOoHX9srMgBDioNb+zLPoWAy7oICCKz5Lxskn48rLQ7lc6GiUyOYtNN55J+1PPw2Og9PRQf0tt+CfOQN3RcWA74HK56P4O98xOb+JBMTjOJEIjb//A0333LNfjq+rKkvdLbf0CI4zTz6Zkh9ej52bO2BwHK+upvp7308GxyotjdyLLyL7/PNxl5djud0m/aKtjeCbb9Hw+98R3bQZtKbtscfwjhlD/uev3G851ocyCZCF2ENaa5bVL6Mj1rHXUiu6KKVw227cuPfqfsUHg9Yap72dyPoNRLduwQkEUH4/nsrReCdPws7OHjDgcMJhopvNh69n9GiTM6k18ZoawitXEautQdk27ooKfNOmDfjhnzqm6JYtyVnCXbnLynDl5g5+bLEYkY0b0YkEnlGjsLOz0VqTaGwkvGYNsR070NEYdnY2nvHj8I4fj/L5Bhyf1prY9u0k2tv7HltxMa6CgkHHtus+0Zp4XR2RdeuIVVWho1HsnBy8EybgGTt20HHFm5qIVVej3G6TO2vbEI8T3badyNq1xBsbwLZxFxfjnTQJd1kZWNaIPKHWsRhWVhZlN91E+sIFPcao3G5806dRduNPqPF6aX3kEQBiVVU0//Neir79rQFzwJP7sm2TkuHxYKWlYe2nGdVkcHzzLTTf3x0cZ515BiXf+x7WIH9vOA4Nd9xBdMMGwAT8Jd+9juzzzuvxfCrAKiwk6+yz8E2dwvYvXEVs+3ZwHJr+/ncyTzsVz7hxI/L5P5hIgCzEHtJoFtcsRo/QAlBds9oJncBSFoqeK5611skScpYa3oeq1hrNLrdHVlQfaFprdEcHLQ89RPP99xPbuq3nKnqXC8+oUeR85GJyLroIKz29z+csunUrWy/7JDoapfzmm0k76kga7/ozrf/+t7m825Ubadu4R40i/1OfIvv8D6M8nv5fA/E4NT+43tQW7kPJD75PzgUXDHqM8YYGtn/uShItLRRdcw05F5xP83330fz3fxCrrk7mfIIJNHzTp1N49dWkHX44yupnbI5D7c9/QfDll/v8deFXrib/M58ZdGxdtNbEqqpo+vOfaX/6GeJNTT3H5ffjmz6d/M9+hoxFi1Cuvj+S2596mtqf/hQ7J4cx992Ljsepv/W3BF56CScQ6M7jtUx1g8zTTqPwi1dhFxSMyL/F7PPOJX1B393slFLg91PwpS8SfOMN4nV1ALQ//TT5n/3MsE9Q9iVld8/SJoPjX9xsgmPHAcsi+9xzKf6/72BlZg76XEQ3baLtif8lv88688wB86+VUnjGjyf/05dT86MbQGsSTU20PvYYhVdfvXcO8gNMAmQhhklrTdSJ0hZpozpYzfrm9bxd8zYAcSfOs1ufpTCtsM/bziuaR2VWZZ+/c7TDaztfozHc2OfvS9JKOLJ08EVCW1q3sKR+CQX+AhaWLaQh1MDfV/2dFY0ryPZkc9a4szi+4nhsZROMBXlo/UO8WvUqAHOL5nLRpIvI9w2cI+dohw0tG3hl5yusbFxJc7gZC4vCtEJmF87m2FHHUpZRJiXpDgCtNYnWVmqu/2HyMjWWhZWVheXzoSMREoEA0S1bqPvFzYTee4+SH/6w79lfx5TN0pEIoaVLaX/2GVr/+1gyEFNuN04wgBPsILZ1KzU33kispobCL30R3P1c9VAKz+hK4o2NOB0d6FAIJxhMBvC6jwVJ/R5rNIqORgmvXEH9zp00/fWv4DjJWUMdj5Foa0eHw4TefZedX/86o379K/yHHdb361spPKNGEa2sxOkIokNhM7Zo1NxfYhhj05rwypVUXfud5Iwgbrd53FwunGAQp6OD0DvvsHPlSgq+8HnyL78c1cfjpp0EOhol3tRE8O3FNN/zV8KrVoNtY+fkmOehowMnGCTR3EzLffcR27mT8l/egp05sqreKI+HrNNPH3Qm2F1eTsZxx9Hyr38BEKutJbxyJRnHHbe/hjowy8LymyoU/QXHORdeQNG3v93vCWgqrTXtzz6H09oKgPJ6ybnwQnO1YABKKdKPOQY7O5tESwsAwVdfo+DKK1E+354f5weYBMhCDNO7te/yy3d/SXWwmrZIG1Enmvxd1Ily6/u39nvbG46+YcAA+a4Vd/Fu7bt9/v64UcdxROkRg1ayWFy7mB+98SMm5Exg/Enj+e5r300G8ACv7nyV7xz5Hc4YewY3vnUjj296HAfzwf9G1Ru8V/setxx3C1nerF771lrTHGnmD0v/wGMbH6M91vtS9BObn+DO5Xfyyemf5COTPyK50/tbLEb9Lb+k/amnTGrEhAkUXPFZ/PPmYaWl4YTDhFesoPGuPxNetoz2Z55F+f2U/uhHA36gNt9/P04oZMpvfeqTeCdMQLndZsbqkUdp+sc/0KEQTXffjX/mTDJOOrHv5922Kfn+99GxGE4kgg6HabzjTpr/+c/dPuT2p59BR6O4CgrIu/xyMo45BjsnGx2LEV65ivrbbiOyejWJxkbqb7udij/+oe9jVYqib3ydwqu/jBONosNhmu+/n8bf/2FY49FaE6+tpfq675rg2LLIOP548i691Fz6drtItLQQePllmv5yN/G6Ohpuux07N5ecCy8ccPa97qabSLS0kHbUkeR96lP4Jk9GeTwk2tpof/ppGu+4EycQIPjaa7Q9/jg5H/nIiPr7s/PyTFrJYGNSirSjjqLlwQfNDHkiQWjZctKPPXZkHI9lYaWlJYPj2l/8gpb7HzDBsW2Te8klFH3j6yi/f2jjjccJvvlm8ltXSQneCeOHdFtXfj6u4uJkgBzbsYNEczNWaenuHp1AAmQhhq010kp1sBqtNZmeTDSalkhLMs0gx5uDrXqf9Sul8Nn9ByAKxfzi+biUi/ZYO4FogNZoK62R1uENsPNqa21HLXetuItVjauYVzSP9mg7G1o2EE6E+fOKPxOMBXlyy5NUZlVSlFbEmqY1tEXbeLvmbV7Y/gLnjj+3VypGY7iR6169jjeq3kCj8dk+KjIrKPAXENdxdgZ2UhOsoT5Uz6/f/TUNoQaunns1bltyqPcHrTXBN96g9dFHTXA8fjwVt92Ge3Rlj+fSXVaGf+5cdn71a4Tee4+2J/5HxrHHkXXWmf1+IDvt7aQdeSTlt9yMlZWV3M7Oy6Pwa1/Fykin/tbfoiMRGv/8Z9KPXthnKSulFLjdKLc7GWDYOdl7dNxOIICdm0v5LTfjnz+/xzG4iotxV1Sw7dOXk2hoJLRsGdEtW/BNmTLo2ABcuXnDH5DWNN19N5G1awHIPuccSr7/fVRad7Dkys/HM24cvhkz2Hn1V0g0N9Nw++9IP/IoPJUV/e460dxMxnHHUnbTTT1yWl35+XiuuAJlu6i75RZwHNqeesqkq/Q3m38AuAoLh5QTrJTCO3aMKcsWiQAk8+FHQi1qZdsovw8di1H/m1u7g2OXi7xPfILCq788aG55qkR7O9GtW5Pfu/LzSLS395urn0rH46iU9uxORweJ5hbcEiDvEQmQB6G1JqETyfxSC2vYeZp7ct+7mxu6r2mtiet48nuXco2o8e1LR5cfzb/O+Vcyt7cj3sHnnvkcVYEq/C4/vznhN1Rk9v6AUygyPBn97tdSFl+c80Uc7ZDQCWKJGM9te47vvfa93cpvbo+287/N/+OGo2/guFHHEYwFueaVa3i96nW2t23n9iW3c1LlSfzfkf9HpieT57c9z7WvXEvMifHqzlc5Z/w5PWar406c37z3G16vMgXv5xfP5+q5VzMlbwpe24tG0xZt4+ktT/Pb939LW7SNf67+J1PypnDm2P4DL7EXJRI0P/AvE1BYFgWfu6JXcAwm+HAVFlL45S+x/fNfQEciNN97L5knn9T/LLJtk3fZJ3oEx137wrbJ+chHaH34EaJbthBeuZLIunX4Z8/el0fbQ/YF5+OfN6/PY/VOGE/6kUfR9vjj6HCYyKZNfQbIe0u8tjaZS2rn51Nw1Rd6BMepY0ubP5+ciy6k8U93EK+pofW/j1Jw1VX9/r1YaWkUfOlLfS74UpZF5hmn03jXXSSam4lu2UoiEBjSosf9xc7J6TfXus9tO9OCgO689xFQoUG5XCi3m6a//pWmf/4zmY+fc/6HKfzqV7BSAtahSLS04qQsDg0tW86WCy4c+u0DgeS/tePghPdfWbtDlQTIg3Bw+OU7v2R5w3IAFpQt4Auzv7DP71drzbPbnuXBdQ/is318ZuZnmFkwc8QEGZtaN/HjN39M3Injtt1876jv7bXavyOdz+XD5+oOIgLRQHLGWKHI9eX2m4M8EKUUCoWlLFy48NrePa57PLNgJsdVHIfbcpNtZfPhCR/mjao3cHDQWvPpGZ8mx5uDUooFZQsoTS9lW/s2trZtJZqIJo9Ta83i2sX8b7P50J+cO5mbjrmJorSiHq/JPF8eF0++mLgT5xfv/IKoE+XulXdz7KhjpQPgfhBvaCC0dClgZurSFy7s9z1DKYV/9mw8Y8cSWbOGyOrVRLdtwzdpUp/b27m5+Gb2/x5k5+SQdsThRLdsSeYs+2bN2i/vWcrjIfPkk/ufWVQKz7jO9yetSTQ177OxaK0JLVtGvKEBgLT583GPGtX/46AUmaeeStM9f0OHwwReepn8z3ym3xMV76RJprtcP/tz5eZi5+eTaG5Gh0LoUBhGTnyM5fMNeQZYeTw9crKdjg6044yMdkm2TfuTT9Fwxx2QsgA2vGo1ieZmVHHxsF77TjDQcyFtPJ5MmRi2zsopYs9IgDwYDRtbN7KkfgkAZRll++VuWyIt3PLOLewMmFqIoUSI20+6HbcaGZfKgrEgS+uXEnNieG0vobicrY5E0/Kn4VLmz1wpxbiccXhtL+FEmLKMMkZnjU6+iftcPgrTCtnWvo22aFuPANnRDv9Z/x8iiQgKxaXTLu0VHHexlMUZY8/gnlX3UB2sZmPLRlY3ruaI0iP234F/QMV27Eh+qHoqK7FzcgbcXvn9eCdOJLJmDU4oRGT9hn4DZFdhAXZW77z0VN7Jk5P/jmzcNKyx7wk7JwfPAEGoUqrHjJ5OxPvcbm8Jr16dnFH0zZg+4Iyn6lwY6MrLI1ZVZcrMDZA/6p00MdmuuU+WlQwqteOg9dAXFu4Xwzph2qUizggK+pz2dhr+8AezgFOp5NjCK1ZQ8+MfU/bTn2JnZAz5eHUi0eP4lNe72+XplMs15Fl60b9D+hHUWhN34iR0ArflxraG0KpyhOiId9Ae7b7c0hhqJOGY4xBiqEozen7IprvS8dgewokwxWnFeO3uoMHCIs1l8i7jTrxHCk1LpIUldUsAyPJkcVhxP1UAOuV4cxibPZbqYDUxJ8aKxhUcXnL4iLkCcqiKNzQky4i5CgsGXQEP4C4pNv/QmnhNdb/b2ZmZA37oKqVMCa7OYCHR2Ljf8kWtjAysAVr37m/xmtrkv93FxYPOeCqfDysnGzq7yCVaWvvNHx12mbORE1MCoGPRwTfq2jYRR8e734cGLB+4vzmOWRhaXEzeZZ8g+NrrBF836WeB51+g4be3UfjNb2ANdDKTwvJ4epxIZRx3HMXX/d9u//24Bjk5FoM7tANkNL9+79e8XfM2V866kpNHn3yghzRkud5cxuWMY0ndEiwsDis+DI89tD80IbpkunvW3uyqUwwm0E0tw6aUSn6v0T0+WKuD1TSFmwDwu/xsa99Gfai+3/tNzZ8H02lQ7HtOOJKchVJe75A+XJW3+1K+Ewr3v+EQJhiUx5MMkHUstt9m/JTLNSLyUgHQGqczZxalzOM7WItk28Zyd76/Ow46Gul/25EUJO6GRHu7OYkbwvPlBALdjyVgZ2eNnOcZyDj+eIq+9U0848aRedpp7Pjil8zCTMeh+d57cVdUkPvxjw2pq52VmYnyepP51k4ohKugoN8ayGLfO6QD5PZoOy9sf4Ht7dtpibQc6OEMi9/l58ZFN/LKjlfI9GRyfMXxg5b3EiKVQg14UjWcyhL1oXpijsmPq+mo4apnrxr09ZjQ3Q0RwvEBAi+x11jelAA1Ghv8BpCs8QugvP2/XnQ8PmjA2yModrlGRLWB/U6p7llDrXs8vv3RjtM9U5qSInEoStQ34ITD2EM4xlhNTTJgBHCXl4+cAFkpss//cLJjnbu8nNIbfsSOL19NvLbWVLe49Vbc5WVknHDCoCc1dk4urvx8om1tgEmXckIhk6YhDogR8krbNza3bqY2WDv4hiOQUoqKzAo+NvVjnDP+HDI9g3fhEWJXAzXqGM4JVyge6lFJo6vSxkBfXfchJ3b7j6ugO60i3tjYo2tbf+L13VcCXIX9Ly512tt7XO7elWnz3JQMkF25uR/MABlTWq5LvL4+WfGmPzoSIZHSIMIaJNf7YBZvaCBeO/jnstaa8LLlPV7DvilT9+XQdkN3jrRSCt/MmZR897tYnUGt095OzQ03EF61atDXgJWehm/69OT3saoqIhs2DHo7se8csjPIWmveq32vRxMHIT5I9mZgaisbhUKjGZ01mq/M+0qftZ77U5ou9Tj3B/eoUaajVmOjWezV1o4rr/8SBjoSIbLRdHlTXi/eceP73Tbe0ECirW3AXN9IV8c4wDN2zPAP4BDhmzolOZMfXrN60FzsWE2NaUMNuEtKcOXtRu3lg4QTDBJ8/XU84wdugqFDIQIvvpj83srIwD97/1RF2V1KKTJOPIHCq79M3S9uRsdixKtrqPn+9xn129twlZYMXM3klFNo+9//IJFARyK0/OtB/DNmmKsxYr87ZB/1hE6wuHbxPr+f/s7uRvIfMfQ97pE+ZnHg5HhzsJRFQidwKRdHlx1NmjvtQA9L7MJVWIh/1kwCL7xIrLaW0HvvknHSSX3+bWutiaxbT3TDRgA8o0cPGNQmWloIr1yJq6jv6iVOIEDHO+Y9V7nd+PdTibeRpqt8nquggHh9PR3vvEu8rg53SUmf22utCbz0MrqzIUTaEUf02WDlUNL8wL/IPO20fl9Lpu3ys4RWrkz+zD9nNu7Ro/fnMHeLsm1yLrmE2M4qmv72N3AcwitXUXPDDZTd9LN+K8EopUhfuADf9Glm5hxoe+Jx0o88kqyzzxpSHrPW2pScc7mGtL0Y2CERIGut0WgiiQgt4RZ2Bnayumk1y+uXJ7d5v+79Ad+sJ+VOYkb+jEHf0Ltm5bTW1HbUsrhmMaubVtMUakIpRZ4vj8l5k5lfNJ/SjNIBL3F3SegEL+94ObkIqi/js8czu3D2kD9wgrEgz297nqgTpSSthIVlC5P3taFlA+/UvMOm1k0EYgG8tpeS9BJmFsxkduFssjxZe/2DTWvN+pb1rGhYkbxUX5FRwWElhw3pMRIHVllGGenudNqibdSH6mkMN0qAPBLZNjkXX0zwtdfR0SiNd9yJf84c7Pz8Xl0RnY4OGv70J9OpSymyzzsveWm4T4kEzf/4J2lHHIGVnt5zf46m7ckniXQF2xMm4J060i6H7z+ukhIyTz+N5r/9nXhNDU1/vYeir3+tV26x1propk203HcfYGZJs88790AMeb+KbthAzfXXU3zddbjLy5OvJa01OA7B11+n7uZboDOlR3k85H7sYwdNbrZyuyn48peIVe2k/ZlnAQi8+CL1t95K0be/3W9lCysjg8IvfYmdX/s6TjCIDoWpueEGYjt3kn3B+ckqMaprnQGYRaGhELGdO+l480063nmHkuuvP6SvQuwvh0SAHIqH+MXiX7C8YTm1HbUEYgHiTs9cuUc3PsqjGx/tdx+XT7+cGfkzBr0vr8vUkL1/zf38ffXfqeuo69XlTKHI9+dz8aSLuWz6ZaS50gYMOBNOgjuW3ZFsRtKXSyZfwuzCoXelao20ctPbN9EabWVq3lTmF8+nOdLMbe/fxnPbniMYC/a6ja1sxueM56o5V3F8xfHDuoQ+EK01yxqWce3L17IjsAOA8Tnj+dkxPztk8lOTJ070rN5wqChKK2JCzgTeq3uP9mg7b1S9wahJAzQ/EAeEUor0o48m66yzaP3PfwgtXcrOb36Lwi99Ee/kyaayRSxGdOtWGv50B4HnnwfAP2cO2RecP/DzadsE33iDmh9cT/7nrsBTUQG2C6cjSPuzz1H/y1+ZfFGXi7xPXNpnDdfklSutIeGgnQTE4z0qFehQ2ATttm1W8FtWMj1hX77eeozNcUxd2kQCJ9K9wFRHwjjBYPcMXdfY1C71epUi//LLCb7xBtENG2n+xz/Q8Ri5H/uYmUm2LHQoTMf771H/618T27kTLIvcSz6Cb9q0Q/rvyjd7FpHVawi88CLhNWvJPP54fDOmY2VmkmhpoeOttwm8+KJ5nDtlnXUW6YsWDfi4xBsbiW7ditPRgRMMmgoYgQCJ9gDBN95IbqcTCZr+/g88lZWmPGBGOnZGBlZaGlZ6Op7x4/d4YZxSCis9neLvfpdYbR3hZctAa1rufwB3RQV5l17aZ3WKrr/fgi9+kfrf/AYdieC0t1N/6600P/AA/pkz8YwZg5Wejo7HSLS0EKuqJrp1K/HOEoF2fv6Q1h6IwR0SAXIkEeG1qteo7ehO/LewcOgOVNSuBcd3MdQ3JI/l4bfv/5Z/rv5nciGSy3KZy89OItmWuiHUwB+W/YGGcAPXHH7NgNUElFIUpxVT468hnAgTTUST9Zv3RFfgXttRy/rm9dy0+CaW1psuWwqFy3KhUMScGBrTUntd8zque/U6rl9wPaeNOW2P36j7Co4n507mp8f8lAk5Ew6JDwKX5UrOpsYSMeo66hiXPe6QOLYuHsvDuePPZUn9Ehzt8PdVf2dh2ULKM8oHPM6uqzuD/f2JvUe53RR98xskmpoIvPwyHW++ybYlS3CXlGBlZeF0BIlXVZsgFNOZrfRHP8TOzh5wv+kLF5JoaaHt8ccJvPQS7tJSlM9HoqmJWE1NZ+kuRfa555J1Zt+txZ1gkLqbbyFeXY3TEcTpCOGEQsmucwANv/89zffdh+X3m6AlLQ1XaQlF3/gGdua+68aoIxHqf/VrE2QFgzihDpyOEImm7it7TX//B23/exLL78Pyp6HS03DlF1D0ja/jys9PbqeUwlVaSukNN1D17WuIbd9O89/+Tusjj5rHzeMh0dxMrLbWXBK3LLLOOov8K68cOVUa9gHl9VJ8zTUEX3uNxjvuJF5dTfO993b+srvZRvcNFOmLFlH0zW8MOnvc9sQT1P7855BwBu4kl0jQ+tBDve6nq3pIxR9+T/pRR+3mEabuUuEqKjKVLb74JWI7dqBjMRp+exuesnIyTu479UnZtjnB9Puov/W3JJqbTY3y6mraq/uvU97jWMRecUgEyBnuDG44+gYiie5ZiPZoOz956yfJZhsfnfJRji4/ut99jMocNaT7er3qdaqD1Wg0c4vmcubYM5mUOwmfy0dzuJnXq17nkQ2P0BptxdEOD69/mEVli0yZtv5agyoXP1n0E0LxEKF4iGAsSEukhZ+89RM2t24exiPRt9ZIK9e/cT3rmtfhd/k5seJETqg8gbL0MpRS7Azs5IlNT/DyzpeJO3GCsSC3vn8r84rnUZRWtNv321dwPD1/Oj895qeMyRpzyARMHtvDuOxxrGlaQ1zHeXDdg8womEGGOwOlVK9876Ee90havayU4tQxp/L45sdZXLOYzW2b+fbL3+br87/OzIKZPU4Au9Kd6jrqeKfmHaJOlEsmX3IAR//BopTCzsuj7Oc30fiXv9Dy4L9JNDYS3bKlx3ZWVhaZJ51EwRev6nGZuz+W30/J975L3S9uJvDyy0TWr+/5++xsci68kILPX2lmqvugIxECzz9PvK6u3/tJNDeboCCFq7CQwi99CXYNkLvGPKS/qe5t+9pax+MEXnqp1+OUymltJdpZbaKLlZVFweevhJQA2dyNwj9nDhW//z31t95K4NVXcdraiHSW8TI3tnCXlZH7sY+S+9GPotIGuNqYDCCHcKxdmyg1pM33ta5DcpeX4Z04Ef/MmbjLymj445+Ibd/eZ0BrZWeT8+EPkX/lldg5OYO+PnXCgdhudkjU2iyMg2QHxAEPpmvR5SCPrVIK76RJlFz/A6q++S0SLS04gQA1P/kJo0qK8c3oO61Tud3kfOQj+GbNoumuPxN47TWctrb+g36lsNLS8E6YQNbZZx/SVVD2p0MiQHbbbo4sPbLHzxpCDXis7g/tibkTOXbUsXt8X9vat2Erm8umXcaVs64k3d2di6e1ZkHZAo4oOYJrX7mWQCxA1Iny8IaHOWbUMcmWv7tSSpHmTuuR0xlLxMh0753Zkq6Z4WxvNj846gecUHmCqUrQOe7p+dM5ftTx3L7kdu5eeTcazY72Hbyy4xXOnzjIZdd+9BUczyqcxU8X/ZSKzIpDJjgGMxt/5tgzeXbrs0SdKM9ue5a6jjoWli0ky5tFOB6mNdJKQ6iBS6ddyrT8ab32EU1EWVK3hJZIC8FYkEAsQCAaYE3TmuSVgI0tG/nt+78l05NJhjuDdHc66e50xmaPpTKzcp8/phnuDK478jq++dI32dCygeUNy7nquauYmDuR8dnjSXenE3WiNIYa2RnYyc7ATgLRAGePP1sC5P1MKYWdnU3h1VeTc+GFdLzzDpF163ECAay0NDzjxpI2bx6eMWNMKsMQXjtOMIC7vJyym39BeMUKOt55h1h1Dcpl4xkzhvSjjsIzdqyZietnf1ZGBiXX/6BHbdshHY/Xi7VLcGzn5FB6ww3oWNQ0WRikY1nGiSfgLi8D6DM/2vL5KP7Od3A6eqefDTg2l7vf7nZKKTzjx1F+8y8Ir19P6N13iW7bjo7FsHNz8E2Zin/eXFyFhQM+BxmLFuH65S1m7P20Ak/ep9tN0Te+gdPWhnK7Tbm9A8jKzKTkhz9ERyLY+QUmf92yyD7/fDKOPZbgG2/Q8e57xGtq0IkEdm4uvunTyFi0aNDXU6qM447FXbz7EzoAdAa0/fHPnEn5LbfQ1UXJP3PmEHapSF+4kFG/u71nebtBrhQoy8I3bRplP7+J6PbthN59j/DqVcRqatGhELhs7Mws3KUleCdOxDt1Kp7KSpTXe0h9vh5Ih0SAvL8dWXokX5j9Bfwuf48XolKm5uui8kWcVHkSj2x8BIBVTatoi7aR5ztwSfMKxWdnfJaTRp/Ua1GcUqahxCenf5Jntj7DjsAONJrFNYv58MQPDylPOHWffQXH84vn85NFP0nOWh9KlFIsKFvAR6d+lH+u/icxJ8aS+iUssvvrywAArlxJREFUqV/SczsUZ447s899tERauOaVa2gMNfbKae+yI7CDO5ff2Wufl02/jG/M/8ZeOZaBKKUYlz2OXx3/K25+52Zer3qdUDzEsvplLKtf1udtbGWT5ZHZjANFWRaeUaNMg4VdfzfMv0PtmFk+y+slbf58/PPmDXt/ltdL5oknDut++92X30/myScNeXvvuHF4x43r9/fK5SLjuD2fROm1X6XA48E/fTq+ab1PjofyuHlGj8YzxAoOyrbJOLr/q6X7W3/PuVIKV2EhWeecQ9Y553TP3HYGjsN9fXrHjsU7duwej3cg7pIS3GecPuzbKcsibZe/lyHdTilwufCOHYtnzBiyOb/nbHtn/ntyW7FXSYA8TLay+eiUj/YKjlNZymJh2UIe3fgoGk1bpI2WcMsBDZBL00s5e/zZ/VaMUEqR68tlRsGMZFC7M7CThJPAsgc+07WVjdc2l1T7Co6PLD2SHx/9Y4rTig/ZP2KP7eHquVczs2AmD294mA0tGwjGgmit8dgesjxZVGZVUpLWd6knl+ViUu4k2tLb+vz9QHbdZ54/jxkFM7CwyPT0nHVz226m5k8lEAtQntk7aBqdNZoZBTPI8+Vh99FaWCnF6KzR3HzczbxZ/SZPbn6SVY2raI40E3Ni2MrG7/JTlFbE1PypLCpfxGHFhw37mMTetS/+7g7Vv+V9SR6z3pKPibRUHlDycZLX0H4jAfIwFfgLmFkwc9AFf0VpRcm6sXEnTige2o+j7G120exBA3SFoiS9O9jqiHcQ13HcDLw4wm258drePoPjo8uO5kdH/4hC/8CXEA8FHtvDqaNP5aTKk2iPtpsAGY3X9pLmSsPv8vd7gpLrzeW2E2/rd/Z4ILtWGzm+4niOKT8GMIF3qnxfPr876XdodO8rCSi+Nv9rONpJLuLsi1IKn8vHcaOO49hRx9IR6zDpRIkotmUC5HR3ejLF6VB/3oUQ4oNMa40Oh0k0N2MXFPRbxu5gIwHyMJVllA3pknFXhQgYGaW/JuZMHFKqRGpQNNQxu203HtvDhpYNXPfqdewI7EChOK7iOK5fcD15vrwPTJCklMKlXOT6csn1DT33TymF2947NT5tZWP3Mxsz0P10jX2oulKKMjwZZHj2rCySEEKIg1Q8Ts31PyTw0kvkXvYJCr7whUPiM//QrSezj/R36XmkK0zbdzO4XttLY6iR77/2fba2bU3e37cP//YHKjgWQgghPmicaJTQ8uWm2+by5YNXAkmhEwniTU3oaHQfjnD3SIA8TB7bc1A2t+jKEd4XYokYN751IysaVyR/1tDRkFywJoQQQohDk+X3k3PxRaQdeSQ5F188rFre4VWr2PKRS+hYsmTfDXA3SYrFMB2MwTHs23HXheqoC9VhK5uS9BKqAlU4ONy/9n5GZY7io1M+Ku2khTgYKYVyu9GOg3IdfFfOhBD7nrIs8j75SfIuvXTIZSPB5C53vL2YWFXViJxBlgBZ7BXFacV8duZnOb7ieH74xg95deerxJwYt71/G+UZ5Rw36jhJtRDiIOMZXUnlX/4C2sHKyJBKA0Ic4vpqUDWUz+6uknTDkkjQ8fbb/TdAGYLdbcQ1FBIgiz3mttz86OgfsaB0AQDfPeq7fPWFr7KmaQ2BWICfvPUTU/Yrb6oEyUIcRCy/H//MGQd6GEKITrHqasKrVuEqKsY3Y3p3o7JEgo7Fi3GCQVwlJfimTev+XTxOx+J30NEIaYcfjpWWhtaayOrVxGpq8M+Zg52bixMI0PH224SWr8DpCOLKzcM3bSr+ww7DTk/vMY5EMEjH4sWmxXwKT2UlngkT+v2s14kETjBIvL6eyNq1hJYvB60JLVnSq4GQnZuLf84cVB8pG1pr4jU1dLz9NpENG9HRKK7iItLmz8c3dSq43Xscb0iALPaYpSxyvN2tQMvSy/jBgh/w1Re+Sm1HLTXBGn74+g/59Ym/piStRIJkIYQQYjdEt2xlx1e/RtrcuVTedSe4TVWieEMDVd/6NvGGBtIOP4zKu+7q/l1TE1Xf/ja43Yx98F9YaaZrb9Pf/k7rI49Q/utf4R0/npofXE/H++/3CHqV38/ou+/GP3tWj3HEa2qo+ta3cAI9O0/mXX45Rd/6Zr/jD7z8MrU//RmJxkacUCi5oK/httt71XhOO+IIc4y7BMg6FqPl3/+m4Y9/Il5T02MGWvn9ZJ5yCsXf+iZ2QcEexRuHbIBsYfXIe407cbTWEpztB0oppudP5/+O/D+ue/U6ArEAq5pWceNbN3Ljoht7Na8QQgghxOA8oyux09OJ7dhBIhBIthKPbt5MvLkZXC6im7eQaGnBVVgIQLyqikRrK/65c7FTW7ZrDY5DeMVKGu+8k3htHTkf/hCecePQ8QSRdWuJ19fjGTum1zjcpaWU33ILiaZm4s1NNN97H7Ft2wZNl3AXl5B97rmAxgkEab7vPnQkQtY55+CprOi5bXl57+DYcWi+9z7qbr4ZXC6yzz2XtCMOR3m8RNaupfXRR2l79FGctjbKbv4FdsbulyA9ZANkj+0h3Z1OfagegM2tmw/wiD5YlFIcX3E8X5r7JW555xZiToyXtr/E7Utu5+vzv47HPjQKiQshhBD7i52Xh7usjMjmzcTr6nDl5qK1JrRsOcrlIv3IIwm8/jrRLVtxFRaaVIqNJgXBN2VKn3nCzf/4B95Jk6i8+y+mpXnXRKLWOB0dWLukVwBYaWlkHGtas+tEguCrr5oAeRDeqVPwTp0CQLyujtZHHiERjZJ97jmkD6FFemTDBhp+/3sASr57nQm2u9ZGnH0WGSccz44vfonAyy/T9sQT5Fx00W5PjB6ypQX8Lj9js7v7sj+/7Xk2tGzoldCttU5+jRQjaSx7wlIWF026iEumXIKFhUbzwNoHeGDtAwe8cYoQQghxsFFeL96JE9HhMNGtpu8AjkNo6VLs3FwyTjoJEgnCq1YmY4nwmrWgFL7p0/reqdYUfftbeMaMQVmWaQKlFMqysDMy9uqV9+S++9hn6u/62k5rTduj/yXR3Ix/3jyyzjoL5XL12NY/Zw7pi44Gx6Ht8ScgHt/tsR6yM8iWsjh9zOm8vONlEjpBTUcNX3nhK3xowoeYlDsJW9mE42FaIi3Uheo4ouQIDi85fL+PsyPWwYaWDQRjweRXIBagLdJGTUdNcrvlDcu5c/mdpmuZO4N0dzpp7jQy3BlMyJmAz+Xb72MfCrfl5qrZV1EVqOK5bc8Rc2LcvuR2yjLKOKHiBEl5EUIIIYbBN30arY88QmTdevQpp+AEAkTWr8NTUYF/zmwsv5/QsuXkdqZQRNavTwbWfX3mesaPxzd15C+i19EowbffBiDtsPkoy0LHevda8E6cCEB0yxYS7e248vJ26/4O2QBZKcUJlSdwyuhTeGrLU2g029u389v3f4uFBapz9hhzhpXjzTkgAfL65vVc8cwVRBNRHO0kx7OrlY0rWdm4Mvm9QmEpizR3Gn89/a9MzJ24v4Y8LEop0t3pfOfI71DXUcfyhuUEYgFufOtGitOKmZY/bcT/UQohhBAjgVIK72STKhFZvx60JrpjB/G6ejKOOw53WRmu4mIi69aiQyF0LEZs+3Zc+fm4S0v73Ke7tATlGflpj04wSLy2FoDWRx4l+NrrfW4XrzeptU44hA6Hd/v+DtkAGcBn+/juUd+lJL2E/278L03hJjQaB4euOFSh8NgefHb/M7Aey5PsROe23EO6b0tZeF1ebMc23ff6CwIV2MrGZe3eU2Eru88mIAqFz/YRsSPJYHooXJYreawDdd+zlIXX9vb4f3+UUhT5i7h+4fV87YWvUdtRS0ukhZsW38Qtx91CYVrhkMYmhBBCfNB5Kiuxs7KIbtmCjkQIr1yFjkTwT5+BlZaGd8IEgq+/Tqy2Fh2LE29qIm3ePFPLvA/K7e5VQWIk0tFosqFIvLaWeGNjv9uqtDQsn3+P7u+QDpCVUmR5svja/K9xyZRLWNGwgq1tW2mPtmMpi2xvNqXppYzOGs2YrDF97sNSFtcecS3BuCllMtQKDBNzJ/K3M/6GRqNQVGRW9LndpNxJ3HPGPf3OHA/GwqIiq/e+C/wF/OnUP5HQplxLaXrfZ467+sjkj3DK6FMAEyD3FyRPyJmQHPdAx9dFKcXEnIncedqdtEfbzc9Q+F179gIWQgghPkjsvFzc5eWmkkVLC+Hly1E+n1n8phT+WTNpf/ZZIhs2AAodDpvawAd5ox9l28ljKPjSl8g86cSBb2DbyUoeu+OQDpChM+kbRXlGOeUZ5bt1+/LM4d/O7/IPKe1hqNsNl9t2Mz5n/LBuo5SiwF9Agb9g0G19Lt+wx62UojS9dMjBuhBCCCH+n73zjrOjKv//+8zcXrb3lk3vJIQAgYQSOkgTEUFAQLFh4YuAgDQpigoq2CiCIhZ+0lHpvSSkkd6TzWZ7r7eXmfP742ZvcrM1yaafd177ys69M2fO3L33zmeeeZ7Pk4qw2bCPG0tk/XqitbWEN27Amp+PtagIIQSOyZNB0wivWYvmSgShHJMP/nRGze3GkpmJ0dqKjMewjRq1V4/pkHWxUCgUCoVCoTgUcUyajIzHiaxdR6yuHvv48Uk7NtvIkejp6UQ2rCe6pRLhdGIbPWY/z7gPhNie2mEO7mwlHA6c06cDEJg/f4/yi4eCEsgKhUKhUCgUBwlCCBzjxyMsFoJLlmB2dyc63W0Tm3pWFrayMiKVW4lUVGDJzcFakL+fZ90bzW5PiHrTJLK5tw1vL4Qg/YsXorndhJavoPO555GxWMp2Pba9hs+HEQgMMNjgHPIpFgqFYvjpcYAJxoJ0Rjrxx/yY0sSqWfHYPKTZ0nBanAj69rscbOyYGaMj0kFXpIu4GcdpcZLlyMJr8+7WmD3jGtKgM9JJZ7iTqBnFrtvJdGSSZktLFLwe5LcgFQrF4YG1tBQtPZ3AwoUgJY6pU5PfX8JqxTFpIp3PPU98W/OQvpp97C4yHidaW4sMBjGDQQyfj3hbOwDR6ioCn36K5nKjuZxobjfW4uJE/vBOaB4PzunTidXU0P7039C9adgnTQRTYvq6EXY7zhkzth+XEDinTSPrqqtofeIJmn/zG4JLl+KZezKWnFxkPEa8qZnw2rWEli4l90c/wjv35N0+TiWQFQrFkOkRmUubl/Lfiv+yomUFbaE2IkYEKSWapuHQHWQ7shmbOZbjio7juMLjKHAXDCo+pZR0Rbt4a+tbvFn5JpVdlQRiAUxpYtEsZDmymJ43nYvGXsSReUcO2flFSkkoHuLDmg/535b/saF9A76YD8M00DWdNFsak7InceGYC5ldPBubNoDrjEKhUBwA6JkZ2EpKCC1fjiUvD3t5ecrzziOOoONfz0IshmPSxF4tm/eEeHMz1VddjdHZiTSMRHrEthQJ/3vv4//gQ9A0hK5jLSqi/Nl/oWdk9B5I08j51jcJr1tLdHMFDXfdlXDUINGdz3vKKRQfeWSKw4bQdbK/9S2E00H7X5/G99Zb+N56a/vxbZuH5vWi2ffMuk4MEtI+NFq6KRSKYSEQC/CHZX/gxU0vEoqHBl1fIJhdPJtH5j4yYHtxKSVr2tbw84U/Z3Xr6gFdXZwWJ5eMu4TvTv8uLotrQDErZcL//BeLfsH8+vlJV5e+sGpWzhhxBjcdfRPZjux9IZJ3ZQfqu1ihUCSRUuJ/971kCkX6BRcgdmgjHWtspOu//wXDxDP3ZOzjxvXqSuf/8EMiGzZiHzMaz6mnDvk7z/D56HzhBWQkOui6mttNxsVfQnP27VglpSTe2Ej3668TWrES0+9D2B1YCwtwn3ACnpNP7nNe0jSJbq3C/+GHhNesxujoBEvCtcIxcSKuo4/GPnp0ymsyAH0euBLICoViSJjS5I/L/8iTq57ElCaa0CjxlDA+a3zS+aQz3Em1r5paXy3d0W4Abj76Zq6YeEW/X75SSla3ruamj26iPlAPgNvqZmLWRMrTyrHpNlpCLaxpXUNDoAGJRBMaXxr7JW455pZ+rQillNT56/jRhz9iXfs6IGFdOC5zHKMzRuOyuOiMdLKufR1V3VXJ9ucnlpzIA3MeSKRz7F2RrASyQqFQkPi+pudnh+K9odx5TG4HyUjyLn5397mySrFQKBRDoinYxEubXsKUJrrQ+caUb3DlpCtJs6clm9VIJDEjRnOomaVNS1nYsJBTywaOTHREOvjZwp8lxfGMvBncOPNGJmRNSDbmkUjaQm38dc1feXbds8RlnJc3v8wRuUdwwegL+hw/bIT51eJfJcXxqPRR3Hz0zczMn5kU1RKJL+rjpU0v8eiKRwnFQ3xS+wnPrH2G66Zf12cTHoVCoVAML2JHR4t9sN1QUC4WCoViSFR3V9MR7gASjWeunHQlGY4MNKEl/MaFSHaQLPWWcv7o87l/zv0D+l5LKXlp00usbVsLJETsAyc8wNScqckOlD3j5rpy+eGRP+TUslMBiJtxnlnzTLLxzM7jflz7MZ/UfQJAliOLn8/5ObOLZuOwOFLGTben87VJX+OyCZcltkXywsYXqPPXDevrp1AoFIqDByWQFQrFkDBMI5kbLLf9G4geATpQ9NgX9fHfiv8mOzJePvFyCt2F/W5j1+1cMv6SZGS5squSla0re9kDxcwYL258kbgZB+C8UecxMXtiv+Pqms5FYy8i3ZYOQFu4jU/rPh3cdkihUCgUhyRKICsUiiFR6CnEbU1YBTUEGvjHun/gj/n3SERu6NhAja8GSLRxP67ouAEFtRCC0RmjyXRkAhCXcVY0r+i1XmOgkTVta4BE8d3JpScPmi5R4CqgxFuSXF7WvGy3W8ArFAqF4uBG5SArFIohUeItYU7xHN6ofANTmjy16ikWNizky+O+zJziOWQ5soChF0dIKVnbtpaYGQMg25mN0+IkEBvY3F0i8Vg9NNMMkBTYO1LRVYE/6gcSBX/ZzmyC8eCA45rSJN2enlyu99cTN+MDum8oFAqF4tBECWSFQjEkLMLCD4/8IY2BRpY3L8eQBitaVrCqdRVF7iJOKjmJM8rPYFL2JOy6fUhCudpXnfy9zlfH19742qCRXomkMdCYXPbH/MkUDUgI71pfLSYJVwpf1Md1716HJga/YdYSakn+HowFk84WCoVCoTi8UAJZoVAMCSEExZ5iHpn7CP9a/y9e2vgSzaFmTGlS66/ln+v/yQubXmBK9hQuHn8xc0vnDuhTLJF0RbqSy1Ez2mc0eDD6ErGdkc7k74Y0qPXX7vq4mCrFQqFQKA5TlEBWKBRDRghBhj2D7077LheMvoA3Kt/g9crX2dq9lbgZJ2JE+Lz5c5a3LGd63nRuOOoGjsg5ol+RbJjbG3e4rW5GpI3YZWu1EWkjBhzXptsYnT56SBHkHSnxluzyNgrF4c6ONQl7u9nOQPUPqhumYk85ZAVyxIjQHkr0BkdAjiMHq27dv5NSKA4BhBAIBCXeEq6dei2XTriU5c3LeW3La8yrn0dnpBNDGnze9Dk3fHADD570IDPyZvQ6YQkETsv27koTsibwp1P/hK7puzQfTWi9RPWO4+Y583j0tEfx2Dy7dpyIpFuGQqEYHBmP0/Xqf4hs2ULmpZdiLSnea0JVSkn3628QXLgw5XFht5PznW9jyc7eK/tVHD4csgJ5Xds6rv/geuJmHLtu57HTH2Nc5rj9PS2F4pBCCIHX5mVO8RyOLzqequ4qnl3/LK9UvEI4HqYl1MLvlv6OR097FJfV1Wv7fHd+8vfOcCdAv53xdoUdx/XH/MTM2LCMq1Ao+ife1ETzgw9idHai2Wzk/PAHe3V/0YoKfO++i4xEMKNRiMXQ3G6yLv8qKIGs2EMOWYFsSIPuSDdxmRDIqthGodh7CCHQhc7I9JHccswtjEgbwUNLHsKQBmvb1rK1eyuTsif12m585ngEAomkKdhEU7CJkekj93guozNGY9ftRIwI/qifyq5K8l356rbrMCClJF7fgBnq7Qqiud1YCgp263WWUiJDIaRhoHk86m+1H4i3ttL54ouknX02trKyXd5e2B1o6emYgQCWvLy9MMNUsq/9BhlfuQQzGCS0dCkNd9291/epOHw4ZAWyQqHY9wghsAgLZ488m7+u+SvNwWaiZpTWUGuf607NnUqmI5P2cDv+mJ8Paz6kPK18j8XRyLSRlHpL2dy5mbiM83bV2xxTeAw6u5a+oegDw6DhnnsILl7c6ynPySdT/OuHdqv1a6y6mvof34LR1UXej3+MZ+7JSiTvQ6SUBBcvpuX3f8AxefJuCWQ9O4vSP/0Jo70Nx9Spe/XvJ4RAuFxorsSdKaOjY6+1HFYcnqgKFIVCMShSyuTPUIia0WQXOw0Nl6V3egUkmnOcXHpycvnZ9c+ypWvLkPYz0JzcVjdfGPWFZG7yW1vfYknjkj0eVwEIgXP6dFwzZ2IfNw5rQQEyFktEf6OR3R42tHw5oRUriG7diu+9d4dxwoqhEli4EMzdv9sqhMA+ehSuo49GcziGcWYKxb5HRZAVCsWQeK3yNXShMzN/JlmOrD7bSEspCcaD/Gvdv+gIdwCJBiBlaX1HozSh8bVJX2Ne3Tyagk00BBq49ZNbueXoW5iWOw2LZknuo0ewxmWc9lA7y1uWE4wFuXDMhb3GFULwxTFf5K2tb7G+fT2+qI+75t3FzUffzJziOSk+zT3j9qRlrW5bzdaurVw+8XJ0oSLOvdA0cr77HTBNpGFgdHRQdfkVxGp33UpvR6xFRWhuNzIaxTHu8KsX6XkfynAYo7sbGYkgLBY0rxfN7QYh+rdMNE2Ix0HTQN/2njVNjK4uzEAAoetoaWmJaOtO4/Ts1+z2EVq6LPFYPI6MRlN3sm3sXp/5nn3vjMWC0IYeg5NSIqNRzO5uzFAYNIHmciXSbazWvVrsJ6NRjM5OZCSC5nSipafv1X0qDg6UQFYoFENiRfMKntv4HLnOXCZmT2Ry9mTK0srIsGegoeGP+dnStYVPaj9hVeuqZPOOC8ZcQI4zp88xhRCMSh/FzUffzD3z78EX87G+fT3fe+97TMudxhG5R5DnykMg8MV8NAYaqeisYEvXFtrD7Zw76tw+BTJAliOLnxz7E27+6Gaagk3UB+q55eNbmJwzmSPzjqTQXYiu6QRjQZqCTVR2VVLRWUFzsJkjco/gsomXqZSMPkiKBl1H6DrS6RqWW9vOGTMoe+pJzHAY5/Tph5U4kdEowWXL8L35FsFly4g3NyOj0YSwzcjAdeR0sq78GvZJE/t8XSIbNtB4z724Zh5F7o9+RHTLFlqf+DPBxYsx/T6EbkHPzibj4i+RdfXVye2idXX4332P8MYNRDZtIlJRAaZJ8y9/SavHm7IPx+TJFNx5x3YBvo3Q0qU0PfggmDvccRGQc911eE8+efBjlxKjrY2uV17B9957xGrrMEMh0DQ0lwtrURGek04k6+qr0ezDV2grpUQGg3T99390vfoq0erqxEWJw4F99Ggyv3IJntNOQ7NaVerGYYoSyAqFYkgIITClmSym+7DmQ4CkV7CUMqWxhkVYOGfUOVwz+ZoBvY2FEJw+4nR0ofPgkgep99cTjAf5rOEzPmv4bMA5DeRTLIRgeu50HjzxQe5feD+bOjYRNaMsa17GsuZlg467q37Mij1D6DrO6dP39zT2C7HmZupv/jHx5mY0lwtLbi6a14sZDBCrraOrqorAZwso/dMfsU+a1Eskm4EAodWrQdcJr1xF3Y9/TLyxET0zEz0jE9PnI1pZidwp0htasYK2p54CKROR4G3pFfH2DjR/ast3o7AQ+kg7EhYLwmpLRH79fmJNTbDtzsJgSCmJrFtH/e13EFm/HgAtLQ09IyMZAQ8tW4YlOxuhD9/FqpQSs7ubhrt/iu+dtxEWa/IOhtHRQXDJEkJLl5J55RXkXn/9sApzxcGDEsjDSPJWlTST0bOeE/ieREN6hEePE8eOJ+/DKcqi2L+cVX4WjYFGVrWuojPSmcwx3tEhpsfbeGzmWL487sucWX7mkNpOa0Lj1LJTGZ85nmc3PMv71e/TFGxK7mPH8e0WO4XuQmYVzuKisRcNOK4Qgul503n89Md5YeMLvFH5BrW+WqJm6u1jgcCm28h15jIjfwYXjrlQpVcchCTzxk0zIeaEAE1LfFsO8buy1xiaNmB6w3BgLSwk45JL0Nxu3LOPx1pYiLDbE5HlRYtouPtu4k1NtP/znxTef3+/xxKrrqbh7ruxFhZSeM9PsY8bh7BaMXw+wmvW4JgwIeU4vKeeivvYY4GEg0XV167C9Pko/OnduI45JmVsYbX2ih4DOKZNY8Rf/4KMxxPpNld+jVhd3ZCO22htpf7224msW4+loICcb30L9wlz0NPTwTSJt7URWr4c28iRfe57tzFNWv/0J3xvvYWtvJz823+SuGthtWIGgnS//hrNv/kt7X//B/ax40i/8AJ1rj0MUQJ5G1JKlrcsZ37d/GQUbFT6KM4sPzOlcUFVdxX/2/I/pJTMyJ/BcYXHAeCL+ljQsIBFjYuo8dUQjodxWBwUeYqYkTeD44qOI9uRPeQPmZQSQxpUdlWyoGEBa9rW0BpsJS7jeG1eRqePZlbRLKblTsOhO/ocd3PHZt7a+hYSycj0kZwz8pw+c0bfrX6XDe0bALBqVr48/stkObJ6jVfnr+PVza9iSpOytDLOHXWu6jR2mCCE4Mi8Izki9wjaw+3U+mppCDTQEe4gFA8hkbgsLvJceYxMH0mJt6Tf9+VA+yjxlnDTzJu4duq1VHRWUNVdRWe4ExMTt9VNniuPMm8ZRZ4iPFZPcrvBxs1x5vDtI77NVyd8lcquSiq7K2kLtWFIA6fFSY4zh1JvKSXeEtJsaQj2riBSgOHz0fHs/0OGQr2e85x8Es5p0wbe3u+n49lnkbEYmZdcgp6ZSXjdOnxvvU14w3rMYAjd48E+fjzeM05PiMMBRJaUEhmJEFyyBP9HHycirpEIWnoazilT8J56KrbRo3cpr3bIaBo51323txC32fDMnUvGqlW0PfoY4dVrkOEwwtV30Wu8pQVLQQHFv34IPXv7+UZPS8NaVNR7t3Z7Mjoq4/HksWle75AbbQghwGpFWK2JCLU+tNdHSknny68QWb8Bzeul6Je/wHXMMSnHr2dkYBs1avt+honI5s10vvQywm4n/447cB9/XHJ8zW4n87LLiGzcSOdzz9Pxz3+SduYZ/b7mikMXJZBJfFAXNy7mJ5/+hKZgE5DwZz1r5Fm9BGB1dzVPrHwCU5qcPfJsji08liWNS/jN579hffv6Pv2WX9z4IiPSRvCDI3/AqSNOHTQyJaWkPlDP4yse593qd/FFfb3W+bDmQ55Z+wzT86bzvenf48i8I3vNNRgP8pfVfyFqRpmUPYnTyk7Dbkm9VRQzYzyz5hmWtywHQBc6k7InMad4Tq9CjmVNy3hsxWNIJJeMv4TzRp034HEoDi16LNzyXHnkufaOx2lPl74sRxZZBVkcXXD0sI6dZk9jWt40puUNLL4Uex8zEKD9b3/DaGvr9ZyenT2oQDYDAdr/+jRGVxeOiZOIbq2k9dHHMLu7U9bzf/ghHc8+S+73v0fm5Zf3KZKllMTq6mj6xS8IfPwxMhpLHePd92j/2zNkff0asr72tWG/5S6E6DcqLITAMXEiCIEZCCBjsT7X27YymZddliKOU/ZxACGj0YRbiZR45s7FNXNmn3Mc7nlLKfF/9DGmz4dj6hRcR/Xu8omm4TnpJDpfeJHIli3E6uqwjx07rPNQHPgc9gJZSsmixkXc/untSXE8OXsyvzjhF4xIGzHgh7Oqq4p5dfO4c96dtIcTba2tmhWH7sDEJBwPY0gDiWRr91bumn8XutA5peyU/quRpWR9+3pu//R2NnVuSj6uCx2HxYEmNCLxCFEzSsyMsbhxMdd/cD03z7yZ80aflyKSiz3FZDgyaA420xRooivaRZ4lVdi0hduo9lUnlw1psKZtDXOK5/Sa28aOjcno+qSs3k0fFAqFYqjomZkU/eqXGK2tGJ2dRDZtpvOll3bdZswwaHvqKcKrV6N7vaRd+hUc48YhpSS0fAX+997D7O6m5eFHsI8f3ytKKaUk3txM/Y03EVqxAs3twjP3FJxHTkdzuojV1eF77z2iFRW0PPI7MEyyv3ntsObE9swDKTGDQYz29oQDRSiEjEaJrFvXs9aAYwi7Hcfk3jnKByJGZyexmoTzifu4WYlUln2BlITXrAZAWG0EPvmUvsoNIpWVIAQyHCbe0qIE8mHIYS2Q+xLH03Kn8cCcByjxlgz6JVPZXck9n91De7idQnchF429iOMKjyPLmYUpTWp8Nby86WXer36fuIwTiAX4w/I/MCN/BpmOzD7n0xBoSBHHTouTM8vP5MzyMynxlKBrOp3hThY1LuLFTS9S46uhK9LFLxb9gjR7GieXbDfXT7OlUeIpoTnYTHe0m8ZAY6/I35bOLXRFutCFjlWzEjbCrG5djSnNlEi3Kc3knGyajbGZYw+KL2GFQnFgotnteGbPTi6HVq2i6z+vIqO77sMbWrIE+9ixFD30EPaxYxBCIIHMSy+l69VXabz7p5jBIF0vvYTr6KNTo7WmSeujjyXEcXo6RT//GZ6TTkpamkkpybzichpuvY3A/Pm0/eUvuOfMGVYhKk2TyIYNdDz3HMGFi4i3tCAjkUTh3LY59lUgtzPCak02zjjQMf3+hFuFrmHdze6Lu4VhEG9N3LUILV1K7bJ+CnZ7Xm8hEm2sFYcdh61A7kscz8yfyc/m/IxCd+GQPqyheIhQPMS4zHH88oRfMjpjdMp2Zd4yZubP5KElD/HvDf8GYEvXFpY0LeG0stN67cOQBo+vfDwpRN1WN3fOujORBy22+0+WekuZkjOF00eczm2f3sbKlpX4Y35+s+Q3TMqaRL47HwCLZmFc1jiWNi8lZsao7KrkiNwjUl6D1a2rMaRBsaeYUemj+KTuE7Z0bSEQC5BmT0uuG4wHqe5ORJozHBkUe4p3+TVXKBSKvYGwWsm94Qbs47ZfuAsAXSftrLPo+Oc/Ca9ZS3jtul45vNGtW+l+/XUAMi+5BM/cuSl5xkIILLm55Fz3XYKff47Z3U33f/6DY/Lw3EWTUuL/4AMa7robo70da3Ex3tNPxz5mDHpWJprTRXjNGtqeeGJY9nfAkBT9Yt9Fj3fcN2AfOwbnjKP6jCBvR2At7J2/rTj0OSwEskCg7dA0sEcc/+TTn9AcbAZgVuEs7p99f8JzdReuZJ0WJ7ccfUsvcQzbugrpdq6afBXvVL1De7gdU5osbVrKaWWn9RprU8cm3t76dnL5sgmXcdbIs/rMWRZCUOot5SfH/IRvv/NtuqJdbO3eysubX+bbR3w7OZcdUyE2dW5CSpl8zpQmK1tXAjAibQQzC2bySd0ntARbqA/Upwjk1lArbeHEVXept5Q02/bnFAqFYn9iLSvDdXQ/OaxOJ7bykYTXrMXo7sYMR5JRViklgfnzMbu7EXY73tNP67MITwiBfexYLLm5xGprCS5blvApHoZcZLOri+bf/BajrQ3P3JMp+OlPseTmphbsSfOQ8+IVLhfCZkNGIhjt7dtdR/Y2moaeljh/2SdOpODuuw6511YxPBwWAlnX9GRxWl/i+ITiE7jn+HvIcebs8m2eGXkzODLvyH63E0JQ4C5gVPqoZJ5ynb8uaQPXQ4+bhD/mByDTnslFYy8a1Od1QtYETig5gf9t+R+QaKl7xcQr8Ng8CCEYkzkGm24jakSp6KxISZ3wxXxUdFYAMDZzLJOzJ2MRFsJGmI3tGxmfOT55i7Gqu4pQPFFtPj5zPBbtsHjrKBSKgwD7yJGJbnP9kBSyO3j99hBevSaxjtVKZONG4k3NfY4hY1F6coDjbW0J941hEMjRrVuJVVeDxULW1ddgyUsN0kgpibe0DinF4mDCkpGBNT+PSHc3wWXL8J511r5xHtc07BPG4//oIyKbNiPD4YMmLUWxbzksVI5Vs2LX7b3EsUBwcunJ3H3c3WQ5snYrB2pW0axBxaIu9JROYsFYEFOaKeI3ZsZY0rgkuTwha0Ii1WOQrwxNaJxYciKvbXkNiaTGV8PW7q1MyZkCQJG7iEx7Jk3BJmp8NQTjQby2RIekWl8traFWBIIJmRMoSyvDa/PSEelgVesqzhu93aViU8empEPHpGxVoKdQKA4c9KzMgaOA/T1lGMSaEyl2pt9Pw513DbyjHpEaiyENY9cn2gdmNJq4s6fr6F5PL3Esw2H8H3wwLPsaCKHrCIslUSjo96fcbdwr+3O5cB8/m8imzfjefpvMSy/FNnJkn/vs8aYejvkIIfCcfDLtz/ydaEUF/k8+wXvGGQPud7j2rTi4OCwEsk23YdNsrGlbw53z7kyK49NHnM4ds+4gw56xW29+TWiMyRgzuA8rIsVLuS8rOH/MT51/u7n62MyxQ2pU0NOq167bCRthIkaEis4KJudMRpCwtSr1ltIUbKIt1EZ7uB2vzYuUkrVta4kYEey6nVEZo8i0Z1LkKaIj0sG69nXEzBg23YZEsrFjIwB23T6kYz6Q6Cl+rPHV9LtOhj2DcZnjhuW4pJQEYgE6wh1kODLwWD0H1eulUBxsCMtunsqkRG4rwBJWK7byEaAN/r2rZ2YOm4uFtaAA3ePB6OrC98GH2MeMAasVpMTo6qLtyScJLl48LPsaCM3jwVJYQLylha7/vYZ71iy0bakImCbSNBFWay8Bv+2XxDqx2HajDcNILGtaSo7xjjniGV+5hO433yTe2ET9LbeQd+ONOKZMSdjoSYkZDhOrrydWX58snOx33zt0CZTxeGJ5W5OXnfftnDKFtLPPpuull2j6+QPIeBzP7Dlo7m2pN7FYoknJypVoNjue004djpdYcZBxWAhku26nIdDAnfPupCHQAECOM4cfzvjhbotjSLTSzbBnDMsc/VE/gdj21p75rvwhb5tuT8dhcRA2wgA0BhoTX1IiMcfxWeNZ0rSEYDxIja+GEWkjkEhWtKwAINORSaG7ELtuZ2zmWNa0raHGV0N7uJ0CdwERI8LW7q0AZDmyKPIcfAULb219i4eXPtzv8ycWn8gjpzwyLO2FGwIN3PzRzWzp2kJ5WjkPnfQQxV5V1KhQHHBoGprDCSS8l0v//OdEF7fBEGJY8o8BrEVFeM88g87nnqftiScILVuKbUR5ovvdqlXEm5rIvOJyOl94cVj21x/CbifjootoXLsO/3vvUVVVlehgZ5oY3d04Jk4k75YfpwjO6NattP35SUxfN2YgiOHzEW9KRORbH3ucrlf/g+Zyobnd2CdOIPvrX98ucoXANnIkBXfeQcNP7yG8ajU13/4O1uJi9KwsiMeJt7cTb2nBMXEinhNOSBHIvnffxff2Owk3jGCQeGsrxOOYpkndTTehZ2SgudxoHjdpZ56J55RTth+sxULej36E0dGB/6OPqL/lVqyFhVjycgEwurqJt7Rg+nxkf/0aJZAPUw4LgRyOh7lvwX1s7tycfKw11MqTq57k9mNvx2Fx7Na4mtCwatZhmWPEiBCX26+AnVbnkIW7VbOmzGNHoQ0wMWsikIhcV3RWMLtoNuF4mPXt6wEoTytPpl1MyZ7CK5tfoTvSTVV3FQXuAjrDnQnRDck0jIMNh8WBx+ohakSJy8SXqMn2SL6JmfR43lMWNy5OFj+ublvNwsaFXOQduCWyQqHYD2ga1uLExWtCaIWwFhTs2znoOnk33ICw2eh+400CCxcR+GwBwmbDVl5Owf334T3pJCIVFYkmKH0VItpsWPPzEU7nbke2hRCkf/GLmMEgHc/+P6LV1US2bEFoWqLQcfSoXtsYnZ0EFyxAmtvTTfSshIWpjMeI1mz32JfRaCL/e4f5CSHwnHoqZUVFtD39N4ILFxKrqyNaVQVCoNntWAsK8MyZ08vpIlpZSXDxopTHLAX5yXkZnZ3Jxx3jJ/Q6Vj07i6Jf/ZLOl16i6+VXiNXUEGtIBNCE1YKekYn72GNThbXisOKwEMgtoRZaQi1YNAul3lKquqowMflvxX8p9hRz7dRrd7vobDgijpAQ2zsX7e0KO4o7sdMtpTGZY7DrdiJGJHmR0BJqod5fD8CUnClJG7kJ2ROwaTaiZpS1bWs5puAY6vx1yeLB8Znjh5T6caBxwegLOLHkRIKxIP6on+5oN39f+3cWNi4c9n3pQkcgkoWYqqBRoThwcc08is7nn8cMBAguWYxtZPk+TYkSQqClp5N/661kf+MbCZEWj6OlZ2AtKkwWHxb/5jdgmmgeT68xHJMmMfLFFxKiso/nh4pmt5N1zTWkf/GLxOrrMQNBNLsNPTMLS25OL3HunDKFkS+9OKTQgtB16CMVRgiBfeJEih74OUZHB7GmJsxAEGHR0dMzsOTmonncvfaddeWVZFxyyZCPq6/96l4vWV/7GpkXX0yssRGjoxOQiVbbubmJuwmaplLkDlMOmzN3iaeEb0/7NicUn8B9C+7jver3MKTBU6ufosRTwhdGfWG/fggcFgdWzUqIhFOEL+obcpFE2AgTNbYbme9swVbkLiLLkUVDoIGq7iriZpwtnVsIxoNoQmNqztTkuqWeUrIcWTQGG1nTtibZBTBuxhGIg7JATwiBy+rCZd1eqSyl5IOaD/aKQD628FhmFc1iU8cmpuRMYXbR7ME3UigU+xwhBO7jjsNaUkKspoaOv/8Dz5w5WAr79sLv6XYH9GkHtyfzQNexFhT0G8HWBxC+wmJBz8gYtrlYMjOxZPZuZtVrXat1WPbbc/yWnBwsOTmDbwBoTiea0zks+xZuN/bRo/d4LMWhxWEhkK2alXuOv4ejC44G4LZjb6M52Myq1lWE42EeXPIgBe4Cjso/ar+J5DRbGhn2DLqj3QApBXuD0R5qJxxP5B8LBEWeopTj8Nq8lHnLaAg00BRoIhgPsr59PaY0SbOlpRTdpdnTKE8vpzHYSEVnBaF4iMquSiCRy92X37MilRxnDr+b+zv8MT9emxebZtvfU1IohoWUO1vJwqzodncH00zcSrdaExG/PgqkUsbp+b+noKvn4Xh8e4HXDuPsje8ePSeH7G99k6Z77yOyaRN1N/yInO9/H+fUKYhtAkxGoxjtHYTXryMwbx7Z116Lraxs2OeiUCgOHA4LgawJjTR7WvLLNc+Zx93H3c31H1xPnb+O9nA79y64l9/N/R0j0kbsFwHosrgYkzGGal8iZ2tD+waiRjTp39wfUkrWta8jaiYiyA6Lg9EZqVfCutAZnzWehY0L6Yp20RZuY0PHBgCKPcXkunJT1p2UPYkFDQtoCjbREmxJdtDLdmZT6C4ctmM+VBFC4LA4dju3XaE4YInHaXvqL0S2VGD6A5iBAKbfnyzMCi75nKqrrk4WZuluN46pU8j86ldTxLLR1kbr449jtLcnxgkGiLd3JJ0I2p9+Gt/bbyfH0dxu0r7wBTyzjx/2QxJCkHHBBcQbm2h76ilCK1ZQe911WPLzt0VHJYbPj9HRgen3I+x2Mq+4ctjnoVAoDiwOC4G8M0IIxmWO485Zd3LLx7fQFe2isquS+xbcx4MnPUimPXOfi+QeP+MPaj5AItncuZnNnZuZlD1pwLnEzBgf1Gz3yByVPopSb2nKOkIIJmZNRCAIx8PUdNdQ1V0FJPyWHbojZd0pOVMQCIKxIFu6tiSdP8rTynFb+zfjVygUhzbSMPC9+y7h9et7P2mxYIZChNesSXk43tlB5mWXpTxmdPvo+s9/MQOpBcU9BVzx1taEK8EO2MeM7iWQhcWSyGsdpDAtmf9qsfTpiSxsNnK++x3sE8bT/pe/EF63nlhtLbHa2pTjs+Tm4j7uOCw52QPuT6FQHPwclgIZEkLwuKLjuOGoG3hg0QNEjAiLGxfz6yW/5o5Zd+C07Hlu067O58SSEynxliQbevxtzd+4b/Z9/UaRpZTMq5vH4saER6ZAcN7o81IEbw+jM0YnvZLXta9LdhGcljut17pjMsbgtrrxx/ysal2V7AA4IWvCQVmgtzcxpUl3tHvAokqvzTvkQj0pJf6Yn7gZT9z5sKUluxka0qA93E5zsJlgLIhFs5DlyCLPlYfTMnTXkx33JZH4oj6ag810RjqT88135ZNuT0cgVEqNIomw2Sj82f2YodCQt9G93l4OBNaiQsr+/ATS7O0J3x/WwtS7V5bMTEr+9EdkPD5o3mr2tdeSftFFCIs12WZ4Z4TFgve00/DMnkNkSwWRzZsx2toSx5CRgbW0FPvIkQkLsmHMP1YoFAcmh61AhkTU9oIxF1Dnr+Op1U9hSpPXtrxGiaeEbx7xzX3uPpDjzOHqyVfzwMIHiMs471S9Q6GnkG9M/QZeqzcpVKSUmNJkUeMifrHoF0SMCJDocHfOyHP6FDSF7kKyHFnUB+r5vOlzgrEgdt3OhOwJvdbPd+VT4C5gc+dmljYtxR/zIxBMzJ6491+Eg4y2UBvfeudbdEe6+3zeZrHxh1P+0CvtpT8MaXDXvLtY2bKSbGc2j53+GBn2DJY3L+cf6/7BsuZldEe6MaSRqP7W7ZR4Sjh75Nl8adyXSLelD0nQmtJkc+dmntvwHJ/Vf0ZLqCVZ6GnVrGQ5sji64GguGX8JU3KmDNjyXHH4IDQNx/jxezyO5nDgPOKIPZuLzYZzypTB1xMCW1nZkHKGhRAIlxPnlClDGluhUBy6HNYCGcCiWbh26rXU++t5rfI1DGnwl9V/ocRbwrmjzt3ndj/njz6f1a2reWXzK8RlnKfXPM2ChgWcWnYqo9NHY9WttARbWNCwgE/qPkl6Huc4c/jx0T/ut3GJx+ahLK0sKZDjMk6Bs4AST0mvdR0WB2Mzx7K5czMrW1cSN+M4LU5Gp6sCvZ0xpUl7uD0ZZd8Zu24nZsZ2acyOSAfNoWa6ol00+Bt4r+o9frv0t/iivtQVJcTNOBs6NrCxYyPz6+fz8zk/J8+VN2hazgsbX+CxFY/1OW/DMKgP1PNqxau8X/M+1069lismXoFNV8WGCoVCoTg8OOwFMoDT4uTmo2+mMdjI502fEzbCPLTkIQrcBczMn7lPRaFdt3Pz0TejC51XK14lZsZY27aWtW1rk7e7d25VXeIp4c7j7uTIvCP7nWtPod6ChgVJwTY6YzQea2/rIEEiD/mNyjeIm4mimVxnLnnuvGE+2oOfDEcGP5/zc9rCbXSGO+mMdFLVXcW71e/22VJ8V4gaUZ5d/yzvVr9LIBYgx5nD9NzpjEgbgSY0an21LG5aTGuoFYlkUeMiHln2CPccfw9W0XcDG0Ma/Gvdv/jd0t8RNaMIBIWeQqbnTqfYU4xEUuurZVnzMpqCTfiiPv6w7A+Y0uSaydektExXKBQKheJQ5ZAVyAKBTbehmRo23TZgQw8hBFmOLO4+7m5u+OAGanw1+KN+frnol/x27m8p8ZQkhacmNGyaDVOaiXGHKJ4twpK0+7Lq/XffE0LgsXq49dhbmZE/g3+s/QebOjcRM2NIZDLXVZCY8yllp3D15Ksp9ZYOOpfJ2ZOx6/bkGNNyp/V561wIweTsybgsrqRAHpMxBrdFFejtjF23M7s44XPc87pu6NjAR7UfJVNfdheJ5D8V/wHgzPIz+eGRP6TYW4yGlny+qruKez67h8+bPgfgvar3uHLilX2mw0gpWdK4hMdWPEbUjGLRLFw2/jKumXIN2c7s5GdEImkINPDw5w/z1ta3iJkxnlr1FEfmHcmMvBnqLoJCoVAoDnkOWYE8IWsCfzv7b0gp0YTGiLQRA64vhKA8rZzHTn+MjnBH8vGdI6zTcqfx93P+nhx3Z8eI/rhu+nVcPvFyAFxW14DFbj25peeOOpe5ZXPZ0L6BtW1raQo2YZgGGfYMRqWPYnLOZPLd+WgM3umnpwjwH+f8IynkCj19m+FDorveM2c/k4yCZtgzVB7qIOwN4SiRHFNwDHfNuguvzZuyD0HiPfvjo3/MN976Bv6Yn2A8yKLGRUzI6p1bHjEiPLHyiWRXxC+M/ALXH3U9dj21CFQgKHIX8ZNjf8LW7q2sb1+PP+bn72v/zrTcaVjEIfu1oVAoFAoFcAgLZJfVxYSsCYOvuANCCArcBRS4++5kBIlc3t0Zt8hTRJGnaJe381g9HJV/FDPyZvT5/K7gtrqHPHe7bmd81p4X4yj2DKtm5etTvt5LHPcghGBsxlgmZE1gSdMSgGQ78R2RUrK6dTXLW5YDCaeKqyZf1W8TEyEEGfYMzh99PuvbE5ZeS5qW0OBvoDRtaBeFikOPeGsrsfp6NJcL26hRw9pNbm8S7+ggVlODcDiwjxlz0MxboVDsP9S3xEGCEKLXj+LQp9hTzBG5Rwz497ZoFkq824stuyJdSHrbzs2rn5d0qhiXOW7QpjhCCKbmTMWqJVKCfBEfmzo37e6hKA4But96i6rLr6Dh7p8mm3ocDAQ++4yqK66k4dbbkJE9S31SKBSHB4dsBFmhOBQYlT5qSM1ZdkyT6Mkb3xFDGqxp297AochdhD/q77Npws5YNSsxM4aJSZ2/DimlukA7RJBSEm9oQJom1uLiwf+uhomMxQ4qcQwkW2DL2K45yigUisMXJZAVigOYPFfegAWmQyVqRGkKNCWX361+lwUNCwbdzpAGofj2phA9+cuKQ4R4nIY770Lzein+za9T2kErFArF4YwSyArFAYzTOjwdHaNmNEXohuKhlOWhMlDHQMXBR7y5hfC6dTiPPHJ/T0WhUCgOKJRAVigOYLRhKhOQUqaI2xJPCYWewgG26JtiT/GwzEex/5FSEl67BqOzc4/GQEowjMQDug5DqJHotZ2mgTa4G0/K9pDYXspd3l6hUCgGQwlkheIwwKJZUjrhfWHUF/jOtO/s8jiaUCLkYKYn5zhSuZXo5k10v/kWmCaRzZtp/vWv2TEpXbPbybzyCiyZmb3GEUJALIZ/3jx8b71NtKYGkFiLS/Cedhqek05Es6faB0opIR4nsqWSwPx5hFauIt7cBIaJnp6OfcIE0s48A/uECb1cJmJNTXT861ls5SNIP/98wuvX0/2f/xJevx4ZiaBnZ+M+bhZpX/gCekbGLr1HpZQYbW10PPccMhjEMXkK3jPPUE4XCsVhjhLICsVhgF23k+XIotpXDUBTsAld6ErsHmbIWIz6228ntHQZ0jCSEdxYdTXtf3smZV3d4yH9wgugD4GMrtPy+z/Q8a9/ASAcDmQ0SujzpXS/8QaZl15K3s03odlSbQQ7X3mF5l/+CtPvB11HczpBCMxQCP9HH9Hx//4fBbf/hLTzzkt5bxptbbQ//TS2UaNAQvODD2L4fIntTQNzRQj/++/je/ttin/9a/ScnCG9t6WUGK2t1N/2EwLz5uE8agYZl16qcrEVBxx9pbcdLt/fOx/7vjpuJZAVisMAq2ZlfNb4pA/y+vb1hOIhXFbX/p2YYp8iLBbyb74ZMxgEoOPZZ+l+7XWcM2aQe/0PU6Omuo4lr+/28uF16wivW0f6hReScdFF6DnZGJ2ddDz7/+h6+WU6//1vPCediHv27JSTmXPqVOyjR+OadSzuY4/FWlQEuk60spLWP/6J0IoVtPz+D7iPPx5LTk6v/UYrKmj6+c9xTJlM9te/jq28HBmL4f/wQ1offYzgosW0//Of5F5//aCvhZSSeEsLDT+5ncC8ebhmzaLo5z/DUlBw2AgPxcGDDIdp/dOjxDvacU49goxLvry/p7TPiLe00ProY8hYlLTTz8Bz0on7ZL9KICsUhwmzi2fzwsYXMKRBZVclK1tXcmzBsUoMHEYITcMxaRKQEIi+9z8AQM/IwDVz5pDTCmQwSMaXv0z+HbcjrFaEEMjiYvJvu5XIpk2EV67E/+FHuGfP3r5vIbCPG0fZX/+CcDpT3nfWkhIsOTlUfe0qYvX1RDZt7lMgy2gU2+jRFD/0EHp2dnIMW3k58eYW2v/2N/wffUzOt7+NcPZR4Lpt/aQ4vu0nBObPx33CCRTdfz967tAizwrFvkbGYnS/8Qax2lpkMETGly8+bO50mN3ddL38MjIcxlZWts8EskqyUigOA4QQzMyfmeyOGDEiPLr8UTrCHUNyppBSJtuOKxTC6STj0kuT4hgS7zHN7cZ1VKLrZ6y2BszU94zQNDSXq5cIFUJgKy/HUlAApkm8va3ffWd86aIUcQwgdB33cceBpmG0tWEGgn3P224HXU+I41tvI/DZZ3hOPYWiB36uxLFCoUhBCWTFYcXObg67+vzujr0n4w4XHquHbx/xbRy6A4Blzcu49ZNbWdu2lpgRS86x58eQBr6oj9Wtq3lsxWN8XPvxfp2/4sDBkpuLray0T0GpebwAyGiMPho6Jt5fpokZChFvaSFaU0OkooJIRUVCUEvZS1j3IKxWnFOn9rNfN2gaMh5HGn03MtFcLozOzkRaxYIFpJ11JoX334+elaXEsUKhSEGlWCgOaUxpsqplFS2hFgKxAP6YH3/Ujz/mZ3nz8uR6mzo28eslv8Zr8+KxevBYPbitbrw2L9PzpuO09L5d2xxsZl3buu3jbhu7zl+X7GYXN+P8dfVfKfYUJ8a0uZNjj0ofRam3b5GxNxBCcGLJiVw79VoeX/k4MTPGZw2fsertVUzOnsy4zHGk29MxpEFXpIt6fz1bu7fSGGgkbIS549g79sk8FQc+eloaYqcCPNhWPJN8O0t2VsgyHie4dBnd//0voVWriLe2Jlo/GwbSNAdtAy1sNrS0tN2fuJQ0/+IXBObNQzidZH71q+jp6UocKxSKXiiBrDikiRpRfr7w56xrX4fsK5y1jYZAA39f+/eUxwQCj83Dv875F+Xp5b22+bTuU+757J4BUw8MafB65eu9HhcIvj7l61w/Y/BiouHEolm4Zso1eGweHl/5OB3hDvwxPwsbF7KwcWG/2wkEuqbvw5kqDmi2+R3vCjIWo/Wxx2n7y1+Q0Sj2UaPwzJmDtbgIzeNFWCy0Pfkk8aam/gcRYo/s10LLlwOJCHi8uZmmX/6Kkt//Dkt+vhLJCoUiBSWQFYc0AoHX5iXLkbVb27usLjTR9wnZptnItPdhgTVE+opKA6Tb0sl2ZCf3PxTcVndyG6/NO+C6Nt3GZRMuY2b+TP694d/Mq5tHS6iFmBlLriMQWDQLabY0xmaOZW7pXE4pO2VIc1EodkZKSXDJEtqeegppGOTd8H9kfOUraB4PkAg6m+Ewnc8/N7BA3kOE3U7ezTfhmjmTuhtvIrxqFY33/4yiXzyA5nYrkbwPCW/cRNcrLydSanbAPnYs6V/84i7/LYzubjpffAmh66R/6SJ0t3s4p3tAYkYiRLdsIVKxBdPvR/O4sY0ciX30aITd3u9r2JPuZ/p8RGtqiFXXYHR3IXQdPSsLW3k51pKSlBqDvoi3tRFva0NPS8OSn58YOxolui1lygwE0dO8WEeMwDZiRL+fMSnltu22EKnYjBkKYcnJwTFpUsJJR4j9UpCoBLLikMam23jopIeIy75zEgdDIMiwZ/T53GkjTmNW0azdnltfAlkXOvfOvjcpVvsT0Tvzzanf5MpJVwIJ4S4Y+MtEExrjMsdxx6w76Ax3UuWrot5fTyAWQBMaXpuXPFceRe4ishxZWDSLEg+HIvvwTxqYPx8ZDuOYNJHMr34VzZV68WdGIpj+wF6dg7WggPRzz0U4nRTefx+13/8B/vffp/X3fyD3xh/1mTai2DvE6uvo+H//L5Gr3tMREfCcegrpF164y4LI9/4HNP/qVyAE1sICvKefvhdmfWAgbDaiW7bQ/OtfE1i4CBkKJV4/IRB2O87p08m76UYckyf3+t6WUhKtqKDz+efxf/wJsfp6ZDS6/UJlWyGt66ijyPnhD3BMmtTvd3/nc8/T+vjjeE87jaJf/TJhw/jQQwQXLU7MCZJzSj//fAp+enevv6uUctux/IbAZ59t307TsOTmkvnVy/DMnYuwWAa4B7x3UAJZcUgjhCDDkbFXxnZYHDgsjmEdUwhBuj19l7fx2Dx48OzydgJBljOLLGcWR+YduUvbKw5+hDUhCGUomCiM24vd43qcJbS09F5CVEpJaPly4i0te23/Sba1wnZMmkTBXXdRf8uP6fjXv7CWFJN5+eWqg94+wn3MMZQ/+yymz4fR2UnL735PZOPG3R5PWLa1Odf1/XKhE62uJvj553hPOQU9fde+w3cVo7ODuh/9iMjmCix5eVgnTgQhiNXUEG9uJrhgAfU33kTpn5/AWtq7ziUwfz7tzyRSCjWPB1tZGXpWJjIWT4zR2or/o4+IbN1KWT9jQKKmQIbDxBoaiGzYQN2PbiRaVYWemYFeVLTNkaYd0+fDVl7epziOVVdT9383ENm0CTQNa0kx1qJiZCRCtKpq2/ti0375XCqBrFAoFIcp9pHlIAThdesJr1mLY+qUxElMykRUzzJ8dw5s5eVAotlHdOtWbKNHJ54wTcJr1tD80K+R8d2707M7CCHwnHQieTfcQNMDv6Dlkd9hLSrGc8pcdbdkH6C5XDjGJ2wnpWHQ8eyzeySQvXPnUnjfvQi7A9es3b+ztztIKel65RXa/vo0zilT9rpA9n/yKcJmI/cH3yfj4ovRMzKARMpD6x//ROcLLxCtqqLzuefIvfHGlG2FEHjPOIPg0mW4jzsO17HHYM3LS1xUbPMHb/njn+h66SViVVV0vvwyuT/84YDzidXV0nD3T5HRKIX33oN79mz0tHSkNDHaOwgtX45z+rTen6t4nJbf/S4hjq1Wsr/xDbKuvAI9PR1pmsTq6mh55Hd0v/FGv842exMlkBUKheIwRAiB67jjsI0aRbSigtrvfw/nkUeiOV0Yfj+YJoU//xmWvlpN78a+PKfMpf0ffydWXUPNd6/DPft4NJeLaFUVwSWfYy8vxz1nNoFPPh2GoxvivDSNjIsvJlpXR/tf/krjffdRkp+PY3L/t5UVByaa203Gl760X/YtYzGCi5f0yqfeaxgGmZddSvY3v4mwbJdxlvx8cv/vegKLFhGrqiLw2QJyIhGEI/VOpyU/n+KHHgRd7/U+txQWknfD/xFctIhYTQ2hz5cmL5b7I97YhIzFKf3jH3FMOyJlTN3jwVpa0ud2kY2b8H/4EQDek08m57vfQbPbgUT2l628nII770jkNG/atEsv0XCg7iUpFArFYYolN5eiBx7ANetYzFAY3/sf0PXaawTmzyfW2NjrhK+5XVgKCrBk9+8brHs8WAry0TOzUm6pWouLKfrlL3EdPROjrY3O51+g4+//ILRsOd5TTqH4t78h/fzzsRQWojl2yr23WrHk5ycKgfo5UQubDWt+Ppa8PMROjiuaw4GloAA9J6d3bqvFQu53v0v6eecB0PqnP2F2dQ3l5VMcIiT93w1j+88QveullMSbW4hs3rwPZppAS0sj48tfThHHkLgQ1TMzcU6eDEC8tTXZVn7n9UQ/d4eEEOhZWdjHjgHA6OhAxmK91tuZ9AsuwHFE3x7lYlta045IKQl8Nh8zEABdJ/2ii3qlxvTMxXvmGYPuf2+gIsgKhUJxmCKEwDF1CqWPPUasvh6jvR2EQE9LQ8/N7XWrOO3cc/GceipC1/sVqhmXXELa+ecnTt475A0KIXBOn07pE08Qq63D6OwAqzUhanNzQddJO+ssPCecgNipgM8+ciQjn/s3INC8fefaOyZNYuSLL4AQaN5UJxf3iScy8pVEK22xLUK147xwuSi49x7MUAgBSXcNxYGLjMfpeuUV4s075a3rOulfvBBrXt7gY0iJ6fcT+OwzggsXEqutw4yE0RxOLAUFOCZPwjVjBrYRI1LEqJQSo7OTWH090cpKAvPmY3R1gqbT8e9/Y8nKTtmP5vWQ8eUvozmGp2bFVlaGtaio7yeFQM9IfG5lLDZo2pKUMtmcRxpGwpPcMJLHK3ua9wyEruOZM2fXCiulJLx2bWJzrxfH+HH9imvHlCmJ75J9nGahBPIBjmEavLTpJeoD9QDMKpzFsYXH7udZKRSKQwUhBMLhwD5qFIwaNeC6mt2evAXa7zoOR79CQAiBcDqT0aleWK3JfMqU7SyWPh8f6jqazYY2QOGW2FZpP9ixKQ4cpGHQ+eJLhFau3N6BkUS3Rffxxw8qkKWURCsrabzrboLLliXSCHrsxHYQYnpODmVPPZnMl4aElVn9jTcR/PzzVAcIM07HP/7Za1+WwsLEHYphEsiWvDyE1dr/CjsKzf66WUYihNeuJbhoEZGNG4k3t2CGgshoDBmNEmtpHvJ8hM2GJS9319KSDINYc2IfWlpar4vaHbHk5CRcLKLRoY8/DCiBfIBjSpP/VPyH5S3LgYSFlxLICoVCoTicEVYrhffdS7ylBaO7m9Dy5bQ//bchby+jUZoeeIDgkiVYiorIvPhi7BPGI2w2jPZ2wuvWEVy8GM3pxFZamrpvXSfj4i/hOSXhDR/ZuJHO558Hi4Xsr389cUdkBzS3G+EcmmXnUNiTCzkpJZENG2l+6CGCixcnulfqOprTieZyJfyTrVaEpg/ZVk1o2oA5yn3OwzSR4UTnTM1u65UusiOa3b5XHXb6QwlkhUKhUCgUBxVC07CPGYN9TOJuhJ6WlrQuGwrxhgZCy5aDrlNw2614TjstGQGVUpJ23nnIUAjD7+8lboXFQto55ySXfe+/T+fzzyealJz7Bexjx+75AQ7EbhaQSimJ1dZSd8MNRCsrEU4nGRdfjPf00xONPLyeRGRa06i/5Rb8770/zBPfASGSonewNI597X/cgxLICoVCoVAoDitkPJ4QZtAr+tkjlIXL1auhzcFO5wsvEK2sBF0n70c/IvOrl4GmpaRHJATr3p2H0HX09DQg4ZFuRiL9vtZmIJBIgdnHKBcLhUKhUCgUhxWW/HxsZWVgGDQ/+BC+N9/C8PmG5Fxx0GIYhJavABIONmnnnJ1orLKzw0QsRrx1Lzft0bSkN7rR2Um8sbHP1aSUxGpq9qlHeg9KICsUCoVCoTis0Dwecv/vevScHKJbtlB3881UXfk12h57jMimTYkI86EmlqVMFrppdnufHQellEQ2biRasWWvT8d19NGgachwGP/HH/f9epsmgU8/3Xce0zugBLJCoVAoFIrDikQnxZMoe/JJ0s4/H83lIrJ+PS2P/I6tX72cuptuJrR8ecL67FBB15P2cPHWVqJbtqSIUikl8cZGmh/6dSKtYS8ihMB19NHYRpYD0PHs/yO8Zk1yPlJK5DZx7Ht/L+ZCD8AhmYPc11XIcHRF6u9qck/H3lvzVSgUCoVC0TdCCOzjx1H0858Rrayk+8238L3zNpGKLfjefJPAvHnkXPddsq68ckCXhYMGIfCeeQa+t9/GDARouPMusq66CtvIcmQ4Qmj1KrpeeYVYYxOOqVMJr1q1V6ejZ2SQ861v0XDX3cQbG6n9/g9Iv/ACHOPHI6NRgkuX0f3mm1hyc4lLMP3+vTqfnTkE/uIJpJSE42HWtq9lefNyanw1BGNB7BY7Zd4yxmeNx6r19g3UhMbk7Ml4bP0bw5vSpCnYxLKmZaxrX0drqBVTmmQ5spiQNYGj8o+iyFOEJoYekJdSYkiDis4KFjQsYEvnFkLxEGn2NCZmTWRW4SwKPYUglFhWKBQKhWLI7MIpUwgBFgv2sWPJGTOGrKu+RmDePFoffyIRUf79H3BOPQLXzKP23nz3ET1R88yvfpWOZ58lsnEjDXfcAbqeSGEwDPTMTPJv+THWgkJqrrtur88n7ZxziDe30Pr448QbG2l77PGEw4WUIASOKZMp+OlPafzpPXtdsO/MISGQpZQsbV7K75f9nlUtq4iavc2kNbQ+PzRWzcrTZz3NlJwpfY7bGenkmbXP8J+K/9ASbEHuVNopEGQ5sjh/9PlcNfkqshz9t2Ddcdz2cDt/Wv4nXq98HX8s9apIIMhx5nDlpCu5ZPwluK3uIbwKCoVCoVAodteBQWzrIuk96ywcEydSddXVxJuaCMybh/OoGfs1WCWsNtIvvBCjswPH5MkDWr25jj460VHS7UZz7WRRZ7ORe+OPcB1zDN1vvkm0qgriMbS0dByTJyds6saPx+jqIvuaq9E83n49jp3TjiDzissRdjv6AI0+Bj4uK1lfvwbnzKPo/u9/Ca/fgAyH0XOy8cyeQ9q5X0DPyiLzK5cQnjYNx+TeWm1vcdALZCkl8+vn85NPf0J7uB2ANFsaI9NHkm5Pxxf1UdlVSWekM/mhEQhsug2X1UWuMxenpbeBt5SSOn8dd867k8+bPk8KY13o2HU7QggiRoS4Gact3MbTa55mecty7p99P6Xe0n4/SFJKOsId3PbpbXxW/1ny8Z5xASJGhJZQC48sfYTGQGOf81MoFAqFQrF79KQ29tfe2FJQgCU7m3hTE2YkMuBYoqeRhWFg+PZOGoBw2Mn53vaIbn8aQwiB98wz8Z55Zr/PC5sNzylz8cw9OeEOIWWifbyuJ9fRMzLIvfHGAefkPuEE3CecsHsHtOOcdB3n9Ok4p0+HbfZ7Pa3qe44z/UtfIn3gYYadg14gd4Q7eGjJQ0lxfHzR8dw08yZGpI1A13QM06DOX8fvlv6Od6vfBaDQU8j9s++nzFuGx+bpU4B2R7u5e/7dLGlaAoDL4uKcUedw+ojTKXIXIYSgKdjERzUf8WrFq3RFuljWvIw75t3Bb0/+LdnO7F5jAhjS4NEVj7KgfgGQSPGYXTSbS8ZfQnlaOQD1gXre3vo2r1e+znMbnsNlPbR8GBUKhUJx+JJSdyNlohDOlMllDCMRktpBBPayIttxDNNEGuYOy0ZizJ26r+04RmjpUiIVFbiPPRZLfn7C0WHbrX0ZDtP91ttEKreApuGYPGnArA1bcTGa243Z3U3Xq6/gGD8O0ePpa5qJH4tljyLQu7LtUNYV29pq9+VksUtjDBPJsazWPl/r/RG9P6gFspSST+s/paKzAoB8Vz53zrqTYk9x8sXUdZ3ytHJ+cuxP2NS5iaruKpoCTbSGWpmZP7PPF11KybPrn2Vx42IAPFYPdx93N6ePOB1NbL+iKfOWMTN/JieWnMhtn9xGS6iF5c3L+evqv3LDzBvQhd5r3DVta/hPxX+SEekLRl/ALcfcgsviSo47Im0ExxQcw7Tcafxs4c/ojnbvnRdQoVAoFIp9TGTTJrpeeBHD58MM+DH9AUJr1gAQWrqMmu98J5Ee4PageTykX3A+zinbb63LeJyOfz1LpKIC0+/HDASINTYmhLVp0njf/VhychJjeDzYykeQdcUVYN1ehxStrqbxp/egeb3YSkuxFhUlRG44TKyqisjmzchoFPcJc/CceOKAKQ3W4mI8J59E93/+S+cLLxJeuw776FFI08Ts6kbzeCj82f0Ih2PvvaiKYeegFsgASxqXJMXm0QVHU+Qp6iV6hUjk9M4umk1VdxWGNPik9hPOLD8T0ce1SnOwmRc3vpgc99IJl3JG+Rm9ivCEEAgExxQcw3emfYefLfwZpjR5teJVLhp7EaMyRvUa+78V/yUYDwJQ5C7iuunXpYjjnnEtwsK5o89lfv183tz65p69SAqFQqFQHCDEqmvoeOGFXt62wunEjEQILl2W8rhzyuRUgWyadL/1FuG1a3ttDxCpqCBSUZF83D5mDJmXXZZoo7wN28iROCZNIlpZSXjtWsKrV28fSNex5OSQdtaZZH/zm2ie/ov4AbBYyLvpJjBM/B9+SHj16u0FZbqOc+qU/eLjq9gzDmqBbEqTxsD27itlaWV9Ct4eSr2lyd/r/HUY0ugleqWULGxcSFOwCYB0ezoXjrlwwHGFEJw+4nT+tuZvVPuq6Yx08n7N+4xMH5kifAOxAIsaFyWXTyo9iXxXfr+3DizCwjmjzuGdqncw5CHkxahQKBSKwxbXrGMZ+fxzQxSNAktebuojVitFv/wFMhwe0v5EH00xnNOmMeKZvxGrrydWV4/R2YEZjaLZ7Fjy87CNGoUlJyeRhjDI7X0hBJbcXIp+8QCRykqiW7Zg+v0Iux1LXh62sjIVPT4IOagFskRiyu15R9ou9D2RyH4rXRc3Lk5Gj8dkjEnmHA9Euj2daXnTqPZVA7CwYSFXT74ai9j+EjcFm2gKJIS3QDAzf+aAYwohGJc5Do/NQ1eka6iHplAoFArFAYvu8aAPFpUdACEEtpKSPZqDEALhcmEfMwb7mDF7NFbPeFitOMaNwzFu3B6Pp9j/HNSd9HShk+/OTy5X+6p72bDtSFV3VfL3PFceuqb3WidmxtjatTW5PDJ9JBZt8OsIgWBsxtjkcq2vlmAsmLJOU7CJsJG44rXptgHdLnpIt6WTYc8YdP8KhUKhUCgUiuHhoBbIkHCt6EmTWNCwgOru6l6d6aSUNAQa+LTuUyAhZo8rOq7PtImYGUtYwm0jx5kzpHn05Dn34Iv5krnGPXSGO5MRb6tmxWsb3DfQqluVD7JCoVAoFArFPuSgFshCCOYUz2FS9iQgUVx3+7zbWdS4iK5IF6F4iO5oN8tblnPnvDup9dcCMDFrIqeUntJn9NaQBjEzllzu8SYeCnbdnhTdhpk6DpDSwETX9CFFpjW0PjsAKhQKhUKhUCj2Dgd1DjIkmoLcevSt/PiTH1Pvr2dly0que/c6cl25uK1uQvEQLcGWZGpDeVo5dxx3R79pCxpaSt5w3IwPeS5xM55M8dCE1svmbcdlKWWvSHdfDJQyolAoFAqFQqEYfg7qCDIkoshH5B7B70/5PVNzpgKJSG2dv46NHRup8dUQM2PkOnP58rgv88dT/8iU7Cn95v5a9dTUhx3TLQaipy11Dw6LA4cltWrVY/UkI8wxM0YoHhp0XFOahONDq9RVKBQKhUKhUOw5B30EGRIiclXrKmp8NVg0C+eOOpcZeTOIGBEcFgcF7gJGpY8ix5mDYGDLFqtmpcRbwuq2hCdidXc1pjR7RYP7IqUI0JnXK3c415WLVbMSNaNEjSjNoeY+vZJ3JBQP0RVVDhYKhUKhUCgU+4qDXiBLKVnStIQHFz9IIBbgy+O+zC3H3IJNs+1Wa0KBYEb+jGRzjk2dm+iIdAxarBc2wqxsXZlcnpwzGZuW6rtY4C4g3Z5OS6gFQxqsaV3DsQXHDjjPxkAjneHOXT4OhUKhUCgUCsXucdCnWAD8b8v/CMQCWDQL54w8Z7fFMSRSNo4vOj6Zo9wcbOaT2k8GzBeWUrKiZQWbOjYBiSj03NK5vdbLsGckCwoBPqz5cMA0Cykl8+vnJ/OnFQqFQqFQKBR7n4NeIEskvqgPSDhHLG5cjD/mxzANTGn2+hlKcVyJt4Szys8CEukbT656ksruyj63k1LSGmrlj8v+SMSIADA9bzoz8mb0Eum60Dl75NnJdI3Vbat5vfL1lGYnO45b66/lxU0v7vqLolAoFAqFQqHYbQ76FIuelIj3q99HInl85eO8UfkG+e78FBs1gcBpcVLiLeGo/KOYkTcDt9XdZ6RZQ+PrU77OkqYlbO7cTLWvmhs/vJHvT/8+MwtmJnOLw/Ewa9rW8Kflf2J5y3Ig0VHve9O/16tADxLR6ZNKTuKI3CNY1ryMuBnnt5//lqgR5ayRZ5FmS0uOu7p1Nb9b9jtqfbVYNMsuuWkoFAqFQqFQKHYfMUg09aDwGOuOdnPfZ/fx1ta3hmSLZhEWpuRM4ZZjbmFy9uQ+RbKUkpWtK7n141uT/skWzUKhu5B8Vz6a0GgNtVLnr0tGjj1WD7cecyvnjT4v2bykz3FbVnLDhzfQEmoBEpZwBe6CZEvrnnGjRpRZhbPId+XzasWrAFw37Tq+O/27u/U6KRSKA4pdyQM7KL6LFQqF4iCkz+/ig1ogSylpCbXw/IbneXPrm1R1VyEQ6JreS/RKKRNpF2xPZyjzlvHoaY/22/JZSsnGjo08tOQhljQuIS77juIKBKMzRnP9jOs5seTEfsXxjuMubFjIzxf9nMquyj7X0YXOnOI53D7rdhY1LOKOeXcASiArFIcQSiArFArF/ufQEshSSrZ0beHWT25lfft67LqdM8rP4NTSU8l35/eyZYuaUdpD7Xze/Dkvb3qZ7mg3ANdMvoYbjrqh36I+KSWheIj59fN5p+odNnZspDvSjUTisXkYmTaSE0tPZG7pXDLtmUMuDpRS0hxs5n9b/scndZ/Q4G8gakZxWVyMTB/JWSPP4pTSU3BanFT7qvnXun9hSIMTS07kxJIT9+zFUygUBwJKIB9EGD4f7X99GjMSIeurl2EtLt5n+5amSee/nyNaVZXyuG3USDIuvhihHfTlRArF/uTQEsiReIT/+/D/+LTuUzSh8cMjf8hVk69CF72jxz1IKZFI/rr6rzy89GEApuRM4emznh60pXTPtuF4OOkqYdftOHQHmtB22zVDSkncjBOMB4mbcWy6DZfFlTLmzn+j3d2XQqE4oFAC+SAi1tRE5RcvwvT5GPH3Z3BOn77P9i0Ng/qbbiawYAFmJIKMRMAwcJ8wh9LHHkPog/v0KxSKfunzu/igLdKr7K7k86bPAch35XPhmAtTivL6QgiBQHBk3pHJwreuSBcxIzaoQO7Z1mV14bK6hu04hBBYdSvpevqA6ygUCoXiMEXTKLj3Hky/HzMYpP1vz9D53HP7e1ZDJt7cQtdrr5H+hS9gycvd39NRKIbEQXtfpt5fn2zBnOvMTWkPPRhRI5qMylo166A5wwqFQqFQ7C+EEOheL9bCQuyjR2PJPXhEppSSwGfzaXn4YWJNjft7OgrFkDlolaEudMS2qHggHiBmxoa0nWEafFT7EYY0gESh3mDRY4VCoVAoFLuBlAQWLgSzt9+/QnEgc9CmWJSmleKyuvDH/FR3V/Nu1bucO+rcfvOBe4rtXq14lZc2vQQk7NVOHXGqiiArFAqFYpeQUmL6fMSbmzEjEXSvF0teHsJuHzAtTkqJjEYT23X7EDYrltxctLQ0EGLYUuqklMhwODGm3Y7p8xGrr0fPzExEoIVARqPEampBgLWkBGHruwutlBIZiRBvaRnSnJN1M6aJ0d5OaPnyxGIojBEIpKwrrFY0m21YjlmhGE4OXoHsLeWEkhN4o/INYmaMBxY9wMqWlcwtm0uRpwi7bk+K4pZQC2vb1vJhzYesaV2TtGs7vuh4Tis7TeX4KvYpcTNOja8Gf9RPaVop6bZ09R5UKA4WhEAaBh3P/J2Of/+bWGMjxOMIux372DFkf+tbeE48sU9nCRmL4Xv/fdr//ncimzYhQ2HQdSy5uaSddSZZV12FnpU1LN8HMhql7kc3ormcZH/7OzTccQeRjRvR09PJu/FHeE46icaf/Qz/e+8D4J4zm8J77kHPyOg95/d2mHN4xzmfRdZVX+s151h9PZ3PP09kw0aiWyuJVlWDaVJ/yy29xHDmFZeTdeWVe3y8CsVwc9AKZIuwcP2M62nwN7CiZQWBWIDnNj7Hi5texK7bsWiWhEOEjBM1osmUip5tTyo9iduOuS3ZFU+h2BdIKXluw3P8YfkfCMfDTMyayMNzHybXdfDkFCoUhzVC0P7M3/F/8AHWkhLcxx0HRpzw2nWEli6j/se3UPL73+E65pgU0Sjjcdqe+gutjz4KQmAfPx5rQT6mz0d47Tra/vwkoZUrKX7oISw5OXs+TymJ1ddjdHRgdD+IZrfhGD+e0MqVtDz8CKGVqwh9vhTXMccQWrEc39vv4Dr6aDIvv3y7g1I8TttTT9H66GM7zLkAo7ubyLp1tP35z9vm/GDKnOONjQQ+/RRMibBYQQgQAs3hQHM6U19Oq3XPj1Wh2AsctAJZCEGRu4iH5z7Mv9b/izcq36Ah0JC0TNsZXeik29OZlD2JC8ZcwEklJ+HQHSpyp9inRIwIr1a8ii/qA2BV6yqWNi/lzPIz9/PMFArFUJCRCP733yf72mvJuvoqNK83IUZraqi76SbCq9fQ8Y9/4DrqKLAkTrFSSgLz5tH6+ONoHg+F996De/ZshM0Gpklk0ybqf3wLwQULaX3iCfJvvXXYvI3jzc24jj2WwnsfQUYiVH/jWsJr1tD95puUPvYojokT6Xz+BRrvuYfAZ5+RedlloOtIKfF/+imtjz+RmPN99+I+/vjtc964kfpbbiG4YAFtf36SvFt+nJyzc/p0RvzjH4n9NzWx9ZKvYAaDFN5/H47Jk1PmJywHrQxRHOIc1O9MIQRZjiy+P/37XDHxCio6K6jsrqQ12ErYCCdt2bId2RR7ixnhHUGOKweLsChhrNgvSCQxI9bv8p5imAZt4TaklGQ7swe1PlQoFLuOc+ZMsr/1zZRoqHXECDIvv5yGn9xOeN06zEAAPT1h3yljMdr/9gwyFCLru9/Bc8op289BmoZ9wgSyv/VN6m+5Fd8bb5L99a9jLSgYnskKgffUUxAOB8LhwHnUUYTXrMExeRKOCRMQuo7ziKkIm414YxMyHkfoeuqcr7sOz9y5qXOeOJHsb36T+ltvo/uNN8i65hqsBfmJXep60ptZ2GyJCPK23zWHY3iOS6HYyxz0Z8+eD2ymI5OZBTOZWTBzP89Ioegfu27nmMJjqOiqwJQmxZ5ijsg9YtjGr+iq4Lp3r0MgeOKMJxiZPnLYxlYoFAm8p52G2EnoCSGwlZeDxYIZCGKGQkmBHG9oILR6NcLpxHNiohPqzg2gHJMnozmdxNvbiW7ZMnwC2WLBUlCAEAIpJZbsLABsZSOgR8Q6nQiLBXNbAxKAeH094TU9cz6hnzlPScy5rY1o5ZakQFYoDgUOeoGsUBxMCATfm/49puZMpTPSyazCWZR6S4dlbCkly5qX0RRswmlxYkplq6RQDDu6jn1keZ93IYVl291JKRM/24jW1mIGAghNo+XhR3qJawAZDiGjUTAM4u3twzZdoevJSLcQArSEKNa923sHiG05wr3m7A8gdJ2Whx9G2PfdnBWKAwElkBWKfYgQAq/NyxdGfWHYx5ZIFjcsHvZxFQrFDmgawrlr3VTN7m4wDKRhEJg/v/8Vt1myDWtjcSEQWh+tqPWBc5yNri4wTaRpEpg3lDmrbuiKQwslkBWKQ4TuSDdr2tbs72koFIc0gmRK7dDRdBACPTOTogd/lUy96A9rScluz69PdqPkRujb51z80IMJz+MBsA33nBWK/YwSyArFIUJFVwVNwab9PQ2FQrETltwcsFiQ0SjWoiLsIw/82gBLTu4Ocy7GVj5if09JodinKIGs2K/EjBi1/lpMaSIQFHmKcFj6yHWTktZQK93R7uRjea48vDZvr3UhEU1tCbUA4LA4KHIXpeQMGqZBrb+WuBlHExol3hKsmjW5r4gRoaKzgvXt62kKNhEzY3htXoo9xYzJGEOxpxi7PnDHrLgZp9ZXm+LBvTOa0CjxlGDVd80LtKdYxsQkHA/THm7n3ap3ky3XTWlS46sZcAyLZqHEU4Le1+3XfvZpSIOGQAMb2jdQ7avGF/Vh0SzkOnMZmzmWMRlj8Fg9yiVGodgB24gRWHJzE8V6ny/FVt53DvOBhK18BJacHOKNjQSXfo51RNnuzXnHbVQahuIgQglkxX6lO9rN9977Hi2hFnSh89uTf8txRcf1Ws/E5JeLf8lHtR8BiWK37077LldPvrrPNqfPb3yex1Y+BsAppafwwAkPIHa4z+iP+fnh+z+kPlCPy+Li6bOeZmT6SExpsqhhEU+sfIJVrasIG+GUsXusA4/MO5JfnfirfgU6QEe4g2+/823aI/0Xr3isHv5x9j8o9hYP/mJtI27G+aT2E1a3rWZTxyaqu6tpCbXgj/mT60SMCDd9dNOAJ7RCVyF/P+fvpNsHvt0LCcG9pm0Nz6x5hgUNC+iKdCF3SpS0aTZGpI/g4rEXc/7o83Fb3Qe8CFAo9gV6ZiZpZ55B+1+fpu3pp3EdPRNrWarglFKCYWCGQmie/X+RqWdlJeb89N9o/+vTuI6aibWsdJfnLOx2hNOJ7O4mWlODY+rU/X5sCsVQUAJZsV/x2rzkOHOS0c5NnZuYVTir1xdoIBpgbdtawvHtgnVFywpMTHRSI6ASybq2dcl1R6WPShHHPYTjYcLxMHEjTnu4nTJvGS9sfIGHlz6cIjZ3HjsQC2BIo89I987rho1wypx3xiIsmOya20QwHuTBJQ8OGiGOGJEBn99Z/PdHzIzx3IbneHTFo3RFuvpdL2pG2dSxiV8u/iWf1n3KHbPuoNBdqE6GCoUQZF19NcHFSwivXk3Nd75LxsUX45g8CWG1Yfi6iW6pJLh4MbbSUvJuuzW5qZQSo70do6sLMxRChkJEa6oBMDo6CC5ajOZxJ7rUud1Y8vOTHsR7POdrriG45PNtc/5O6py7u4lWbiG4eAm2EWXk3XJLn8PoXi/OKVPwNTTQ9thjaE4XthFlyHgcs7sbS0EBttLhcfJRKIYTJZAV+xWrZmVc5jiWNS8DYHPH5j7Xq/XX0hJsSXlsc+dmgrFgryhuxIhQ2V0JJFIYJmRNGHAOhjRoDbXy5tY3+fXnvyYUD2HTbBR6CilyF+GyugjFQzT4G2gINhCOhzm+8HgsYuCPT5otjZtn3kxTsInOSCedkU66Il2saVtDc7B5wG0HQhc6U3KmkO9K9Ryt8dUkc5A1oTExayJOi7OvIQDIdmaji4FPpIZp8M91/+T3S39P1IwCCS/nsZljGZ85ngx7BmEjTGVXJatbV9Md7caUJp/UfcLtn97OQyc9RJYjS4lkxWGNEAJLXh7Fv36Ipp8/QGD+fJoffDDhQywEmGbix2Ih6/Kvpm4sJc2/ehDfu+8g43GkYSa9isOr11B97bUJQazrWPPyGPHPfwxLq+rknB96kMafP0Dws8/6n/OIK/ofSNfJ/va3CK9fT2TTZmp/8IOE64VpIuNx8m+5hawrB9heodhPKIGs2O9MzJ6Y/H1L1xZiZgybbks+JuW2iLARxqJZKHYXU+WrojnYTEOgoZdA7gh3JAWo2+pmZPrIAQWaRDKvbh7z6ucRMSLMKZ7DVZOvYlL2JFwWF5rQkFISioeo9lUzr24eJ5acOKjoc1gcnDv63BRzfYnkvgX38cLGF3bpNdoRl8XFA3Me6JXi8JvPf8Pf1/4dAJtu497Z9zIqfVS/4wgEmujf6klKyYKGBTy24rGkOB6TMYYbZ97IUflH4dC3R9ANaVDRWcFvPv8N8+sTllCfN33On1f9mZtn3jyoEFcoDnR0j4ec676LjEaxFBX1uY61oIDc//s/hNWaaEG9A0IIrGVlFD/8W4JLPicwbx7R6mpkLIruTcM2shznjKNwTtupcZAQeE8/DfvYMYPOUTidaK6EBZ2wWMi66msY3d3o2dnJddzHHI246UacM2ZsP7bMTHJ/8AM0twth3V4PIYTAOmIEJY88THDJEgLz5veas+uoo3Ac0X+zIyEEjsmTKXvqSbpff4Pw2rWYoSCay42ttATXMUcPelwKxf5ACWTFfkUIwbiMcdg0G1EzSkOgAV/UR7YzO2W9FS0rAMiwZ3B6+ek8uepJwvEwGzs2MjZjbIpYrfXV4o8mUiTyXfnkOAePpvyn4j9IJJdNuIwfHvlDnBZnqgAW4LF5mJQ9iYlZE/sfqJ9jTCJBY2D/0aGMt7PglFKmjCtIrLMnraYDsQB/WvEnArEAAMWeYh466aFEyspOFwcWYWFc5jjun30/1713Hevb1yOR/Gfzf7hwzIWMzxyvosiKgxrN7SbrioEjnZbcXLK/fk2/zwshEE4n7jmzcc+Zvb2hSE+jDuj1ORFC4D3ttF2er7BYyLjool6PO6dNwzltWspjeno6WVd9bZA5z8E9Z86Q5tzXGNbSUrK//a0+t1coDkT27EytUAwDRZ4iMh2ZAHRFunpZlYWNMOva1wEJkXZMwTFYNAsSyerW1SnrSinZ3LmZuIwDMDpj9KC5wpCIgB6ZdyTfm/693uJ4J4QQh7zYk1KysHEha1oTvsoCwVWTr+pTHPcghCDHmcNXJ3w1mfPti/l4a+tb+2zeCsXBQM93iNA0hK4n/j/Av1f2dM4H4zErDm+UQFbsd9Jsacl2y1EjytaurSlpCS3BFur8dUDiFv+o9FGk2xLOC+va1iWtzXrY2LEx+fukrEl9FujtjCY0vjrhq8qibBsSyTtV7yQt6rIcWZxcevKQIkUzC2ampL0salyUTNFQKBQKheJgQAlkxX7HoiVuz0NCmG3q3JR8TsrEciCauM0/Pms8mY5MSryJrk3Vvmo6I53J9WNmjIrOCiBRzDYha8KQBG+WI4vpedOVON5GIBZIic6Xp5eT4xha4U+mPZMMe0ZyucGfSJtRKBQKheJgQeUgKw4IdizUq+isSLFvW9myEhMTi2ZhbMbYpPPFipYVdEY6qequIs+VB4Av6qM+UA8kPIZHpA2t+1O+K39IfsCHC22hNlpDrcllKSUf1308pGh81IgSN+PJ5WA8iD/qH1IuuEKhUCgUBwJKICv2O0IIxmaMxa7biRgRqrurCcfDuK1u4jKejGR6bd5k5HhS9iQg0TRjbdtaZubPRAhBY6AxGVEucBeQ5cwa0hzSbGmD2rYdTnSEO1J8lJc2L01a8Q2FHR02TGmmCGaFQqFQKA50VIqF4oCg0FOYLNRrCbXQEe4AoDPcSWVXwtO4xFNCpj0z4XyRmXC+AFjduhqJREqZsIkzEjnJYzLHYNftQ9r/UNstHy4E4gFMmdrARO7Cv53p6zGFQqFQKA5UVMhsmImbcQKxABbNgsviUjmtQ8Rr81LmLaMx0EggFqDOX0eJt4Sq7io6IgmxPCl7UtIfucRbQpYzi8ZAI5s6NhGKh3BZXGzs2JgUY0Mt0FP0ZsciSYAidxFlaWW7NZZdt+OyuoZjWgqFQqFQ7BOUQB5GpJR8Vv8ZP1v4M2bkzeC+2fepBglDxCIsjM8az6LGRRjSYGvXVo4pOIb17euJm3EEgiNytpvRp9nSGJk2ksZAI43BRpqDzZR5y9jStSVlPHWBsns4LU40tGQb7JNKT+KWo/tuJTsUBmpIolAoFArFgYY6aw0z8+vnU+evoy3ctr+nclAhhGBi1sRkxLeyuxKJTPofOyyOFMGrC53JOZMBCMaCbOncQtgIU+dL2MH1RKQVu0emIzOlm2FLsCXRoETTd+tHXagoFAqF4mBCCeRhJGJEdqmQSZHKmIwxSVHWU6i3uXMzkHCZKPKktnednD0ZDQ2JZH3Heroj3ckLkx2bjyh2nVxnbko3w8ruSkLx0H6ckUKhUCgU+w4lkIeRhkADVd1V+3saBy2F7kKyHQlR1hhIpE00BhoBGJs5FrfVnVxXCMGYjDHJ3NaN7RtpCjYl2yKPzRw75AK9Q4Udo7RS9l0sN1Q8Nk9KSkutrzbRPlqqYjuFQqFQHPocsAJZyoQrQdyME4qHCMaChONhDNNIPtffz+6MHTEimNLcLQHQM97KlpVJgbbzc7s718MJj82TLATriHSwqXNTssHEETlH9Cq4y3PlUeguBBINQyq7KpN2YpOyJu3DmR8YOC3O5O+GNPaoOYdAcNbIs7BoiTKFiBHhn+v+SdRQHfEUCoVCcehzwBXpSSmT3rcfVH/A2va1tIfaiZkx7LqdXFduMsq4M9nObL477bs4LI4Bx17btpYPqj9gddtq2kJtGNLAbXVTnlbO7OLZzCmaQ7o9fcC8yZgZoyPcQb2/nsquSjZ2bGRe3bxk1G5z52bumn9Xvy4Kk3Mmc+n4S3fx1Tm00YXO+KzxLGhYQCAWYHnzcmJmDItmYXLO5F5/D4fFwbiscWzq3ERLqIU1bWuQyEQjkaxxh13ea7GnOPl7zIyxsGEh03N3rzugEIJjC47lqLyjWNi4EIAPaj7g6TVPc/Xkq7HptgHH7fmstQRbyHPlJYW2QqFQKBQHAwfUWUtKSUekg4c/f5g3t77ZZ87jho4N/W5f5i3jm1O/2e/YjcFG/rDsD7xT9U6fY69uXc3rla8zNmMs18+4ntnFs/utvn9n6zv8avGv6I52EzNjvZ5vDjbzn4r/9DvXQDzAV8Z/RdmQ7URPoV7UiDK/fj4AGfYMytPKe60rEEzNmcprW14jEAuwuHExkHC4KPWW7stp98uOdwkkEkMaGNJIWSduxjFMAyFEyvthV4StEIIpOVPwWr34YonI8f9b//+YmDWR44qOw6pZU+bRs0+HxdHvfhwWBz+c8UN++P4PaQu3ETfjPLbyMTZ0bOCyCZcxLnMcLosLTWjJMQOxAA2BBla2rOTTuk9pC7fx5BlP4rV5h3wse0JPaknEiBA1oskLJrtuRxfDUyzYs4+oESViRJL7cOgONKEddhdmCoVCcShyQAnkUDzEfZ/dx7vV7wLg0B0cmXckE7MnYtftNAQaWNSwKNlKGCDHmcOo9FEUeYqYmDUxpfK+Bykl1b5qbvn4Fta0rQES4irDnkGmIxNd6HRFu2gPtROXcTZ0bOCWT27h9mNv5+yRZ/cpkmNmDF3TUwrBfFFfUnjbNBsZ9gz6078ZtozdfJUOXXryiu26nbCxvUCvPK088Vr2sf7ErIlYNSsxM5a0eCvxlvS5/r5CSsmy5mUsaVqCP+rHH0v8BGIBArFAsvEJJNow3/LxLWTYM3BZXbitbjxWD26rm3R7OueOOjelWG4gRqSN4MTSE3lty2sAtIXbuPnjm5mcPZnytHIsmoVQPERXtIuOcAe5zlx+eeIv+/zMQOL1nZozldtn3c69n91LZ6STuBnnnap3+KjmI/JceeS6cnHoDmJmDF/UR0ekg65IV7IL3766UJFS0hZq46Paj5hfP5+q7ip8UR+mNHFYHBR5iihPK++3IUy+K5/LJ14+YKRbSkl7uJ15dfP4tP5TKrsq6Y50Y0oTp9VJsaeYYwuO5ZSyUyjxlihrO4VCoTiIOWAEspSSt7a+xQc1HwDgsXq467i7OLXs1JToV0OggXs+uycZXRyfOZ7fnPyblPzLnfHFfNy34L6kOC7yFHHtlGuZXTybDHsGQgiCsSArWlbw2IrHWNe+Dl/Ux68W/4rytHImZU/qFRU6s/xMTig5IeWx3y/9PS9segGA6XnT+eWJv+z3JGnTbCp63AcF7gKyndnU+euSj03JmdKvcClLKyPDnkFLqCX52NjMsSnvmf3Bx7Uf89TqpwZdz5Rm0spuZ2yajZn5M4cskHWh8/3p36eyq5K1bWuBxEXnkqYlLGla0mv9SdmTBi3kE0JwatmppNnSeHDxg8lGLFEzSq2/llp/7YDb23X7Xn+fG6bBu9Xv8vtlv6e6u7rPY9ravTX5ndEXE7Mmcun4S/t8n/XUK7y59U3+vOrPbO3a2uc+Krsq+bTuU/629m9cNuEyvjrxq7gtbhVRVigUioOQA0Ygx804/9vyv+Tt5/NGn8eZ5Wf2EpiF7kJuOOoGVrasxB/z83nz52zp2sKUnCl9jiul5OVNL7O4IXH7vcBdwG9P/m3iVv4OJy6nxcnc0rmMyxzH9977Hlu6ttAebufPq/7Mgyc9iFWkCi6HxZGS6yylxG7Z7ppg0Sxk2jNVC+NdxG11MyFrAt3RbiAR6Z+eN73f9dNt6UzImkC4JZx8bEf3hf4QCDw2D95Y4ta/y+LqN9q/O9gt9j1OK7Bptl16/wghKPYU8/Dch/nLqr/wXvV7tIfbe6V0aELDoTvIc+UNSbxqQuOYgmN44vQn+N+W//F65etUdiVs33YWirrQcVvdlKWVcXzh8ZxRfsZe7aInpeS1ytf42YKfEYwHAbBqVsrTyin2FqMLneZgM1s6txCIpxbQ2jQbLquLDHsGE7Im9HsxGzWjPLbiMZ5Z8wxRc3uRoi70xAWASKQE9aRatYZa+ePyP7K+fT13zrozeRGuUCgUioOHA0Ygd0W7kreeNaFxQvEJfZ68hRCMTB9JeXo5q1tXE46HWd26msnZvYu4esZ9ceOLmJgIBFdPvrqXON5x7GJPMZdPvJz7F9yPRLKwYSFVXVWMyRwz/Aet6IUudO467q5kqopAkO3M7ldgWDQL98++n5CxPac8y5E1qCDx2Dz88dQ/JsWjQ3egDaOpy+UTLuf80efv0RgCQY4zZ9e2EYICVwG3HXsb35j6DTZ3bqbOV4c/5kcTGmm2NPJceRR5ish35Q850i6EIMuZxZWTruTicRdT669la9dWmoPNRIwIFs1Cmi2NAncBxZ5i8lx5SfG4N6n2VfPI0keS4rjQXcgtx9zCrMJZybtKMTPGhvYNPLjkQZY3LwcSke07Z93JMQXH4LV5cVgcfXa9NKXJP9f+k6fXPJ10SEm3p3POyHM4ufRkCt2FaEKjI9zB0ualvLL5FSq7KjGlybtV72LVrPz0+J8OeIdLoVAoFAceB4xADsQCKRGgwURRliMrubzj7fUdkVKyqmUV1b5qINEdbG7p3AFP2kIIZhbMxGV1EYgF8Mf8rGhZweiM0SoKtA8QQqT8bYe0vnPo6/egCY0Cd8EubzcUhBCk2dNIs6ftlfGHsn+BoMBdMOzHKITAZXUxLnMc4zLHDevYu4qUkte2vEZzsBlIRIRvPebWXp9xu25nas5U7j3+Xr7x1jdoCbUQMSIsbV7KeaPP6zdyLKVkVesqnlr9VFIcF3uK+dmcn3Fk3pEIRHI/I9JGMC13Gl8Y+QXuX3g/H9Z8iCSRNnZk3pGJglz1/aFQKBQHDQdMFYkmtGQEz5Rm8oTUF1JKYsZ254iBomDLmpclo4QlnhKyndmDehNn2jPxWrffHq/oqtjTw1MoFMNMj5VdD6MyRjGrcFa/d4dGpI1gTvGc5GOf1X9GZ6Sz3/ENafDMmmeS6T523c6Pj/4xM/Jm9OlWIYQgz5XHHcfewcj0kdvHWPsMraHWPTlUhUKhUOxjDpgIcro9nSxnFr6Yj7gZZ3PnZqbmTO3zZOeL+qjx1QCJ29Aj0kb0uZ5EpjgGNAYbuWf+PYNGcmJmLHlSBOgId+zuYSkUir1EKB6iMdiYXB6VPmrAVAaBYHzW+ORyR7iD1mBrv3csanw1LGhYkFw+Kv8o5hTPGfQOVJ4rj0vHX8ovFv0CiaTWV8vHtR9z0diLVBRZoVAoDhIOGIHssXo4vuh4qrqrkEie3/g8J5acSLYjNdXCMA3+t+V/Sau3PFdev0VcpjTpiGwXt83BZv675b+7PLedi5wUCsX+J2bGUjr7DVYMKIRIFGNuw5AGYSPc57pSSpY2L025UD6l7JQh5WwLIZhTPIc0Wxpd0S4kko9rP+bCMRf2meesUCgUigOPA0YgCwSXTriUD6o/oDHYyOrW1fzfB/+XbEhg1ay0hdt4t+pdXtr0EqY00YXOFZOuIN+V3+eYpjRTTqC60Pv1fB0Im7br2ygUir2LVbOmfJ67I91IZL/OHFLKlJQKXegDRpzXtK5J/m7TbP0WAvdFTyFkV3sXAJs6NxGIB0iz7Z+8dIVCoVDsGgeOQBaCkWkjuWPWHdy34D6agk2saFnBypaV2C2JLlg7Wik5LU4un3g5l42/rN8iGyFESsTnhJIT+L8Z/7fLvqwem2f3D0yhUOwV3FY3I7wjqPcn7iZt7NiIL+oj3Z7e5/qGNFjesjy5nO3MJteZ2+e6pjRTvLhdVtcuOYrYdBuF7sKkx3VnuJOuSJcSyAqFQnGQcMAIZEgI2hNLTuTnJ/ycH3/0Y9rCbVg0C6ZpYmBg1azkOHM4IvcILh57MTMLZg7Y+UoXqZ3u4mZ8wG5aCoXi4EEXOqePOJ2FDQsxMan2VfPiphf52qSvoWt6yoWwlJL59fNZUL89p3hO8Zx+nUYMaaSkVzh0B3bd3ue6fSEQKUI9akYJxAIDbKFQKBSKA4kDSiBLKan31/P7pb+nPdzO2Iyx3DjzRjIdmYl2rhYnWY4s0mxpfVaR74xAMDpjNO9Vvwckim7UbU6F4tBACMEZ5WfwSsUrrGxZiSlNHl3+KLW+Ws4ZdU6KR/EntZ/wr/X/SlpJFnuKuWLiFQOmYxjm9toDTWi73Dp6x4v3wZx5FAqFQnFgcUAJZEMa/H7Z71neshyP1cNPj/9pv04WQ+Wo/KOwaBbiZpwGfwPr2tZxTMExe6WafOeIlUKh2Luk2dK449g7uPWTW9nStYWwEeb5jc/zyuZXcFqcaEIjFA8RMSLJbUo8Jfz0+J/2634DvdOzDGlgSnOX5rZj/YMmtP3e/lyhUCgUQ+eA8UEG6Ix0sqhxEQC5ztw9bs4hhGBqzlTGZCS64EXNKM+sfSbRIncvCNgdq+i7ol3JfGmFQrF3EEIwIWsCfzj1D5xUclLy8R6rxs5IJxEjgi50cp25XDz2Yh497dFBL5J1oZPhyEguh+KhZHfHoSBJLQi06TbcVvcuHZtCoVAo9h8HVAR5R+oD9by48UVOKTsFj9WTcjITCCyaBbtuHzTVwmP18LVJX+Pu+XcTM2PMq5vHI0sf4brp15FmS+vbP1lK4macWn8t/qifKTlThiTUy9PKEQgkkq1dW1nXvo7pudMPCu9TKWXC9cOMEjfjSCnRhIZNt2HRLCldw3ZnbNhuy2VIIxlRs+pWNAZPl1Eo+kMi2dyxmY0dG4FEV7svjvkihjSQUpJmT6PUW8rYjLHkuHKG9H7ThMaItBHJ5VA8RHOwmSJP0ZDmFDEiNAQaksuZ9sx+iwcVCoVCceBxQAnkDHsGswpn8d8t/yViRPj1kl/z+MrHcVqcKSc0TWi4LC5KvaWcUHwCp404jQx7Rr8dtM4oP4PPmz7npU0vYUiDZ9c/y7LmZZw98mym5Ewhw56BRBKIBWgONrOxYyPLm5ezvn09540+jyk5UwaduxCC6XnTyXRk0h5uJxgPcu9n9/L9I7/P5OzJ2HQbcTNOMBakK9qFx+phVPqo/SoMpZQY0qCis4KPaz9mRcsKGgINBGNBTGli1a2k2dIochcxIXsCM/JmMC5zHG6re9B591xk1PhqWNK0hBUtK9javZWuSBdRI4pFs+C2uilyFzEtbxonFp/IyPSR/V7wSClZ176Ot7a+hZQSIQTnjjqXMRljhvwa9hRq9XRfs2gWLhl/yV5rOa3Y+/S0g757/t10RDoo85bxyNxHhuWzNS13Gv/kn5iYxMwYq1pXMS132pDGbQg0JN01AMZmjk3xYFYoFArFgc0BJZB1ofOtI77Flq4trGlbg4lJd7Q7pZp8RzZ3bubDmg95fuPz3HP8PUzImtDnycum2bhx5o0AvFrxKnEzzrr2daxrX4dFWJKuFoY0MEwDyQ7pF7uQiVHsKeaS8ZfwxMonMKXJ5s7N3PjhjXhtXqyalbgZJ2pGiRpRvjL+K/z46B8PffBhRkpJW7iNR5c/yuuVr+OP+ftdd1XrKt6qegubZqM8vZw7Z905oFAwTIOPaj/i+Y3Ps6J5Bb6Yr9+x17ev5/2a93lq1VNcPO5ivnXEt3BZXH228fVYPby8+eVkZ0Nf1Mcds+4Ysm1f1Izy5KonWdK0BIDR6aO5evLVQ9pWcWAikTy7/tlkQ6ALxlwwLOJYCMH03OnkuHJoDjYD8G7Vu1w87uIBvZMh8dn6qOaj5GdKkHDn2dUiP4VCoVDsPw6Ib2wpJREjwsubX+bGj25kY8fGpEVbkbuIIs/2n0J3ITnOnERUeVs6w7r2dfz0s5+m5PztSI+4uu3Y2/jpcT9lXOY4LCJxbRCXcSJGhIgRSaQWbFPETouTqTlTObbw2CEfhyY0rpl8DddMvgavzQskRHdnpJOWUAsdkQ4CscABkZvcFe3i9k9v57mNzyVP5JrQcFvdZDmyyHRk4rK4Ujp/Rc0oLaEWshxZAwoQU5q8tOklPq37NEUcWzQLXqs36UTS8zcA6I528/Sap/nDsj/027mw2FPMnOI5yeWPaj9KipfBkFJS0VnB2ra1ycdOHXFq8u+kODiJm3GquqqSy70ucPeAXFcuZ4w4I7m8snUl71S9M2D9gpSSWn8tz214LvlYsaeYE4pPUGlECoVCcRBxQESQDWnwp+V/4pm1zxA340zLnca1U69lQtaExG3JHc4rUkpiZoyOcAcf1X7En1f+mWA8yPq29cyrm8cXRn2h31QLu27n/NHnM7d0LitbV7K0aSlbu7fSHUlEqN1WN/nufMZmjGVKzhTK08tx6I5dOrG5rC5+cOQPOHvk2XxS9wkb2jfQGelESonb6ibPlceojFG7JLyHGyklL258kc/qPwMSwnhO8RwuGnMRozJGJYoNJQTiAer99axqWcXCxoWsb1/P7KLZFHuKBxzfoln40rgvMb9+Pi6LiyNyj+C4ouOYlD2JPFcedt1OzIxR013DqxWv8tbWt4iZsaSwPrP8zD4j1JrQuGD0BbxV+VZCrAdb+LDmQ74y/itD+hu9V/1e0ubLbXVz+ojTlWg5yNGFTo4rB9oSy/9Y9w+C8SDT86bjtXp71S7YLXayHFlkO7Kx6/YB//4CweUTL+fDmg+p9dcSN+P8Zslv8Fq9nFByArrQU7aXUlLjq+Hez+6l1l+bnN+Vk67cpSYjCoVCodj/iEHcHPa6V5mUkqXNS/nOu98hHA9T6i3lyTOepNBdOKh4MUyDn3z6E16vfB2AyyZcxm3H3DYk0dNz3BKZ/F0IkbxdPxzCSUq5V8ffXSJGhGvevIZVrauARMOEh056qM/UBth+UbK1eysO3UGpt3TQ+QdjQd7c+iZH5h1Jqbe0l5jYcdzHVz7On1f+ORn5u3ry1fzoqB/1uY9QPMQ33/4mK1pWADA9dzpPnPHEoLe9fVEfX3vja2zu3AzAcUXH8YdT/rBbrccVBw5SSj6q/YhbP7k1pRGHQPSZ0qALHafVyQjvCM4eeTbnjT6v32LdnvHfq36PO+fdmbzT4rK4OKn0JOaWzk2+t9vD7SxpWsLrW16nPlCfnMOZ5Wdy7/H34rT2+f7clS8B5RupUCgUe4c+v4sPiAjyx7UfE46HgYRYG4o4hkREcVT6qORyf7nKfdEzvkDs2mlqF0gK4gMsSBmOh2kNtSaXj84/ul9xDInjsOk2xmWOG/I+nBYnXxzzxYEjdNvG/eqEr/L6lteTUbd1beswpJGSgtGDQ3dw3qjzWNmyMples6Z1DUflHzWgyFnVuoqt3VsT+0VwzshzlC/tIcLM/JlcOv5Snl7zdDI9RyL7TNUxpEE0EmVlZCWrWlfxQc0H3Df7vn6/c4QQnFJ2CsF4kAcXP0hnpJNgPMgblW/wZuWbWDUrQgjiZjxlf5rQOLXsVG479jYcFsfeO3iFQqFQ7BUOiBzkpkBT8vc8V94ubdsWbkv+rjrkDQ1d6CmR0y1dW3a5CcJgCDF0W7hMRybjs8YnlzsiHf3maQshOLn0ZPJd+UAiGv6/Lf8bMO9UInlr61vJTmb57nyOLzpepVcc5MTNOB/WfMh33/0u/1j3DwxpYNNtZDmyyHfl9/rJcmQlLgS3XbFKJIsaF/HQkoeImtF+96MJjXNHncsjcx/h6IKjkxdWEknUjBIxIklxLBAUuAu4fsb13Df7PjLtmep9plAoFAchB0QEeccGG9Xd1UjkoM4EPcUwH9d+DCROTJOyJ+3VeR4qOC1OxmeOp6o7Udz0dtXbjMkYw0VjL8Jr8+7zE7pAkOnITC7HzNiAhVC5rlxOKTuFf63/F5C4A9EUbKLQXdjn+m2hNubXz08un1B8gsoJPcgxpcm/N/ybR5Y+QigewmlxcvnEyzl75NkUugt73R2QJGwHfVEf69rX8dfVf036Jn9S+wnr29czLXdav/vThMaReUfyh1P+wLLmZXxc+zEbOjbQGe7ExMRj9VDqLeXogqOZXTybAleBEsYKhUJxEHNACOTpudN5YeMLSBL5fnPL5nJCcd9FMJBwU1jVuoqHP3+YOn8dkKgUP67wOHVSGgKa0Lhk/CXMq59HIBYgFA/x26W/5bXK17hgzAWcUnoK+e78YW3g0fO3M6WZbNvbY6tnSIOYkRoxHigiLEh4IL+8+WVC8RCtoVY+rPmQS8df2mee84KGBTQHEm4XNs3G2SPPHrI1nOLAQ0rJxo6NPLr8UULxEJrQ+P7073P5xMsHbRyU58pjVPooitxFfPudbxM2woSNMCtaVnBEzhGDpgS5rC6OLzqe44uOJy7jyfetRbPscUMdhUKhUBw47HeBLETCI3RS9iTWtK2hO9rNrR/fyrGFx3JU/lGJaJBuJWbE6Ix0UtVdxarWVaxvX59s/eq2uvnBkT/Y5fSMwxUhBDPzZ3L9jOv5/bLf44v6MKXJ+vb1bFi0gadWPcWswlmcWX4mR+Uf1auT4VDpse/b0rWFVS2r2NCxgYZAA12RLsLxMDEzRtyMEzNjdEW6dmn+47PGMz13Op81fIZE8tqW17hwzIW9ivUMafDW1rcwSaSQjM0cy+TsyUrEHOS8W/UuXdHEe6bIXcR5o89L+pkPhhCC0RmjyXZmJy+wW4Otg2yVuj2AVVhVHrtCoVAcoux3gQyQbk/nnuPv4e75d7O2bS3BeJAPaj7gg5oPUiJ9O0cVBYLytHJ+cOQPOKXsFCV6dgFd0/nK+K8wPnM8f171ZxY1LiJqRJFIWkOt/G/L/3iz8k1GZYziwjEXcs7Icwb1P+5BykRu5vvV/7+9O4+vqrwTP/55zrn7ktzsCwlrRIWioCAqi4KgaH8Do91sO3bqjNYq1mrHzszPal1rN+vSVmq1Y52qHbsottpxA6EVKxBBcEEgYUkCZN/umruc88wfJ7kk5t4QEGTJ8369eL0IOefkOeeeXL73Od/n+32dZ7Y+w4cdH6Y/zBwuds3OkqolrGtahylNPuz4kPfb3md6yfQBY2wINfBOyzvpry8ce+EBK14oxzaJpKarJv11ua/8kOpZ90/jsWnHxFuhoiiKcow4Jv5XEEIwMW8iyy5Yxgs7X+DVulep664jmooOKPxvEzbsup2AM0BVoIp5lfOYN3oeBa4CFRwfgr68ygfPf5CNLRt5ruY51jauTTdcSckU2zu38+PqH/Ps9me5duq1XDD6giGDCSmtlt33vX0ff97x5/RiO4HVrKXUW0qpt5Q8Vx5euxe3zY3b5mZV/Sq2dGzJetyPEkJwbvm5VPorqQvWkTASvLjzRauaRd8iLClZ3bA6Xd0k15nL/Er1QepE0LfgEqynBAfTHKSvaUz/Bb4V/orDOj5FURTl+HZMBMhgBTz57ny+MukrfOHkL9Aea6cl1kIoESJlptCFjtfuJeAKUOAqwO/wZ6ytqxwcIazmCWeXnc2M0hnsCe1hdcNqXt79Mts7t1sL5pDs6N7BrWtupWlaE/806Z8GdNjrz8TksfceY3nN8nRawyjfKL586peZPWo2JZ4SnLpzUI3ahlDDQQXIAAFngIvGXsSj7z4KWIutmiJNlPvKAegxelhRtyK9/YySGSoQOgEIxIAFmTu7dlIfrB9Wi+l0i/XNvyBuxAHwO/xDtk5XFEVRRp5jJkDuI4TAZXMxyj+KUf6hO7Yph48QApuwMTZ3LP+c8898/uTP83bz2zz94dOsa1yHIQ16jB4e2fwIU4unZl3QVB+s57ma59LBcaW/kofmPURVoGrIOsWHUmZOCMHF4y7mma3PEEwE04v1vnjKFwHY1rGNbZ3bAKu03SXjLska2CvHl9mjZvNszbOkzBSd8U7ufutuvj3j21Yb+QxPOAxpEIwHqW6u5on3n+D99vfT37twzIWMyRnzSQ5fUUYEKSWkUkjDQDiH7lw5kkkpwTSRiQTC4QDt8C2QVw7dMRcgK0df32r9OaPmMKN0Br/54Dc8svkRUjJFOBnmLzv/wmmFp2Xcd1PLpnSKBsDlJ18+ZHAM1qxzKBE6pLGOzRnLzLKZvFb3GhLJS7tf4rKTLsOpO1lZvzI9SzjKN4rppdPVm84JQAjB2WVnc37F+ayot54QbGjZwFWvXsWp+adSlVdFvisfXejEjTidPZ3sCe9hV/cuWqItAxp6nFF8BtdNvU59cFKUIyDV2EjjHXeSam2l8Gtfw7/oIvUenIFMJmm9/34ib/4d75w5FN/4TXCoLq9HmwqQlayEELhtbq6YdAWr96zm/TZr1q2msyZrp7u+qgBgLXyaUjjlgG+IkUQkXZP5YOlCZ8mEJaxqWEXKTLG1fSu1XbWMzRnLmr1r0tvNGz2PgDNwSD9DOfY4dSe3zLwFIUT6tQ8nw1Q3V1PdXH3A/T02D4vGLWLp1KUUuYvUf9qKcgRE3nqLyN+sXgWdv/89/oULwHZihB39F/l+3PePVFMTXc8+hxkKkWxpIe/LX8IxSj1BP9pOjDtVOaJcNteAxhpDLYrq/0YhEINyjT9KSkl1U3W6zfTBEkJwZsmZVAWq2NqxlR6jhzf2vEGiLEF9sB6wGqNcNEbNXJxIhBAUugu5d/a9/HXPX3m+9nm2tG8hmAgOWNgL1n2oazoem4dyXzlnlZ7ForGLOLXgVLWOQVGOID0nF3QdDANbUSFox0Tz3o9NSkl0/XpCr60g78tfwjlu3Mc6nnC50DwezFAIPScHzaXa0x8LVIA8AoUTYQxppFtzDxUgSClpjbZS21mb/rdRvlFZH0mXekvTf0+aSbZ2buW0osz5ylJK9ob3smzzsgFVCQ6W1+7l0+M+zdaOrQCsa1xH0kym2wdPLpjMxPyJh3x85djUt17hwjEXMn/0fNpj7ewL76Ml2kIkGcGQBnbNjs/ho8BVQLGnmAJ3AS7dld5fUZQjxzt7FqW3347R2UHu4sVwovzOSUn38uV0v/Ai/gUXfOwA2VZYSNm93yO2YQPeWbPQ8/MP00CVj0MFyCPQptZN3Fd9H7MrZjN71GyqAlXkOHLSncDAqjWbMBLUdtXy8KaH0zO8NmFjXuW8rJ3ophROwWf3EU6GAXj6w6eZVjzNykPut0/CSLCxZSMPbHiA7Z3b0YU+IDf0YAghWDBmAU988ATtPe3s6N6RLu0mECwatwiHpvK5TlRCCOzCni4hqCjKsUFzu8n7/OeO9jAOOzMSIbb53cN2PKFp+GbNwjdr1mE7pvLxqQB5BDKlyc7unezo3sHTHz5Nviufcm85Jd4S/Har4UIwEWRPeA+7u3cTTUXT+55feT5zKuZknX0bnzueeaPn8cKOFwDY1b2La167hlnlsxifOx5N02iNtvJe23t82P4hPUYP5d5yFk9YzKPvPXpI1SzAahYxt2Iuy2uX0xXvSnfmK3QXMnfUXDVbqCiKohwWid27Se7bd7SHoRxhKkAegTShoQkNQxqkzBQt0RZaoi3Qmn0fu2ZnwZgF/PuMf08/os5EFzo3TLuBfeF9bGjeAEBbrI0/7fhTxu3H547njnPvoMRTwu+2/Y7OeOchnZNAsHjCYv531/8SN+LpHNRzys+hxFtySMdUFOX41lc+K9nYSLymllRLM0iwFRfjPHki9tLSA5bUklKS3LfPyg/Ny8NWXGx9wzBI1NUT374do7MT4XRgLy/HMX48tsJChJ45Da2v9Fmivp74jh0YHR0gBLaiovR4+hMOB44xYwYdT0oJhkGqrc0K2BobMWMxNIcTW1ERjnFjsZeVgy1znr2UEqOtjVR7O5rPh713UZgZDhPfvp1EXR2yJ46Wk4Nz/Dgc48cfsFSbEYmQ3LMH5OA1Knp+PraiAy+IlVKSam21rssw9Y0/23kiJWYwSKK+nkRDA2YwCJqGHsjDMWY0jtGjEW73kKVIkRLZ00Oqo4PQK68i43HQNBL1DeiBwKB9hNNpvW4Z8q6lYZDYvRuZTB7UftlIKZHJJMm6Ouue6uxE2OzYK0bhnDgRPT97F1wpJUZ7O6m2NjSvF3uF1SvAjESs+2B3HbKnB83vxzF+HM7x4xEu14iYdFIB8gg0rXga3z3nu6ysW8n2zu10xbtImAnrl6w3sBQIbJqNXGcunyr4FP9Y9Y/MHjUbh+4Y8hdDCEGJp4SfnPcTntzyJC/vfpmWaAspM4VEIhDYNTuFnkLmV87niklXUOYtI2kmmVY8jS0dWyhyF6FxcIs5hBB8qvBTTCqYlG4tbdNsXDLukqzpIIqinLiklCTr6mh79DHCq1djdHWB2fuEStPQ8/LwL7iAgq99DXt5efb3NSlpue8+wq+vInfJEkrvvINUYxOtP32I0MrXMcPh/QGhrmMrLqby4Z/jmjQp45ji27fT+rOfEV23fuC+moaw2Qbl6dorKxn7P79F9+9vp27GYoRef53giy8Se/c9jO4uSPVLUdM0dL8fz9lnU3T9UhxVmUttdvz2t3Q8/mvcp02h8rHHiKxZQ+vDy0jU1u4P3oRAuFy4p06l+KYbcU3JXpmoZ/O7NCxduv8695N/xRUU/du3Ml/jj+h88kk6fvPksLYF8M2dy6iHHhx07aRpEtu0ie7nnyfy1lpSzc3WefVd895zc02cSMHVV+GbNy/jB5HwqlV0L19OYncdyZYWzHBvWVLTpPnuuzMuPnSeVMWYJ59EuN2DvmeGQjRct5RUU1OG/U5izJO/ybhfJtI0iW3YQNsvHyX2zjuY0ej+87PZsJeVEfjsZ8j74pfQ/L6Mr13XH/5A2yO/xHXqKYx+/HEi69fT9vOfE99eg0wk9l8rpxP3aadRdNONuKdOPeGDZBUgj0Beu5dLqy5l8YTFBBNBWqOttPe0E0qESBgJBAK33U2hu5Ayb1m6puxwfxmEEBS4C7jhjBv4yuSvsLt7Ny3RFpJmErfNTbGnmAp/BQFnAIGwckg1O/fOuZeUmUITGi7bwa/itWk2fHZf+uvxueNVhzRFGYGklMQ2b2bff/wnyTqrhKSWk4OtoACAVHs7Rns7Xb/7PbGN71D+ox/iPOWU7LNsySQyHifZ2Ehy7172/dvNxDZvRjgc1uyhrmNGI8hYj9V0qWTwUyspJfGaGvZ84waS9fUIlwvPzJk4x43DTCboee994jU1VnCpadgrKrCXl+GaPBlhtw84VqqlleZ7v4/R3m4FLm43tuIAwuNBxmKk2towursJvfIK8ZoaKn/5S+wVGWZYUylkPE6iro6uP/yR1gcfxIxG0QMB9Lw8pJEi1dKKjMWIvvUWe+vrqXzkF1kDbj2Qi3vq6ZjdQYxwGDMUwui0ngrK1PAXYguHE83rHXIbmUpZM8G9r0+2bdqWLSOy5s3e4zqwFRWi+f1gmKTa2zFDofS9Uvb9e/EvXDjo3Ho+2EJ0w0brGLqOcDiRsZj1tcs16PUB0Nye7IsSbTbcU6aQyM3FDIcwI1FSbW1gGPsD0mGQpkn383+i+Qc/2D8rnp+PHgggEwlSbW0kGxpofeinxDZtpuyeuzPOJsuUYd0H9Q10LV9O64MPYYbD1n1QUYE0DFKtrcholOj69ey96VtU/mLZkL8zJwIVII9QfZ3z8l355LuOzIpZTWjDPr4QAq996DfEA6kP1rO5dXP664VjFn7sYyqKcpyRklRzM0233Uayrg7hdpN/xRXkXnYptkKrXKXR1kbX88/T8d+/IV5TQ+Ott1H5yC+wFRUNeejk3r003/M94jU15H3xi+T8v09bj/Y1nVRXJz29s7l6Xt7gnQ2DtoeXWcGx203ZHXfgv3hROrgyQyFaH3yQzv95BjSNouuXknPJJVaZtI+wV4zCf+FCkvUN+C+8EPe0qdiLixEOBzKZpGfrVlru+wk9771HYudOun7/O4q+lX32NtXWTstPfoLmdlP8jW+Qs3AheiAXaZokdu2i5YEHiL61luTevbQ//mvK7rk747icp57K6MceQ6ZSyGSS2MaNNCy9Hg4iOAbI/+o/ExhqcZ9p0vHEE9Yss67jnT0rYzAq7HYCn/kMRkcnvgvm4z3nXByjK9HcbiuVo6mJ9l8/Qffy5ZiRCO2P/Qrf7NkIj2fI8XQ8/jgd//0b0HXK7roT9xlnDP7ZNhvC6cw4fM3rpfyHP0AaBjKZxOjqov7KfyFZXz/MK9Rbau7tDeng2FZUROH1S/Gddx66PwdpWGk8Hb9+guDLLxNetYqWH/2Y0rvuzDouo7OTlh/fh3A6Kb753/BftAhbXsC6D+rqaH3oISJvrLGu26/+i/If/TDjfXCiUAGyckKQUrKyfmW6eoXf7ueC0Rec0J9uFUUZTEpJ51NPEa+pBU2j8JqvUXDV1aDvzzXWfT6KvvENdJ+flvvvp+eDD+h46mmKvnnDkLmfiV27SDY2UnrbreQuWTIgf9lWXITzpJOy7ptsaia6fj0A3nPOIeeSiwfMPGp+PwVXX03otRWkWlsJvvIqOZ/+dOb3ME2j5NvfBpsNYbcP2sZz1lmU3XkHdV+9EjMYJLJ2LYWJRNbACNME06TkO9+xxtXvGrimTKHszjup+6crSLW0EFm7FqO7G1uGUmRCCGtMNhu4XGg5uQghslTNz0wIge73D0gp6U9KSfj11+n647MABC69lMDnPpfxOgkh8C9YgG/uXITHM2gbbcIESv7/f5LYuZPYO+8Qr60lsWcProkTBxyj/3iklANmt/W8POwZnhgc6BzRdSudo7djXrac9WxkPE7bsocxg0GEx0PZPXfjnTtwQbpr8mTK7r4LpEnwf18i+NJL+C9ciG/+/Mz3VW9ee8l//Ae5/7hk4H0weTJld9zB7iuuILWvkWj1elLt7dj7cvJPQCdG1W5lxAsmgry066X01zNKZzAu9+PVplQU5fhjdHYSfOllAByjRxP4whcQGRaqCV0n8LnP4pwwAYDgiy9idBxgkbCU+OfPJ/cf/sF61P7RYwqR/vNRqaYmjJCVu+r61ORBHeWEENgKCtKLpBK7dmL29GQchhACzeNBc2ReEyKEwFFVlT63VHtHOiUgG/e0afgXLhj0AUEIgb2iAve0qYB1fVOtQ6zoPoL60lSa770XMxLBM306RTfdhBiiLbOw29G83qzXSfN6rRlosNISjtK5HayeLVuIvbMJAN+cOXhnzcp8P7rdFFx1NZrPi0wk6PrDH8HIXlLVNWUKORcvyngf2MrK8Jw5HQCjq5tUS8vhPaljjAqQleOeKU3+vOPP7OjeAYBDc/C5kz+XtZmJoignrnhNDcnmZgA8M2ZkrDDQR8vJwXP2TACSTU30bN069ME1jZyLFx1Su+T+i8OEPUtAJ0R6JlGmjIyL3YZL2GzouVYzKFIp5BBBEVhNPbIGmkJgLy2zxmUY1kKwT5iUEqOjg6Y77yK5dx/2ykpKb/8uel7gYz0pFELsnw3vrQZxrJNSEq2utippCIHv/POzpjoIIXBMGI9zQhUAsffes/Kds/Ceey4iWyc/IbCXWbXmj9Z98ElSKRbKcUP2Kx0khLDeMKXBmr1rePTd/TWUzx11LjNKZ6j0CkUZYaSUJHbtTue8OidmT3no4zyp93G6YRCvrcU3O3uzhnQJrkN4b7EVFaK5XJiRCImdO6xg+SPHMcJhkr2VDWzFRWjZUiJ6SSkxw2GSe/eS3LcPo70DMxrFjPcgYz3Ed+4a3uCEsMp3DXVefQFYb8mzT5qMx2m5/35iGzei+f2U3norjgkThvVaSCmR8Tip5mYSe/aQam3FDIeRPT2YPXFimzf32/gInsRhFK+1utsKmw3n+HFDV5dyOHCMG0ds82bMYJBkY6NVUnDQhgLnhPFD/2C9X9j4MT7AHQ9UgKwcN9pibby480X8Dj8O3UEwHuSdlnd4c9+bRJIRwGoMsnTqUtU5T1FGqFS/+rl6Xt4By1La8vKsQLW3HqyUMus+wmYbdvmtj7JXVOKaMoXo2rWEV/+V6IYNeM48Mx0ky2SSrj8+azWgEAL//AsgQ3UE6C1h19BA5+9+R3jVapKNjdZs4qEGLJqG5suc83sskKZJ529/S/ef/gy6TuH1S/HOmT2smspmOEzwhRfpfuHPxGt3WLOeB5hNP+aZJkZnF9CbQpIlX7u/voWjMpWySh5mIgSa368ml3qpAFk5bnTGO1m2aRk9Rua8PJ/dx83Tb+bkvJPVL7iijFR9QaIQw2u20G+bA6Uh9B74kIYlnA4Kr7uWvdu2YXR2sveGb+Kbdz7OCVVWxYd33iHy1ltgmnjPPYfAZZdmbXwRra6m8Tu3kmxoSDcZcU6fjmPMGGz5+WheD8LlouOpp0jU1A5jcAKhH5sZl1JKIn97g7ZlvwDDIPDZz5J3+eUHfG2thiNtNN5yC5G//x1ME83vx3366TjHj7dm6H0+NLeH6NtvE/zLXz6hMzpM+t3nWcvJ9TPg9c32QWq4vzMjhAqQleOGQGT8v0kXOuMD47l+6vWcV3meCo4VZQRLz6ZJiRGODDkjDGBG9jfryFY54XAQQuCZPp3yH/+I5rvvIVFXR/dzy/tvgB4I4L/sMoqWXoeWm5vxOEZnJ81330OyoQHhcJB/5ZXkffFyq4RdbxqEEAJpGIReeXV4AfIxSkpJYscOmr53D2Y4jOessyj61tCL8tJMk7ZlDxNZswYA73lzKb7pJqsjYO/MfN99IROJ4ytAFgLNZ9X8l6kUMstizv6McNj6i6aheVT50+FQAbJy3CjzlnHrzFtpCDXQHe9GIilwFTCpYBJTi6eS48hRwbGijGBCCByjK61ZYdM8YF1ZKSWJhoa+nbFXVh7Z9xAhQIIZj6Pn5ZH3pS9Zs702G7bSUlynnGK1fM7W/lpKohs2EN9hLUj2zZtH0dLrMgeMpokZjx+5c/kEGF1d1qK8hj3YR/cuygsMb1Feqq2N8MrXAbCVlVF2++3YysoGN8mQEvMAFT6OOULgGDMGsFJzko2NQzftMAySe/YCoLlc2EpO3NJsh5MKkJXjhs/hY/GExRm/pwJjRVEAnCefjB4IYHR0EN24ERmPZ12VL5NJom9vAEDz+XCdesoRHVty3z6abr+dVGsrZd/7HrlLFh/Ue5cEqzNg7yNy78yzsuYpG8EgycZ9h2PYR4UZj9P6wANE337bWpR3223W7O8wr5fR3o7R22nPNXEitpKSrB864jXbD3J0/Y5zFBYsArjPPAMe18EwiK5fj2/evKzbptrbiW+3ztFeWZl5gZ4yiEo2UY4r/euMDlVzVFGUkcleWop3llWJoueDD4iuWzegAk4fKSWxjRuJbdoEgOeMM3BUVh7RscU2bybZ2IjmduM+/bRDO0i/EnPZ2jdLKQmtWEGqqfnQfsZRJk2Trmeeoeu55WCzUfSN6zPW+R2Sru9fAGmkMgayUkritbVE3lp7UOPTfL0pCqZJqq0t4/11JAkh8EybhnO8VXEi+OqrJPfsyXyfmybBF/+Sru/sX7jwkBeajjQqQFYURVFOHJpGwZVfRc/PR8bjNH//B8Q2brRyNaW0/hgGPe++S9M930PGYmg+H/n/cmXW2djDNjS3BzQNMxKh9f4HCL36KpF164isW09k3Xqi1dX0bPmQVEcH0jQHBTxCCKuerc3KNQ6tfB0zGExvJ6VEJhKEXltB609/dtTKcPVd54E10/aP8UD7Rta8SevPH7YW5V16KYEvfAF6S3sO9ac/W1ERtoICAHq2fEjPtm0Dr5NpEq+poen2OzD6VT45ECEEzqoqKwCXku7nn8fo6hp47N7jHzBw7ht3luB9qP21nBzy//VfEHY7qX2NvakoDemfK6XEjMcJvvQS7Y89BlLiGDeWwGcuG/a5jnQqxUJRFEU5YQghcJ5yCsU330zzPfeQ2L2bhq9fi2f6dJwnVYEQxGt3EK2uttr0OhwUXvt1PNOnH/GnUZ7pZ+KbPZvw3/5G6LXXCK1YMaCKBlil5GwFBfjmz6fg6quwFRcPGJd76um4Jk2m5913ia5fT8N1S/HPn4ceCJBq7yBaXU20uho9EMC34ALCK1Ye0XPqk6irI7J+PWYojBkOWTWd6xvSs9zhNW9ixu9C9/nQfH40nw97aQm+886zWlP3Mrq7af7hDzBDIbDZSDU303jbbUP+bD0nh6Jv3oju9+3/t0CAnIsX0f5fj2N0dLD3mzeSc8klOEaPxuyJ0fP+B4TfeAMzHCZ3yRKCL72UdUb+o9ynn47r5JPp2bKFyN/fouFfr8Izcyaa14MZjWJ0dKIXFFD8rZsGNfAwwmHCr6/C6OrCCIcwQ2GMrq70DG+yqYmmu+9Bz81F8/nQ/T40fw6+eedj69f0RghBziWXEN/yIR1PP01kzRrqrvgKnrPOwlFRgRnvoef9D4ht3ozszXkvueWW7KkmyiAqQFYURVFOKELTyF2yGM3jpvWBB0nU1xNetYrwqlUDtrOVlVH49a9bJdWydCI7HKSUYBj0vPeeFRALAZpA6AP/C5amiUwkSO7bR+dTTxHfto1RP/vpgMBI8/kove02Gm+5hXhtLbENG4ht2NDv5AXOk6oo/e53MeNxwqv/esTOq7/I2nU03X571u8namtJ1A6sqOGoqsJ7zjkDAmQZjZFq7e30lkoR/uuBx28rLqLw2muB/QEyQpB/1VUk9uwhtGIlyT17aH/00QH76Xl5FN98MzmLLiK64W2S+xoPfKJYs7clt36Hxlu+Q2L3bnq2bKFny5YB23imT884M5xqbaXprrsw+6pKfIQZDNL93HMD/k04HIypemrAfQBWDeSim25EL8in44n/JtXcTPCFFz4yWA3XpEkUf/tmPDNnquD4IKgAWVEURTnhCF3Hf9FFuM84g/CqVUTXV6dbUNuLi3GfeQb+8+dhKx9c2WDggQQ5F16Ec8IEhNM5YJZy2AyDtkcfpf2xXyGEIO/LX8I3dy56bqBfDVur21ty3z66nltOdO1aom+/TeiVVwh8/vPpMQohcH1qMpX/9StCL79CtLqaVEc7QtOxlRTjmT4d/4IF6AUFmN3dFF53LcJmR8uQd+qZOdOqmKHp2A6wcMt79tkIuw2h6dhLBm/rOvVUCq65hoNpRWcrKEiXXOuj+XwUXPlVzGGULkvv4/UNOj8hBHpuLuXf/z7hi98gvHo1yb17kIaBnhvANXkS/oULrXQJKSm45hqSe/fiGDP6gD9PCIF72jRG//pxQq++RnTjRlLtVlCv+3OwV4zCe/bZg54OgDWznX/lV5GJxLDPT+g6tqKijOMQbjcFV1+Nf8ECQitWEnv3XYzOToTdjr2iAu+55+CbNQstNzfrfe6ZfiYF13wNNA37qIohx+KdMR3Mvm1HDfscjkfiADkyx0nTRUVRlOPOwUzlqPfijyGd59mXk9s7i/tJzKZJKYlt2kT9v16FjMUouvGbFFx1ldWQIUsjkGR9A7svvxyjs5Ocxf9A+Q9/mLVpCL2z09as9Cd3XseTdJxjGNb10rTspfQO5dj9762+14FPvrrSoPuhX11sZUgZL5CaQVYURVFOaKKv29hR6hIWXbsOGY2ieTz4L1gwZDqHEAI9Pw/N78fo7ETGYlbQkyHIOdrndbxIB4i2wx/yHEuvwbE0lhOBuoqKoiiKcgQZ4ZD1F01D2IbOdZZSkmxsxOjsBMBWUjqsVsKKohxeKkBWFEVRlCPIMWYMCIEZiRBasTJdcq6/vtJgyb17abnvJ5ihEMJuxzdn9lEataKMbCrFQlEURVGOECEEvjlzsI+uJFlXT+vPf07Ptm345s7BVlKK0HXMnhippiZim98l/MYbpBobQQj8Fy9SlQcU5ShRi/QURVGODrVIb4SQUhJdX03TXXeR2Llzf05x30I90xzQ1EPLzSVw6aUUXvt1tJwcFSArypGV8RdMBciKoihHhwqQRxApJUZrK8EVK4i8+XeSDQ2Y4TBSSoTdju73Y68YhXvqNHxz5uAYN/awVVpQFGVIKkBWFEU5hqgAeQSSvSXBZCJh1cKVEnQd4XBYNYFVmTZF+aSpAFlRFOUYogJkRVGUoy/je7GqYqEoiqIoiqIo/agAWVEURVEURVH6UQGyoiiKoiiKovSjAmRFURRFURRF6UcFyIqiKIqiKIrSz4E66alaM4qiKEefei9WFEX5BKkZZEVRFEVRFEXpRwXIiqIoiqIoitKPCpAVRVEURVEUpR8VICuKoiiKoihKPypAVhRFURRFUZR+VICsKIqiKIqiKP38HyXgkHJ71Og5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490654" y="1862254"/>
            <a:ext cx="8642195" cy="537488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a:stretch/>
        </p:blipFill>
        <p:spPr>
          <a:xfrm>
            <a:off x="7937718" y="113616"/>
            <a:ext cx="1212400" cy="466207"/>
          </a:xfrm>
          <a:prstGeom prst="rect">
            <a:avLst/>
          </a:prstGeom>
          <a:noFill/>
          <a:ln>
            <a:noFill/>
          </a:ln>
        </p:spPr>
      </p:pic>
      <p:sp>
        <p:nvSpPr>
          <p:cNvPr id="105" name="Google Shape;105;p3"/>
          <p:cNvSpPr txBox="1"/>
          <p:nvPr/>
        </p:nvSpPr>
        <p:spPr>
          <a:xfrm>
            <a:off x="478880" y="461151"/>
            <a:ext cx="8062954" cy="2246729"/>
          </a:xfrm>
          <a:prstGeom prst="rect">
            <a:avLst/>
          </a:prstGeom>
          <a:noFill/>
          <a:ln>
            <a:noFill/>
          </a:ln>
        </p:spPr>
        <p:txBody>
          <a:bodyPr spcFirstLastPara="1" wrap="square" lIns="91425" tIns="45700" rIns="91425" bIns="45700" anchor="t" anchorCtr="0">
            <a:spAutoFit/>
          </a:bodyPr>
          <a:lstStyle/>
          <a:p>
            <a:pPr algn="ctr">
              <a:buSzPts val="2800"/>
            </a:pPr>
            <a:r>
              <a:rPr lang="en-GB" sz="2800" b="1" dirty="0" smtClean="0">
                <a:solidFill>
                  <a:srgbClr val="002776"/>
                </a:solidFill>
              </a:rPr>
              <a:t> Word Counts of Topic Keywords</a:t>
            </a: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lgn="ctr">
              <a:buSzPts val="2800"/>
            </a:pPr>
            <a:endParaRPr lang="en-GB" sz="2800" b="1" dirty="0" smtClean="0">
              <a:solidFill>
                <a:srgbClr val="002776"/>
              </a:solidFill>
            </a:endParaRPr>
          </a:p>
          <a:p>
            <a:pPr>
              <a:buSzPts val="2800"/>
            </a:pPr>
            <a:endParaRPr lang="en-US" dirty="0" smtClean="0"/>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98549" y="1502374"/>
            <a:ext cx="8811491" cy="45719"/>
          </a:xfrm>
          <a:prstGeom prst="rect">
            <a:avLst/>
          </a:prstGeom>
          <a:solidFill>
            <a:srgbClr val="38562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0" name="AutoShape 2"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png;base64,iVBORw0KGgoAAAANSUhEUgAAAowAAAIBCAYAAADDHe7QAAAAOXRFWHRTb2Z0d2FyZQBNYXRwbG90bGliIHZlcnNpb24zLjMuMiwgaHR0cHM6Ly9tYXRwbG90bGliLm9yZy8vihELAAAACXBIWXMAAAsTAAALEwEAmpwYAABayElEQVR4nO3dd5hU5fnG8e+9lNhQLHRQUOwNe4kVC6ASrGgs+UWjqFFjL7EldqOxRo0tsUexF0TBrpioKHawo9KxA4q47D6/P96zOLsus4vu7Ozs3p/rmouZc95z5j1zmN1nn7cpIjAzMzMzm5+yYlfAzMzMzJo2B4xmZmZmlpcDRjMzMzPLywGjmZmZmeXlgNHMzMzM8nLAaGZmZmZ5OWA0s2ZB0tOSDsye7yNpZAOfv6ekkNS6Ic9bz/deWNJDkr6RdNcvOE+Dfy7FIOkRSf9X7HqYtSQOGM2sXiR9LGmapEVzth0o6ekiVqtWEXFbRGzf2O8raW9JL0uaJWlKFths1gCn3h3oBCwdEXv83JMU6nORtFUWTN9bY/va2fan63mev0q6ta5yETEgIm76mdU1s5/BAaOZLYjWwJG/9CRKmtXPH0nHAJcC55KCu2WBq4BBDXD65YD3ImJuA5yrUD4DNpW0dM62/wPea6g3aI7/b8xKhb94ZrYgLgSOk9S+tp2SNpU0Oms6HS1p05x9T0s6R9LzwHfA8ln26Y+S3pc0U9JZklaQ9D9JMyTdKaltdvySkoZJ+kzSV9nz7vOpx+8ljcqen5Bl/Koe5ZJuzPYtIelfWTZwkqSzJbXK9rWS9HdJn0v6CNhxfh+KpCWAM4HDIuLeiPg2Isoj4qGIOD4r8ytJl0qanD0ulfSrbN9WkiZKOlbS9Kw++2f7zgBOB/bM6v+Hmpm4ms3l2fV/lH2m4yXtU/Nzqef9OkvS89l5RkpaZn6fAfADcD+wV9XnBwwGbqvxWV0maUJ2f1+RtHm2vT9wcs51vp5Tj5r/b3K7H/xT0t055/+bpCckKU9dzWwBOWA0swXxMvA0cFzNHZKWAh4GLgeWBi4GHq6RcdoPGAK0Az7JtvUH1gM2Bk4ArgX2AXoAawC/zcqVATeQsm3LArOBK+qqcERcEBGLRcRiwKqkTNid2e6bgLlAb2AdYHvgwGzfQcBO2fb1Sc3C87MJsBBwX54yp2TX2AdYG9gQODVnf2dgCaAb8AfgSklLRsRfSFnLodl1/Cvf9Sp1GbgcGBAR7YBNgddqKVef+7U3sD/QEWhLLfe9hpuB32XP+wFvA5NrlBlN+gyWAv4D3CVpoYh4tMZ1rp1zTG3/b6ocC6yVBcObkz67/wuve2vWoBwwmtmCOh04QlKHGtt3BN6PiFsiYm5E3A68AwzMKXNjRLyd7S/Ptv0tImZExNvAW8DIiPgoIr4BHiEFbETEFxFxT0R8FxEzgXOALetbaUkLkzJgl0XEcEmdgAHAUVlGcDpwCVmGjJQduzQiJkTEl8B5eU6/NPB5HU3G+wBnRsT0iPgMOIMUCFUpz/aXR8RwYBawcn2vr4ZKYA1JC0fElOyzrak+9+uGiHgvImaTguw++d40Iv4LLCVpZVLgeHMtZW7N7uXciLgI+BV1X2dt/2+qzvcdsC8p4L0VOCIiJtZxPjNbQA4YzWyBRMRbwDDgpBq7uvLT7M8npIxZlQm1nHJazvPZtbxeDEDSIpKukfSJpBnAs0D7qibkevgX8G5E/C17vRzQBpgi6WtJXwPXkLJpVdeTW9+a15brC2AZ5R9BXfPz+STbNu8cNQLO78iufUFExLfAnsAhpGt7WNIq9ahPVZ1y79fUn1GfW4DDga2pJeOaNbuPy5rBvyZlVfM1dUPt/2/miYiXgI8A8WP22MwakANGM/s5/kJqss0NLiaTgrBcywKTcl7/kmbCY0mZqI0iYnFgi2x7nX3VJJ2UHfuHnM0TgDnAMhHRPnssHhGrZ/unkJrFqyyb5y3+B3wP7JynTM3PZ1l+2lxbX98Ci+S87py7MyJGRMR2QBdS1vC6etSnqk6Taim7IG4B/ggMz7J/82RNxieSsrdLRkR74Bt+vIfz+/+R9/+NpMNImcrJpG4NZtbAHDCa2QKLiA+AocCfcjYPB1ZSmlqmtaQ9gdVI2ciG0I6Ucfw663/3l/ocJGlAVs+ds6bVqmuYAowELpK0uKQypQE3Vc3cdwJ/ktRd0pL8NKNKzrm+ITXVXylp5ywb2kbSAEkXZMVuB06V1CEbPHI6qQn153gN2ELSstmAmz/nXG8nSb/J+jLOITVtV9RyjoLcr4gYT+oqcEotu9uR+ox+BrSWdDqweM7+aUBPLcBIaEkrAWeTmqX3A06Q1Ofn1d7M5scBo5n9XGcC8+ZkjIgvSINEjiU10Z4A7BQRnzfQ+10KLAx8DrwAPFrP4/YEOgDj9ONI6auzfb8jDeYYC3wF3E3KykHKyo0AXgfGANXmGKwpIi4GjiENZPmMlME8nNRvElJQ8zLwBvBmds6z63kNNd/rMVLA/gbwCtWDvDLSPZgMfEkK3v5YyzkKdr8iYlRE1JY9HUHql/oeqfn7e6o3N1dNSv6FpDF1vU/WBeBWUj/Y1yPifdJI61uqRqCbWcOQB5KZmZmZWT7OMJqZmZlZXg4YzczMzCwvB4xmZmZmlpcDRjMzMzPLywGjmZmZmeWVb1UCayHKp7/vofIlarFl+xa7CvYLVFRWFrsK9gu0KnPOpZTN+X5CnZP+N6Tyzz9qsN+1bZZZvlHrDs4wmpmZmVkdnGE0MzMzK7TK2hZcKh0OGM3MzMwKLUq7C4qbpM3MzMwsL2cYzczMzAqtxAe5OWA0MzMzK7Bwk7SZmZmZNWfOMJqZmZkVmpukzczMzCwvN0mbmZmZWXPmDKOZmZlZoXnibjMzMzPLy03SZmZmZtacOcNoZmZmVmgeJW1mZmZm+XjibjMzMzNr1pxhNDMzMys0N0mbmZmZWV5ukjYzMzOz5swZRjMzM7NC88TdZmZmZpaXm6TNzMzMrDlzhtHMzMys0DxK2szMzMzycpO0mZmZmTVnzjCamZmZFZqbpM3MzMwsn4jSnlbHTdJmZmZmlpczjGZmZmaFVuKDXhwwmpmZmRVaifdhdJO0mZmZmeXlDKOZmZlZoblJ2szMzMzyqvQoaTMzMzNrxpxhNDMzMys0N0mbmZmZWV4eJW1mZmZmzZkzjGZmZmaF5iZpMzMzM8vLTdJmZmZm1pw5w2hmZmZWaCWeYXTAWCCSbgSWiYidil0XMzMzK64IT9xdciTdKClyHp9LGiZplQZ8myOBfRvwfFaLUS++wk57H8yAvQ7i+lvv+sn+b2bO4k8nn80u/3c4ew05mvc/+hiA8Z9OZLf9j5j32KjfHtxy5wONXPuWbfvttuLNN55m7NvPcdxxf6y1zMUXncHYt5/j5dEj6dNnjXnbr7nm70z49FXGvPJ4Y1XXaui3/Va8/dazvDN2FCccf1itZS65+EzeGTuKMa88xjo5968+x1rh+LtXJJWVDfcoghYZMGYeB7pkj+2BhYH7GurkEfFNRHzdUOezn6qoqODsi//JP/9+Bg/echXDH3+GD8d/Wq3MdTffySorLs99N13Buaccw/mXXQtAr2W7c88N/+CeG/7BnddfykIL/YptttikGJfRIpWVlXHZZWfzm0G/Y+0+fdlz8CBWWWXFamX699ua3r17sdrqm/PHw07kH5efO2/fLbfcxcDf7NfY1bZMWVkZl192DjsN3Jc1196aPffcmVVXrX7/BvTvy4q9e7HKaptx6KEncuUV59X7WCscf/fs52rJAeOciJiaPcYAlwCrSFpYUs8s87h+7gHZtt1zXp8u6RNJcyRNlXRzzr4bJQ3Lef20pKsknZtlNKdL+rukspwybSX9TdJESd9KGi2pX87+NpIulzQ5e88Jks7P2b+rpDckzZb0paRnJHVq+I+uaXhz3Hss260LPbp2pk2bNgzYZgueHPVCtTIffvwpG6+3NgDLL9eDSVOn8/mXX1Ur88Irr9Ojaxe6du7YaHVv6TbYoA8ffvgx48d/Snl5OXfe9SADB25frczAgdtz6233APDSS6/Svv3idM7u0ahRL/LVV183drUts+EG61S/f3c+wG8G9qtWZuDAftxy290AvPjSGJZovwSdO3es17FWOP7uFVFUNtyjCFpywDiPpHbAnsCbETG7nsfsBhwH/BFYEdgJeKmOw/YB5gKbAocDR2XvW+UGYEtgb2BN4CbgIUlrZ/v/BOwC7JW9557Au1l9OgN3ZMesCmwB3FKfaylV0z/7gs4dO8x73anDMkz//ItqZVbu3YvHn/kvAG+OfZcp06Yz7bPqZR554ll22HaLwlfY5unatTMTJk6e93rSpCl069r5J2Um1ijTtUYZK46u3arfv4m13JtuXTszcULO/ZuY7nF9jrXC8XeviNwkXbL6S5olaRYwgx8DtfpaDpgCjIyITyPi5Yi4oo5jxkbE6RHxXkTcCTwFbAMgaQXgt8DgiHg2Ij7KzjccODjnPd8Dnsve878RcUO2ryvQBrg7Ij6OiLci4vqImFZbRSQNkfSypJevv/mOBbjspiNq2SZU7fWB++7BjJnfstv+R3DbPcNYZcUVaNXqx//25eXlPP38S2y/9WYFrq3lkvSTbRGxwGWsOH7J/fN9LS5/9+znasmjpJ8FhmTPlyJlCkdK2qiex99FGtgyXtII4FHgwYiYk+eYN2q8ngxUtYOuCwgYW+PL+ivgyez5jcBjwHuSRpKCyUciohJ4ndQv861s3+Ok4PGz2ioSEdcC1wKUT3+/JH8SdOqwNFOn/3h50z77nA7LLFWtzGKLLsLZJx8FpB94/Qb/ge5dfvxL+bkXXmHVlVZgmaWWbJQ6WzJp0hR6dO8673W3bl2YPGXaT8p0r1FmypRa//6xRjZpYvX7172WezNx0hS698i5f93TPW7btm2dx1rh+LtXRCW+0ktLzjB+FxEfZI+XgD8Ai5OCyKq7Oi9yk9Qm9+CImACsTMr+zQAuAl6RtGie9yyv8Tr48R6UZa83APrkPFYFDsjecwzQEzg5K38T8Jikskjj9bfPHm9k1/N+TnN2s7PGKivx6cTJTJw8lfLych554lm23qx6vD9j5izKy9PHfs9DI1hv7dVZbNFF5u0f/vgz7LCNm6Mb28svv07v3j3p2bMHbdq0YfAev2HYsMeqlRk27DH23Wc3ADbccB2++WYmU6dOL0Z1rYbRL79G7969frx/gwfx0LCR1coMGzaS/fZJXb432nBdZnwzg6lTp9frWCscf/eKqMSbpFtyhrGmIAWKiwBVaasuOfv7/OSAiO+Bh4GHs8EnU4FfAz/np9+rpAC1c0Q8Nd9KRswkZTfvyuZ6fAHoDbwXqc3gf8D/JJ0JvE3q5/j6z6hPk9e6dStOPvoQDj72dCoqK9llx+3o3Ws5ht4/HIA9d96Bjz6ZwMnnXEyrslYs37MHZ5505LzjZ3//Pf97+TX+cvzhxbqEFquiooKjjjqNYQ/dSqtWrbjxpqGMG/ceBx2YZqK67vpbeeTRJ+nfvy/jxo7iu+9mc9CQY+cdf/PNV7DF5huzzDJL8eEHL3HW2Rdx441Di3U5LU5FRQVHHnUqwx/+D63KyrjxpqGMHfseQw5Ko2evve4Whj/yBP379+Xdcc/z3ezZHHjgMXmPtcbh7579XGqJ/RKyQKsbUDU3wJKkQSiHAn0j4mlJ/yMFkEOAJYDzSANJ9oiIuyX9nhRwvwjMIgVmZwIrR8T4mhN3S3oaeCsi5kUntZS5FdgcOBYYQ2oq3wr4KCLulXQMqd/ka6Rs5RHA70mB7VrAtsAIYBqwDnArcGhE3Jrv8yjVJmmDxZbtW+wq2C9QUeIrP7R0rcpaciNd6Zvz/YSfdtYsoNkjrmiw37UL9zu8UesOLTvDuC0p+AKYCbxDCgafzrYdAFwPjAY+JPVxfDbn+K+BE4G/kwabjAV2jYjxv6BO+wOnABcA3YEvSSOvqzKOM4HjSSOkg5SVHBAR30n6hpTdPAJoD0wAzqorWDQzM7NGUOJ/ILbIDKNV5wxj6XKGsbQ5w1janGEsbY2eYXzk8obLMA74kzOMZmZmZs1Oif+B6IDRzMzMrNA8rY6ZmZmZNWfOMJqZmZkVmpukzczMzCwvN0mbmZmZWXPmDKOZmZlZoblJ2szMzMzycpO0mZmZmTVnzjCamZmZFZqbpM3MzMwsrxIPGN0kbWZmZmZ5OWA0MzMzK7SIhnvUQVJ/Se9K+kDSSbXsX0LSQ5Jel/S2pP3rOqebpM3MzMwKrZGapCW1Aq4EtgMmAqMlPRgRY3OKHQaMjYiBkjoA70q6LSJ+mN95nWE0MzMzaz42BD6IiI+yAPAOYFCNMgG0kyRgMeBLYG6+kzrDaGZmZlZojTfopRswIef1RGCjGmWuAB4EJgPtgD0j8k8U6QyjmZmZWaFFZYM9JA2R9HLOY0jOO6m2d6/xuh/wGtAV6ANcIWnxfNV3htHMzMyshETEtcC189k9EeiR87o7KZOYa3/g/IgI4ANJ44FVgJfm957OMJqZmZkVWmVlwz3yGw2sKKmXpLbAXqTm51yfAtsASOoErAx8lO+kzjCamZmZFVo9psNpmLeJuZIOB0YArYB/R8Tbkg7J9l8NnAXcKOlNUhP2iRHxeb7zOmA0MzMza0YiYjgwvMa2q3OeTwa2X5BzOmA0MzMzK7QSXxrQAaOZmZlZoZV4wOhBL2ZmZmaWlzOMZmZmZoWWf17sJs8Bo5mZmVmBRWXjjJIuFDdJm5mZmVlezjCamZmZFVqJD3pxwGhmZmZWaCXeh9FN0mZmZmaWlzOMZmZmZoVW4oNeHDCamZmZFVqJ92F0k7SZmZmZ5eUMo5mZmVmhlXiG0QGjmZmZWaFFafdhdJO0mZmZmeXlDKOZmZlZoblJ2szMzMzyKvFpddwkbWZmZmZ5OcNoZmZmVmglvjSgA0YzMzOzQivxJmkHjEa7ZbcpdhXsZ5o18ZliV8F+gYW7bl7sKtgvUFHigxjMFoQDRjMzM7MCixL/A8MBo5mZmVmhuUnazMzMzPIq8UEvnlbHzMzMzPJyhtHMzMys0NwkbWZmZmZ5lfigFzdJm5mZmVlezjCamZmZFZqbpM3MzMwsL4+SNjMzM7PmzBlGMzMzs0Jzk7SZmZmZ5VPqSwO6SdrMzMzM8nKG0czMzKzQ3CRtZmZmZnmVeMDoJmkzMzMzy8sZRjMzM7NCK/F5GB0wmpmZmRWam6TNzMzMrDlzhtHMzMyswKLEM4wOGM3MzMwKrcQDRjdJm5mZmVlezjCamZmZFVqJLw3ogNHMzMys0NwkbWZmZmbNmTOMZmZmZoVW4hlGB4xmZmZmBRZR2gGjm6TNzMzMLC9nGM3MzMwKzU3SZmZmZpZXiQeMbpI2MzMzs7ycYTQzMzMrMK8lbWZmZmb5lXjA6CZpMzMzM8vLGUYzMzOzQivtpaQdMJqZmZkVWqn3YXSTtJmZmZnl5QyjmZmZWaGVeIbRAaOZmZlZoZV4H0Y3SZuZmZlZXs4wmpmZmRWYB720EJJC0u7FroeZmZmVoMoGfBRBQQNGSTdmgVbNxwv1PL5nVn79BqrPVtn5lvkZh3cBHmqIehRaQ39uTdl2223JG288xdtvP8txx/2x1jIXXXQGb7/9LKNHj6BPnzUA6N69CyNG3MFrrz3BmDGPc9hhBzRmtQ0Y9cLL7LTXgQwYfADX33LnT/Z/M2Mmf/rzmezyu0PZ68Ajef+jj+ftu/mO+xi0z8HsvO8hHP+X85kz54dGrLkB9Nt+K95+61neGTuKE44/rNYyl1x8Ju+MHcWYVx5jney7V99jrXB87+znaIwM4+OkYCv3sUMjvG81ktr+kuMjYmpEzGmo+tgvV1ZWxmWXnc2gQf9Hnz7bMHjwb1hllRWrlenXb2t69+7J6qtvwWGHncTll58DwNy5FZx44tn06bMNW2wxiEMO+d1PjrXCqaio4OyLruSfF53Fg7ddw/DHn+bD8Z9UK3PdzUNZZcUVuO/mf3Luacdx/qVXAzDts8+57e4HGPrvy7n/1quprKzkkcefKcZltFhlZWVcftk57DRwX9Zce2v23HNnVl21+vdnQP++rNi7F6usthmHHnoiV15xXr2PtcLxvSueqIwGexRDYwSMc7JgK/fxJcxr5h0i6S5J30r6SNK+OceOz/4dnZV9umqHpP0ljZX0vaT3JB0tqSxnf0g6TNK9kr4F/gM8le3+LNt/Y1a2v6TnJH0l6UtJIyStmnsRuU3SORm83SQ9Jum7rC7b5ZSvymYOkPSKpNnZe3SXtKWk1yXNkjRM0tI13qs+1/azPrfmZIMN+vDhhx8zfvynlJeXc9ddDzFw4PbVygwcuD233XYPAC+99Crt2y9O584dmTp1Oq+99hYAs2Z9yzvvfEC3bp0b/RpaqjfHvcey3bvSo1sX2rRpw4BttuTJ56o3PHz48adsvN7aACy/XA8mTZnG519+BcDcigrmzPmBuXMrmP39HDoss1SjX0NLtuEG61T77t155wP8ZmC/amUGDuzHLbfdDcCLL41hifZL0Llzx3oda4Xje1dEbpL+xU4HHgDWBoYC/5a0XLZvw+zf/qTM5K4Akg4Czs2OXRU4FjgRqNkm+RdgOLBmtn+3bPvq2fmOzF4vClyavd9WwDfAQ/XISp4DXJ7VfTRwh6TFapQ5AzgK2AhYMrvG04Eh2XutDvy1qvACXNsCf27NTdeunZk4cfK815MmTaFr1061lJmSU2YqXbtWDwyXW647ffqszksvvVrYCts80z/7nM4dO8x73anjMkz/7ItqZVbuvTyPP/NfAN4c+y5Tpk1n2vTP6dRhGX7/293YdtffsfWgvWm36CL8eqP1GrX+LV3Xbp2ZkPPdmzhpyk++V926dmbihJzv58QpdOvauV7HWuH43tnP1RgBY/8sk5b7+FvO/lsi4taI+AA4DZgLbJ7t+yz794vczGRW7oSIuDsixkfEQ8D5/DSoGhoR10fERxHxIVB1/PTsfN8ARMQ92eP9iHgD2B/oxY+B1/xcEhEPRcT7wMnAUkCfGmVOi4jnsvNeDWwKHB8RL0bEy8BNwNa55et5bT/nc2tWJP1kW0TUKPPT43LLLLroItx++zUcd9wZzJw5q8HraLWLWlpUat6rA/fbgxkzZ7Hb/x3GbXc/yCorrkCrVq34ZsZMnnruBUbcdQNPPnAbs7+fw0MjnmycihtQ3+9e7WXqc6wVju9d8URlwz2KoTGm1XmWlE3L9XXO8zeqnkTEXEmfAR3ndzJJHYAewDWS/pmzqzVQ83/zy/WpoKQVgLNIWcAOpEC6DFi2jkPfyHle9WdXzbrnlpmW/ftmjW0ds3osyLUt0OdWk6QhZPeldesladWqZmK06Zs0aQrdu3ed97pbty5MmTK9RpmpdO/eJadMZ6ZMSbehdevW3HHHNdxxx3088MCjjVNpA1JGcer0z+a9njb9czosU61nBostuihnn3IMkH4p9dv993Tv2onnXxxDt66dWGrJ9gBss+WmvPbmWAb269to9W/pJk2cQo+c7173bl3mfa+qTJw0he49cr6f3bsweco02rZtW+exVji+d0Xkibvr9F1EfFDj8XnO/vIa5aOOelXtO4SUzat6rEFq3s31bT3r+BApUDyYFDSuQ8rY1dUkPa/u8eOfWTXrnnt9kZWtua3qmAW5tgX93KoXjrg2ItaPiPVLMVgEePnl1+nduxc9e/agTZs27LHHQIYNe6xamWHDHmOffVJPhA03XIdvvpnJ1KkpqLzmmgt5550PuPzy6xu97i3dGqusxKcTJzNx8lTKy8t55Iln2HqzjauVmTFzFuXl6b/5PQ89ynp91mSxRRelS6cOvPHWO8z+/nsighdffo3ll+tRjMtosUa//Fq1797gwYN4aNjIamWGDRvJfvukmcg22nBdZnwzg6lTp9frWCsc37uWIRub8a6kDySdNJ8yW0l6TdLbkuocOdjUJ+6umiujVdWGiJgmaRKwQkTc/EvPlw04WRU4LCKeyratSxE+m194bbl+cp3NUUVFBUcddRoPPXQLrVq14qabhjJu3HsceGAa/3P99bfy6KNP0r//1owd+xzffTebIUOOA2DTTTdgn3124803x/Hii48AcPrpFzBixFPzfT9rOK1bt+Lkow/l4GNOpaKigl122p7eyy/H0PseBmDPXXbko08mcPJZf6dVWRnL91yWM/98FABrrb4K2229GYP3P4JWrVqxykorsMegAUW8mpanoqKCI486leEP/4dWZWXceNNQxo59jyEH7QfAtdfdwvBHnqB//768O+55vps9mwMPPCbvsdY4fO+Kp7GakiW1Aq4EtgMmkgbAPhgRY3PKtAeuAvpHxKeS6myhVCH7H2SjkLsB+9XYVRERn0kKYI+IuDvnmI+BKyLi75JaAzNIffiuAb6PiG8kHQj8g9RvcDjQBlgX6BYR52Xnqe3c3YAJwIGkrOJs4DtSs/BjpIEk3YALSVnGgyLixprnk9STNBJ5g6wfIrWU2Yo0KrtDVUY1G2V9V0Qo55hDgLMjYpns9c+9tjo/t/ncJhZaaFl3QilRMyc+Xewq2C+wcNfN6y5kZgUx94dJtfRyL5zP+23ZYL9rlxnxzHzrLmkT4K8R0S97/WeAqhgi2/ZHoGtEnFrf92yMJultgSk1HvUajhoRc4E/kQK8yaRRwUTE9cABpED0deA5Un+88bWfad75JpFGTp9DChKviIhKYE9gLeAtUlR+GlCUORd/7rXVOEetn5uZmZk1e1XJsSoTs225VgKWlPR0NvXf7+o6aUEzjFYanGEsXc4wljZnGM2Kp7EzjJ9t13AZxo6PP3sw1QcUXxsR1wJI2gPoFxEHZq/3AzaMiCOqCku6Algf2AZYGPgfsGNEzLePQVPvw2hmZmZW8hqyD2MWHF47n90TSTOuVOnOjzO55Jb5PCK+Bb6V9CxpXuf5BoxNYeJuMzMzs2atEedhHA2sKKlXtgDJXsCDNco8AGwuqbWkRUgzxIzLd1JnGM3MzMyaiWxu5sOBEaTZUv4dEW9ng2yJiKsjYpykR0lzOlcC10fEW/nO64DRzMzMrNCi8bpMRsRw0kwruduurvH6QtKsMPXigNHMzMyswIq1pF9DcR9GMzMzM8vLGUYzMzOzAovKRp3Fp8E5YDQzMzMrMDdJm5mZmVmz5gyjmZmZWYFFI46SLgQHjGZmZmYF5iZpMzMzM2vWnGE0MzMzKzCPkjYzMzOzvCKKXYNfxk3SZmZmZpaXM4xmZmZmBeYmaTMzMzPLq9QDRjdJm5mZmVlezjCamZmZFVipD3qZb8Ao6R/AfC8vIv5UkBqZmZmZNTOl3iSdL8P4cqPVwszMzMyarPkGjBFxU+5rSYtGxLeFr5KZmZlZ81Lqa0nXOehF0iaSxgLjstdrS7qq4DUzMzMzayaisuEexVCfUdKXAv2ALwAi4nVgiwLWyczMzMyakHqNko6ICVK1VGpFYapjZmZm1vxUlniTdH0CxgmSNgVCUlvgT2TN02ZmZmZWt2bfhxE4BDgM6AZMAvpkr83MzMysBagzwxgRnwP7NEJdzMzMzJqlUp+HsT6jpJeX9JCkzyRNl/SApOUbo3JmZmZmzUFEwz2KoT5N0v8B7gS6AF2Bu4DbC1kpMzMzM2s66hMwKiJuiYi52eNW8iwZaGZmZmbVRaUa7FEM+daSXip7+pSkk4A7SIHinsDDjVA3MzMzs2ahOU+r8wopQKy6woNz9gVwVqEqZWZmZmZNR761pHs1ZkXMzMzMmqtSn4exXiu9SFoDWA1YqGpbRNxcqEqZmZmZNSfFGt3cUOoMGCX9BdiKFDAOBwYAowAHjGZmZmYtQH1GSe8ObANMjYj9gbWBXxW0VmZmZmbNSGWowR7FUJ8m6dkRUSlprqTFgemAJ+42MzMzq6eW0IfxZUntgetII6dnAS8VslJmZmZm1nTUZy3pP2ZPr5b0KLB4RLxR2GqZmZmZNR/NdtCLpHXz7YuIMYWpkpmZmVnz0pwn7r4oz74A+jZwXaxIll64XbGrYD9TzxUHFrsK9gvMHOn1D0pZu+1PK3YVzBpNvom7t27MipiZmZk1Vy1h0IuZmZmZ/QKl3iRdn3kYzczMzKwFc4bRzMzMrMBKfJB0vZYGFLAPsHxEnClpWaBzRHguRjMzM7N6aAlN0lcBmwC/zV7PBK4sWI3MzMzMrEmpT5P0RhGxrqRXASLiK0ltC1wvMzMzs2ajJYySLpfUiqz5XVIHoLKgtTIzMzNrRko9cKpPk/TlwH1AR0nnAKOAcwtaKzMzMzNrMuqzlvRtkl4BtgEE7BwR4wpeMzMzM7NmImjmTdLZqOjvgIdyt0XEp4WsmJmZmVlzUVni8+rUpw/jw6T+iwIWAnoB7wKrF7BeZmZmZtZE1KdJes3c15LWBQ4uWI3MzMzMmpnK5t4kXVNEjJG0QSEqY2ZmZtYctYQ+jMfkvCwD1gU+K1iNzMzMzJqZUp9Wpz4ZxnY5z+eS+jTeU5jqmJmZmVlTkzdgzCbsXiwijm+k+piZmZk1O822SVpS64iYmw1yMTMzM7OfqTk3Sb9E6q/4mqQHgbuAb6t2RsS9Ba6bmZmZmTUB9enDuBTwBdCXH+djDMABo5mZmVk9NOcMY8dshPRb/BgoVinx+crNzMzMGk+z7cMItAIWg1qv0AGjmZmZWQuRL2CcEhFnNlpNzMzMzJqpytJOMOYNGEv80szMzMyahlJfGrAsz75tGq0WZmZmZtZkzTfDGBFfNmZFzMzMzJqrUh/8UZ9pdczMzMzsFyj1aXXyNUmbmZmZmTnDaGZmZlZolSrtQS8OGM3MzMwKrNT7MLpJ2szMzKwZkdRf0ruSPpB0Up5yG0iqkLR7Xed0htHMzMyswBpr0IukVsCVwHbARGC0pAcjYmwt5f4GjKjPeZ1hNDMzMyuwSjXcow4bAh9ExEcR8QNwBzColnJHAPcA0+tTfweMZmZmZs1HN2BCzuuJ2bZ5JHUDdgGuru9J3SRtZmZmVmANuTSgpCHAkJxN10bEtVW7azmk5pibS4ETI6JC9Ry97YDRzMzMrMAacpR0FhxeO5/dE4EeOa+7A5NrlFkfuCMLFpcBdpA0NyLun997OmA0MzMzaz5GAytK6gVMAvYC9s4tEBG9qp5LuhEYli9YBAeMZmZmZgVXj8EqDSIi5ko6nDT6uRXw74h4W9Ih2f5691vM5YDRzMzMrMAacy3piBgODK+xrdZAMSJ+X59zepS0mZmZmeXlDKOZmZlZgZX60oAOGM3MzMwKrLH6MBaKm6RLgKSPJR1XR5m/SnqrserUVGy1zWY8+9IwRr3yCIcddWCtZc48/8+MeuURHht1L2ustSoAK/Tuychn75n3eOeTFznwkP0as+otnu9daXv+rY8YdPp1DDz1Gv796As/2T9z9hz+dMXdDD7r3+z61+u5//k3APh46hcMPuuGeY9fH3kJtz4+urGr36L1234r3n7rWd4ZO4oTjj+s1jKXXHwm74wdxZhXHmOdPmss0LHWPDnD+DNlw9CXiYidamxfnzSkvVdEfFyg9w5gj4i4uxDnLxVlZWWcc+Ep/HaXg5gyeRrDnxzKyEee4v13P5xXpu92m9NrheXYbL0BrLv+Wpx30ekM3O63fPjBx2y/xW7zzvPK2Kd45OHHi3UpLY7vXWmrqKzkvNsf4+qj9qTTku3Y57yb2HKt3qzQdZl5ZYY+NYbluyzD5Yfvzpczv2Pn069jx41Wp2fnpbnztP3nnWf7E6+i7zorFetSWpyysjIuv+wc+u/wWyZOnMIL/xvOQ8NGMm7c+/PKDOjflxV792KV1TZjow3X5corzmPTzQbW61ibv8Yc9FIIzjBayVpnvTX5+KMJfPrJRMrLy3ng3uH022HramX67dCXu+94EIAxL7/BEku0o2OnZaqV2WzLjfnk4wlMmjCl0ere0vnelba3xk+hR8f2dO/QnjatW9Fv/VV5+vXqQYME3875gYhg9pwfWGLRhWhVVv1XzovvfEL3Du3puvQSjVn9Fm3DDdbhww8/Zvz4TykvL+fOOx/gNwP7VSszcGA/brkt5SNefGkMS7Rfgs6dO9brWJu/ygZ8FIMDxgKTtJqkhyXNlDRd0u2SOufs30DSSEmfS5ohaZSkTfKc7+Ps6V2SIud11f69JH2Yvd/9kpb5yUmaic5dOjF50o+BwpTJ0+jcpVONMh2ZPGlq3jKDdh3A/fdUm33ACsz3rrRN/3omnZdcfN7rTku2Y/rXs6qV2WvrdRk/5Qu2O+FKdj/z3xy/57aUlVXvxDVi9DgGbLBqo9TZkq7dOjNh4o+LfkycNIWuXTtXK9Ota2cmTvixzKSJU+jWtXO9jrXmywFjAUnqAjwLvAVsCGwLLAY8KKnqs28H3AJsnpV5DRieJ9DbIPv3IKBLzmuAnsCepAXFtwfWAc5pmKtpempb/jIiapT5aaHcMm3atGH7AVsz7P4RDV4/mz/fu9JW22jPmnfrv2+PZ+UeHXnsgsMYeur+nH/7Y8yaPWfe/vK5FTzz+gdst94qBa2rVVfX9ypfmfoca/MXarhHMbgP4y/TX9KsGttyg/BDgdcj4sSqDZJ+B3xJWsfxpYh4MvdgSUcAuwH9gVtrvmFEfJZ9ab+OiKk1drcGfh8R32TnuhbYv7aK5y5cvsTCXVj0V0vWcalNz5TJ0+jarcu81126dmLa1Om1lOk83zJbb7sZb74+ls8/+6LwFbZ5fO9KW6f27Zj61Yx5r6d9NZMO7RerVuaB/77JAf03RhLLdlySbssswfipX7Bmr64AjHrrI1ZZthNLL75oo9a9pZs0cQo9uned97p7ty5MmTKtWpmJk6bQvcePZbp178LkKdNo27Ztncfa/LkPY8v2LNCnxiN3vcb1gC0kzap6ABOyfSsASOoo6RpJ70n6BpgJdASW/Rn1+aQqWMxMzs71ExFxbUSsHxHrl2KwCPDamLfotcKy9Fi2G23atGHQrjsw8pGnqpUZ+chT7L7XbwBYd/21mDFjFtOnfT5v/8677+AmzSLwvSttq/fswqfTv2LS519TPreCES+PY8u1e1cr02WpxXnxnU8A+GLGt3w87Uu6d2g/b/+jo8fS383RjW70y6/Ru3cvevbsQZs2bRg8eBAPDRtZrcywYSPZb5/dAdhow3WZ8c0Mpk6dXq9jrflyhvGX+S4iPsjdIKl9zssy4GGgtilxqv4suwnoBBwNfAzMAZ4A2v6M+pTXeB004z8KKioqOPWEc/jPPddS1qqMobfdx3vvfMh++w8G4JYb7uSJkc/Sd7steH7MI8ye/T3HHHbqvOMXWnghtthqU048+oxiXUKL5XtX2lq3KuOkvbbj0MvupLIyGPTrNendtQN3PfMqAHtsuQ4H7bgpp984nN3P+BcBHLXLViy52CIAzP6hnBfGfcyp+/Yv3kW0UBUVFRx51KkMf/g/tCor48abhjJ27HsMOShNTXXtdbcw/JEn6N+/L++Oe57vZs/mwAOPyXus1U+pZxjl/gc/T32m1SH1MxwMrBYRNYO5qvIzgT9FxA3Z606kLOS5EfHXbNvHwBUR8ffs9Q/AfhExNOc8fwV2j4g1crb9PjuueltRDd2WXN3/CcyK4IP7ji12FewXaLf9acWugv0Cc3+Y1Ki9Af/RY98G+117xIRbG70nY7PNPjURVwJLAEMlbSRpeUnbSrpWUruszHvAvtlo6g2AO4Af6jjvx8A2kjpLKs32ZDMzMysZDhgLKCImA78mZaIfBd4mBZFzsgfAAaSR06+QgsV/kwLCfI4FtiZlIl9t6HqbmZlZw6pUwz2KwU3S5iZpsyJxk3Rpc5N0aWvsJulLlm24JumjP3WTtJmZmZk1MR4lbWZmZlZgpT5K2gGjmZmZWYGVet8vN0mbmZmZWV7OMJqZmZkVWLFGNzcUB4xmZmZmBVbqfRjdJG1mZmZmeTnDaGZmZlZgpT7oxQGjmZmZWYFVlnjI6CZpMzMzM8vLGUYzMzOzAiv1QS8OGM3MzMwKrLQbpN0kbWZmZmZ1cIbRzMzMrMDcJG1mZmZmeXmlFzMzMzPLy9PqmJmZmVmz5gyjmZmZWYGVdn7RAaOZmZlZwZX6oBc3SZuZmZlZXs4wmpmZmRVYqQ96ccBoZmZmVmClHS66SdrMzMzM6uAMo5mZmVmBlfqgFweMZmZmZgVW6n0Y3SRtZmZmZnk5w2hmZmZWYKWdX3TAaGZmZlZwpd6H0U3SZmZmZpaXM4xmZmZmBRYl3ijtgNHMzMyswNwkbWZmZmbNmjOMZmZmZgVW6vMwOmA0MzMzK7DSDhfdJG1mZmZmdXCG0czMzKzA3CRtZmZmZnl5lLSZmZmZNWvOMJqZmZkVmCfuNjMzM7O8Sr1J2gGjMbeyothVsJ/py9kzi10F+wXabX9asatgv8C34+4pdhXMGo0DRjMzM7MCc5O0mZmZmeVV6k3SHiVtZmZmZnk5w2hmZmZWYJXhJmkzMzMzy6O0w0U3SZuZmZlZHZxhNDMzMyswryVtZmZmZnmV+rQ6bpI2MzMzs7ycYTQzMzMrsFKfh9EBo5mZmVmBlXofRjdJm5mZmVlezjCamZmZFZgHvZiZmZlZXpUN+KiLpP6S3pX0gaSTatm/j6Q3ssd/Ja1d1zkdMJqZmZk1E5JaAVcCA4DVgN9KWq1GsfHAlhGxFnAWcG1d53WTtJmZmVmBReOtJb0h8EFEfAQg6Q5gEDA2py7/zSn/AtC9rpM6YDQzMzMrsEYcJd0NmJDzeiKwUZ7yfwAeqeukDhjNzMzMSoikIcCQnE3XRkRVs7JqOaTWaFXS1qSAcbO63tMBo5mZmVmBNeTE3VlwOL9+hxOBHjmvuwOTaxaStBZwPTAgIr6o6z0dMJqZmZkVWCNOqzMaWFFSL2ASsBewd24BScsC9wL7RcR79TmpA0YzMzOzZiIi5ko6HBgBtAL+HRFvSzok2381cDqwNHCVJIC5EbF+vvM6YDQzMzMrsMZcGjAihgPDa2y7Ouf5gcCBC3JOB4xmZmZmBdaI0+oUhCfuNjMzM7O8nGE0MzMzK7CGHCVdDA4YzczMzAqsEUdJF4SbpM3MzMwsL2cYzczMzAqsMUdJF4IDRjMzM7MCK/VR0g4YzczMzAqs1DOM7sNoZmZmZnk5w2hmZmZWYKU+StoBo5mZmVmBVZZ4H0Y3SZuZmZlZXs4wmpmZmRVYaecXHTCamZmZFZxHSZuZmZlZs+YMo5mZmVmBlXqG0QGjmZmZWYGV+kovbpI2MzMzs7ycYTQzMzMrMDdJm5mZmVlepb7Si5ukC0BST0khaf1i16W523qbzXj+5Ud44dURHHH0QbWWOedvp/DCqyN46vkHWHPt1eZtX3yJdlx/82WMGj2c5156mPU36NNItTaA7bffirfeepZxY0dx/PGH1VrmkovPZNzYUYx55THW6bPGAh1rhdVv+614+61neWfsKE7Ic//eqeX+1edYK5xRL7/BwINOZMc/HM+/7hz2k/0zZn7LUWddxm5/PIW9j/or7388sdr+iopKBh9+Gof/5eLGqrI1AQ4Y50NSB0lXSfpY0hxJ0yQ9IWm7ehw+AegCvFbYWrZsZWVlnH/R6ey9+0FsvuFO7LLbjqy08grVymyz3Rb0WmE5Nl6nH8cdeToXXPyXefvOPv8Unnr8OTbbYAf6/npn3nvvw8a+hBarrKyMyy87h4ED92Wttbdmrz13ZtVVV6xWpn//vvTu3YtVV9uMQw89kSuuOK/ex1phVd2DnQbuy5prb82etdyDAf37smLvXqyS3b8ra9y/fMda4VRUVHLuVTfzzzOP5f6rz+ORZ17gw08nVStz3Z0PsfLyy3LPVedwzrFD+Ns1t1Xbf9sDI+nVo2tjVrtZiIgGexSDA8b5uwfYEPgDsBKwE/AIsHRdB0ZERURMjYi5ha1iy7buemsx/qNP+eTjiZSXl3P/vcPpv+M21cr033Eb7rr9AQBeefl1Fl9icTp26sBi7RZlk1+vz2033w1AeXk5M76Z2ejX0FJtuME6fPjhx4wf/ynl5eUMvfMBBg7sV63Mbwb249bb0v158aUxLNF+CTp37livY62wat6DO+98gN/UuAcDB/bjlnrcv9qOtcJ5672PWLZrJ7p36UibNq3pv8VGPPW/MdXKfPTpZDbqszoAvXp0ZfK0z/jiq28AmPr5lzw7+nV27bdlo9e91FUSDfYoBgeMtZDUHtgcOCkinoiITyJidET8PSLuyMq0lXSupE+yDORHkv6U7ftJk7Sk1SQ9LGmmpOmSbpfUOWf/jZKGSTpS0iRJX0m6QdIiOWUk6VhJ72fvOVHSeTn7u0m6Izv2q+z9mu2f7p27dmLypCnzXk+eNJXOXTpVK9OlSycm5ZSZMnkqXbp2YrmePfji8y+57KrzePy5e7n4H2exyCILN1rdW7qu3TozceLkea8nTZpCt66dq5fp2pmJE3LKTExl6nOsFVbXbp2ZkHMPJk6aQtca96BbnvtX17FWONO++IpOyyw173WnZZZi+hdfVSuzUq8ePPH8ywC8+e6HTJn+BdM+/xKAC665jWMOGExZmRqv0tYkOGCs3azs8RtJC82nzE3A74BjgFVJmcivaysoqQvwLPAWKWu5LbAY8KCk3HuwObBGtn9PYBfgyJz95wKnAecBqwN7kJq/yQLLp4DvgS2BTYApwOO5QWdzotp+XtVM1ddSJiJo3bo1a669Gjf963a23XxXvvt29nz7QFrDUy03r2Yzy/zK1OdYKyzfvxJWy2dd8578YfBOzJj1LXscfhq3P/g4q6ywHK1ateKZF19jqfaLs9qKvRqrts1KqTdJe5R0LSJirqTfA9cBQyS9CjwP3BURL2ZZu72AARHxaHbYR3lOeSjwekScWLVB0u+AL4H1gZeyzTOAQ7Om7HGS7gK2Ac6TtBhwNHBURPw7K/8B8L/s+V6k8Gj/yP43SToYmE5qTr8zt0KShgBDANot1ImF27av78fTZEyZNI2u3brMe921W2emTp1evczkaXTLKdOla2emTplORDB50jTGvPIGAA89MP9BM9bwJk2cQvfuP/aB6tatC5OnTKteZtIUuuf0k+rWPZVp27ZtncdaYU2aOIUeOfege7cuTKlxDybmuX91HWuF02mZpeZlCwGmff4lHZZqX63MYosszFnHpJ+HEcGA/Y+jW+cOPPrMCzz9wquMGv0Gc8rL+fa72fz5wqs57/hDGvMSSlapT6vjDON8RMQ9QFdgIKnv4qbAC5JOBtYBKkkZvfpYD9hC0qyqB1lmEMgdpTG2Rr/HyUDH7PlqwK+AJ/K8Ry9gZs57fAMsWeM9qq7v2ohYPyLWL8VgEeDVMW+y/ArLsexy3WjTpg0777oDI4Y/Wa3MiOFPssdvBwGw3vprM3PGTKZP+4zPpn/O5ElTWKF3+kt58y034b13PeilsYx++TV69+5Fz549aNOmDXsOHsSwYSOrlXlo2Ej23Wd3ADbacF1mfDODqVOn1+tYK6ya92Dw4EE8VOMeDBs2kv3qcf9qO9YKZ/WVevHJ5GlMnPoZ5eVzefTZF9lq43WqlZkx61vKy9OvontGPMO6a6zEYosszJH7D+bxWy7l0Rsv4oITD2XDtVZ1sNiCOMOYR0R8DzyWPc6UdD3wV2C/BTxVGfAwcFwt+3L/tC6vWQV+DOrr6jBSRhqVvVct+76sZVvJq6io4M/HncUd9/6LVq3KuP3We3j3nQ/43QF7AnDzv4fy+Mhn2Gb7LXjxtZHM/u57jjzs5HnHn3zC2Vx1/YW0bdOGTz6eUG2fFVZFRQVHHnUqDz/8H1qVlXHjTUMZO/Y9hhyUvlrXXncLjzzyBAP69+Wdcc8ze/ZsDjzwmLzHWuOpugfD89y/4Y88Qf/+fXl33PN8V8v9q3msNY7WrVpx8qH7ceipF1JRWcnO229B7+W6c+fD6Y/twTv2ZfyEKZxy0bWUlZWxwrJdOePIPxS51s1Dqc/DKPcdqT9JxwB/J2UYX6N6k3RuuZ7AeGCDiHhZ0jnAYGC1iKgZFFYdcyOwTETslLPtr8DuEbGGpHbAZ6Qm6atrOf4g4EKgZ0R8vSDX1WmJVfyfoER9Odsju0uZv3il7dtx9xS7CvYL/GqFjRt15M4anTZusK/8W9NeaPRRR26SroWkpSU9KWlfSWtJ6iVpD+AE4ImIeJ3UJ/B6Sbtl+zeXNL/M45XAEsBQSRtJWl7StpKuzQLBOkXETOAyUn/G/SWtIGlDSYdmRW4jZSsfkLRlVqctJF3UnEdKm5mZWeG5Sbp2s4AXSCOUe5P6Dk4C/gOcnZX5HXAWcDmwDDARuKS2k0XEZEm/Jo1ufhRYCPgUGAnMWYB6/Rn4ijRSujspQLw5e4/vJG0BnA/cRQpQJ5P6WX5V69nMzMysUbhJ2kqem6RLl5ukS5u/eKXNTdKlrbGbpFftuGGDfeXHTX/JTdJmZmZm1rS4SdrMzMyswEq9SdoBo5mZmVmBVZZ4F0A3SZuZmZlZXs4wmpmZmRWYm6TNzMzMLC83SZuZmZlZs+YMo5mZmVmBuUnazMzMzPKKqCx2FX4RN0mbmZmZWV7OMJqZmZkVWKWbpM3MzMwsn/AoaTMzMzNrzpxhNDMzMyswN0mbmZmZWV5ukjYzMzOzZs0ZRjMzM7MCK/WlAR0wmpmZmRVYqa/04iZpMzMzM8vLGUYzMzOzAiv1QS8OGM3MzMwKrNSn1XGTtJmZmZnl5QyjmZmZWYG5SdrMzMzM8ir1aXXcJG1mZmZmeTnDaGZmZlZgbpI2MzMzs7w8StrMzMzMmjVnGM3MzMwKzE3SZmZmZpZXqY+SdsBoZmZmVmDhPoxmZmZm1pw5w2hmZmZWYG6SNjMzM7O8Sn3Qi5ukzczMzCwvZxjNzMzMCqzUB704YDQzMzMrMDdJm5mZmVmTIam/pHclfSDppFr2S9Ll2f43JK1b1zmdYTQzMzMrsMbKMEpqBVwJbAdMBEZLejAixuYUGwCsmD02Av6Z/TtfzjCamZmZFVg04KMOGwIfRMRHEfEDcAcwqEaZQcDNkbwAtJfUJd9JnWE0pn3zjopdh0KSNCQiri12Pezn8f0rXb53pc33r2HN/WFSg/2ulTQEGJKz6dqce9UNmJCzbyI/zR7WVqYbMGV+7+kMo7UEQ+ouYk2Y71/p8r0rbb5/TVREXBsR6+c8cgP72gLTmonJ+pSpxgGjmZmZWfMxEeiR87o7MPlnlKnGAaOZmZlZ8zEaWFFSL0ltgb2AB2uUeRD4XTZaemPgm4iYb3M0uA+jtQzug1PafP9Kl+9dafP9K0ERMVfS4cAIoBXw74h4W9Ih2f6rgeHADsAHwHfA/nWdV6U+kaSZmZmZFZabpM3MzMwsLweMZmZmZpaXA0YzMzMzy8sBo5mZmZnl5YDRzIpKUrNeacjMrDlwwGhmBSeprOrfqgBR0rIA4akazIqi6ntpVh/+z2IlJyfgWKjYdbH6iYhKSSsBf46IkLQH8LikXsWum+WX830rcza4dOXcxy6SuknqFBGVxa6XlQ4HjFZSJCkLOAYA10laodh1snpbDzhL0lBgKHBORIwvcp2sbt2zf6u+e1tLukTS6ZK2KGrNrF5yfm4OIk3m/CjwpqSzJK1W5OpZiXDAaCUl+6G3G3A7MAVYuMhVsnqKiNuBfwF7AA9GxE1FrpLVQdKuwIuStoqICkm/AR4B1gZ2B/4jae+iVtLqlP3c3A64DbgO2BS4GDgFWKmYdbPS4YDRSoqkNYF/AsdHxAkR8Va2vaukRYpbO5ufnKbMmcB/gJ0knSvpV0WsltXtS+BF4HJJ2wKrA4dHRF9gMHAncL2kfYpYR6uf3UlLxP0DWIq0FNx1EXE/gKRWRayblQCvJW2lpifwfkRcJ2kpYGfSwuprAvdK+ltEfFrE+lmOqqYw0nqmcyPimGz748D12fO/RER59nzNiHizaBW2aiLiaUkVwJHApcDs7DkR8Y6kSwCRuodUZllka2KyYHAl4Orsj7T/AsOAQ7L9+wIfZdvNauWA0Zq0nL43rSKiAvgK2ETSOUA/YBLwOumH39nAPYADxiYg595tDWwrqS1wNfBpRNyYJR2vy4peBfwe2EvSZhHxVdEq3oJJKssGKJVVDYiIiOckfQH8BdgFWLKqfERMkHQxMBe4TdLciLirKJW3eXK+ex0i4rOsO8FY4Cjg78B9wNFZmTbAQOBdSS9FxNwiVt2aMAeM1mTl/NDbghQkXhcRoyQdTGpOeZbUxFLVLL03sGgRq2w5snu3A/AAMBLYhPSL6UxJ92VB4w/ArcCOQA9gWweLxZMFi72BFYFHJO0JHAxsA1wGLEZqnp4VEc9kx0yQdAXwA+DscJHl/NzcEThE0tCIuBV4ENgM+BY4JSLKs8zjGcDG2TYHizZf8hRo1hTl/NDbjZSF+idwd0S8mu1fNCK+zSl/LrA3sFlETCxKpQ2odu/aAxcB/42If2X7HgCWBy4A7omI77J+qSsAY9ydoPgk3U7qn3gBcDxwUETckO3bFDgaWBX4Y0Q8m3NcawccTUM2Gnoo8GfgyYh4PQsOjyL9nFwEGE3KFm8MbF/1s9VsfhwwWpMlaTNSU/MJEXFtzvaFIuL77PkgYFdgANDPP/SahiwrfAkwAzgpIl7MtpeRug2sCJwP3B8Rs4pWUQMgm6ZqUkS8kb1+GegDXBERR9Uo+2tS0NgbOC4iHm/c2lo+kroCDwG3RcTFNfa1AjYHBgGdgXeA2yPivUavqJUcj5K2pmx74KmIuFbSEpIGZNmPpyXtlJVpR+pasZWDxSZlDLAEsCVpoBKQmjwjYhfSL6q/kZqirUiUrALcCxwpad2qXcA4YG9Jv8n6nwIQEc+T/hj4nDSv5sI5o+Ct+BYFOgGvVW2ouj8RURERT0fE0RHx24g4w8Gi1Zf7MFpT9gWwuqTfk0ZDtwIqSb/I7pXUHbgDuDcivitWJe2nImKWpLWBV4BTJX0IvJKzDOAewC2kZjErkux+vCPp/0hN0JWS/hwR6wFIGkaaO/MPkh6NiB+yQ18gjbCdExGzi1F3m692pIAfSFnFbMBgVXZ4hYi4uViVs9LlJmlrEnKmX8ndti6p6Ws70mTBNwPPkPpP3QLsGhEfN3JVrYacPotrkqbuqCSNhH5FUjtStnEWcBDVg0YrstzvnaTdSVPnPAJcldNf+CFgQ2AIafDScaRmzf7hpeWKqrafm9n2V0iDkLbL7fIh6QLSyj1D3BXEFpQDRiu6nIBjK9IKBKuTOmyPiogvJfWIiAk55c8nTamzTUR8WYw6W3XZ4KTLSVMalZMCx2Mj4jZJiwKvAl8DfwJedNDYdNQIGvcgNTcPB66MiNez7feRuhe8S/qDbbuIcHa4iGrMIrEjaeWrV7JpkFYnBf5TgXOBALYGDgB+7blO7edwwGhNgtISZDeSpljpSBpJOx3YuyoolLQRsC+wD9A3Il4rSmWtGknrk9anPTUi/pn9AnuatPTYSRExV9JiwCfAW6TBSd8XrcKWVzaVzkXAw6RMY1XQeAjQFnjU/d6aBkkDgbtIXQSWJa3Mc0n2h9oqwA1AV9I8mVOAw6rup9mCch9GK7ps3rfzSBmp6yQtTcpUjcgJFpcDfgusDGzpv5CblLWAZ7JgcTlS0P/PiDgOQNLyEfGRpGWBzg4Wiy8nO9UHWI7U7+1h4OuIGJqNkbgoK3tlRLwREVcXrcL2E9lo6M2AI7Kfm+uTun2coTTx+i2k+WtXJc1WMCsivilila3EOWC0pmBxYA7wryx4fJI0JcSfIWUWI+JFpRUlZrkZuslpD/wgaQVSZnE4cASApL6kVV4ujYjpwIfFqqQlOcHirqSVdz4iNTP/DvinpAdygsbzgXaSzoyId4pXa8slaR3SIKV2pIF/RMTLkqoGIJ2eBY03RcS4YtXTmhcHjFY0OX2nOpIGSvQAHic1b1atcbo+8DtJX7kZrMmaThoE8V/gvog4JGffrqSA0qPYm4gsWOwLXEPqMvCvbMDS68DCQFtJd2VBY1vgJMCZqaalG+lerZ49fxUgIt6WdDmpCfpiSd9HxNDiVdOaE/dhtEY1n9HQbUnz8vUE/hERR+bsu5C0pNwuEfFZY9bVqsvJTK1OWiliTs5Ez7eSVpD4Dak/FaTRtH8gdSEYW4w6209JWgg4DSiLiD9nmeERwIukybgXJ60bfU+kNYjbRcTM4tXYaiNpG+B0oA1wckQ8nbNvLdLa7FdFxAdFqaA1Ow4YrdHkBBwbk0ZcjgfejIhxSmsOXwWMBY4lTTy7E6lPzmbus9g0ZKOhryGNhP6clFE8PdtXNf1KBenediVNfeQJ1ZsQpdV2NiNlhieTpsp5KyIOzP4YeIk0Gvq8iLhrflO3WOOoMW1VR9L36vZsMNnWwImkoPHMyNb3zo5rmzNvptkv5iZpazTZD71BwO2kwHAFYFTWv224pINJU7M8RWoC+wIPcGkSspUiliRlDY8m9XvrC/xR0mIRcUxEDFRagWcZ0nQeb0bEpKJV2oCfZvUjolLSCxHxg9KSgL8irboD6d69BHyb/YuDxeKp0d/0YuAz0vfwDEmHZz83fwUcCZwsqU1kSzU6WLSG5oDRCkpp7dLK7Ided2A34MhsVF9/4DDgL1kH7RGSVgM2IAUcMzzApbhygo1W2abxwMPZ/JjjSKMvT8nu31ERMaxolbWfyAk4fk2a47Q7aVBSVSZqKdISjotnr/uSlpQ7ObyCS9Fl924T4HrgmIi4UVIP0hRVK2RlHs0GKJ0OHC7ped87KwQHjFYQkraKtGZp1ZJUG5EGsnQkNYFV/aD7ntQEfWrWhPIwP/aBsyLKCTZ2JAX2X5FG084EyILGW7LiJ0haqMaAFyuynOzUNaRBSV+TJnS+UNJfgGdJcyveJmkWKQjZ2gFHcUharZb+vqsDj2TB4krAo8D1EfGP7BhlP0srgXd876xQyopdAWt+JA0mNZl0yNm8NrAtsBFpVB8AWUftv5Oan8+VtG0jVtXyyIKNrYC7Sf0V2wNrkKbzqCrzJWnJxn8A20jq2OgVNWBe38Sa21YlLfd3ckQMAg4k9TEtB8ojraC0JambyP3AJuEJ8YtC0l7Ak0rLaeZaD1hYafL7x4HH+HEWif1ImUUiYmREfNqIVbYWxoNerMFlTSZExARJvSJifLZ9T+CvwBvAuZGz4kAWKB4A/DkiPmn8WltN2ejZNYFeEXGJ0oTqu5P6mV4eEcfnlF0SICK+KkplDQBJvYCKqsAha848NyK2zuY4fRoYHhFDsv0rRsT7RauwVSNp2Yj4VFKHqlkhstHQfyONYB8aEQdnXUAqJV0KdAYODK8NbQXmDKM1qKx5ZEIWLK4B3C3pVIBsPrALSD/4js6mfiDb9zjwBweLTYPSKhLvAP8hjcAkIr4AbiOtB32k0preZPu+crBYXFl/4SuBVyX1zDZ3A5ZTWtFlJGk1l6rs1JbA+VnfYmsCsmBxTeATSTtnm98HJpFaYf6bbesg6RzSVFZnOFi0xuCA0RpUjRGV3wFvAztIOj7bfwNp+py1gD8prVhQdaz73jQdX5CmNJpJaoYGIPvFdBupT+MJks4sTvWspqy/8B9J37nHs2zj06QBEv8F/hsRBwNV39H+pBG3XqqxCclmhXgQuEHSwCxbfBrwJnCmpE9J3Qf2Ia3L7pVcrFF40Is1mJxBEqsAn0daP/g04GRgsCQi4sJIK0tUkCYHniPpaE8BUVy1TL0yR9IdpODiWklTI+KEbN+sbF85abJnK7Kq+xcRH0vaG7gRuA/YGXgAWBb4XtLyQPuse8jBwOYR8XmRqm1U+7m5FrBkRDwTEXtJuh64XdLeEfGgpD+S1v3ekhQ8vuk+i9aYHDBag8j5oTeItP7sUEkXRMQnWdPJKVQPGm+UNBd43sFiceXcu61Jv4zaARdFxGTgJqU5O67N7l1V0DhT0k2eo684cvqwLRQR32f3r01ElEfEREkvkZb0u5s0lVUrUv/TD0jBRiWwVXiO06LK+e7tBlxCyipOiogPIk2kDvAfSb+NiIdIE63/r5h1tpbLg16swWTB4lDSxM7Dc/sjZn2qTiKNln40Is4oSiWtVkoTbt8NPA+sRhpJezDpXlVI+j2pf9yNEXFY0Spq82R9Dy8DroyIJ3O2nwgcT+prejhpGcedgWmkWQomAN84s9g0ZH+oPUiaFP+2mv0Rs0zjrqSBLfcWoYpmgANGayDZFDr3ktafvVRpvdolSL+o3oqI57PR0+eTRvXtEZ6Uu6hyshuLAhcBL2Z9TJF0L7AVaT3ah7Og8WDgTGDNiJhepGpbJmtevo00efpZETFK0kmkYHGviHhM0rLAnaSs8aDwusJFk5MVbh0Rc6u2AVcAbSPiwJyyrbI+qVWv7wI2BlaJiG8bu+5m4IDRGoik9qSmksuAf5ECi82AFUnLjf1fRNyWBY3lETG1WHVtybLpi0ZHxDfZ618D15FW1jklIv6XU7YqaPw/0sTBcyUtUXWsFV82Vc4VpIzwZGAQsG9EjMwp04M02fP3wEZVwYo1npxgsSfpHr0aEc9m+4YB0yPigJp9iSWtWdVtQFKXiJhSjPqbgUdJ2y8kaWmltUxnkiaVPZE0yfMqwO0R0ZnU+X637C/rCQ4WG5+kMqVJuO8jrR1c5X3SusFbkUbMVk3PQkTsSrqnDwDbZdscLDYhWcbwCNLUR/sAF1QFi1nfUyJNzr09sJuDxcaXEyyuSZp0ezNS60uVb0hddaomy1d23JLAfpI2zvY5WLSicobRfjZJ65GWGTsgIoZlmYw1gaWBu4A52Q/AW4EpwIkRUVm8GpuyCYGVJuX+KtLyfh2BYcBiwM4R8V7VL7nsmJuBcyLi3SJW3fLI7udV2ctzcrJXZf7OFV82c8R/SUs0Xpb7R7PSajxPAs9FxOCc7eeSBixtnQ1AMysqB4z2i0gaBfQE/gA8kZvBkNSFNF/foaTpO2qukWqNJCfL0QroAXwEnAVcGhFfZX1QR5AyVbtlQWO1flTWtElakbREY2vgrxExqshVMiDrz30jaaqxw3O2L0zqz70caYL100ldC94DBGwObBMRrzZ2nc1q4yZpq7eqppLseVWz5WakiYJvBLaV1CbbvwNwHmklgm0cLBZXVZYpIioi4mPS3Jh/Bg6VtGSkZcj6keZWHCppNQeLpSXSEn9HkPoqXqK0LKAV31ygO/Bh1QZJA0gDzd4izU5wMjAYGE7qIjKOtK63g0VrMpxhtAWS9aeZFhHjazRbjiA1Rx8QEY9m2Y5NSM0s44tYZZsPSccCFwKnAv/MyTS+RBpAsVVElBezjrbgsubPs4FjPLFz8UlaHHghe1xEGvTye9J8mE8Ds4BzSLMRHFScWprVzQGj1SqnCXPeqD1JbUnZxHJgh0irSuQGja+QmlL+Gmllgmoj/qzx5UydsyrQHlgoIp7K2X8caX3v3KBxGaCdA/3SJalteEL8JkNSX1KXj8mkwWXHk7rwfJC1ytxP+n28Q1bePzutyfFKL/YTOcHiisAfs6zTCxFxhaRtgIeBuyQNzjKNVT/cXgUOAP4m6QnPF1ZcOcHizsDlpPn6VpR0D3BhRLwaEX/PehqcCywi6e/ZhM6e1LmEOVhsWiLiyWzezI7AJ1F90vQKYDbwSdXPXgeL1hS5D6NVkxMsrk1a9aM3adLfyyUdkTVxDSCNqL1LUi9SVhFgOtAH2M7BYvFlweL2wA3A2RGxBrADsBdwuqT1s3J/Jw2AOYy0hJyZNbBsSrFXcoPFrNXmTODXwNUe0W5NmZukbZ6cYHEtUn+bSyLiFEmLkJaFm0pqbp6TTaFzP2k+sftIzZ2DgTWyed+syLK+UxcDn0bEmVmGYyQwBugLvAKcFhEvZeWXCq++Y9YoJO0LrA/sSeri4wEu1qQ5w2jzZMFiD9JkzQ9HxCnZ9u9IGcVtgTGShpPWpN0UGA1sCKwMbOFgsfFly4tVe57NtziD1G/qNklLkebGfDqb6+0gUtB4tqR1s8O/atyam7VMklYmdd/pDvR1sGilwH0YraZWwMfAopI2j4jnlNan3ZE0Tc4U4FjSQIlXIuK32TxjZVlgaY0sC/RXBjaMiFsk7QEcLGl3YFhEzM6yGXOAM7LD2pCyyD3I+iu635RZ44iIdyXtRVrcwKsnWUlwhtGqyebo25v0f+MkSdcBR5NWADkrIq4nzdfXE+ifHfO9g8XiybKKuwA3SboSGArcEhFfR8TsrFhPUl/UqvvUB7gX6OOpV8waX0RMd7BopcQBo/1E/HR92gsjYqSSNqRRfW8AnxWxmpbJRlWeD9xDWlXnhoi4KXeiddISjisBD0p6nDTA5YmImNP4NTYzs1LjgNFqla0acSjwHLC9pC0jKQcOBhYHXixmHa1an8XNgVVIa0LvL+nAbJS0JLWOiFdIfVA/Ii09tmlEvFG0ipuZWUnxKGnLq8b6tCcC25D6wW3qjtpNg6T+wG2kTvTDSZNwnwYMiYjrc+ZjbB8RX3tSYDMzW1AOGK1OWdB4CWlk9BKkNU5fKW6tDNJUOKR1aKdFxIXZtkVJK0mcBhwC/Iu0bvRmwOCImFmk6pqZWYlywGj1ko3CvQA4OSLeLnZ9DCStR5o2p2p+zLtz9i0KHEWakHs0sDpp2qMxRaiqmZmVOAeMVm+S2mR9GK2JkHQ/8Bvgr8Dfag5ikbQ1sBrwSER81OgVNDOzZsEBo1mJk3QfaRLu/UiBYXm23X0VzcysQThgNCsBOQNX1ictJ9Ya+CQiHsr2PwRsTBr48qgzwWZm1pAcMJqVCEm7AdeQVmhpBawL3BgRJ2b7HwA2IM2h+aCDRjMzayieh9GsBEhaA7gCOD0idiKNem4HLCapFUBEDAI+AP4G/KpYdTUzs+bHAaNZE1Y1MTfQG3g3Iq6StBzwICm7eFhEVEhaFyAitgC2johZRaqymZk1Qw4YzZqInOAwV7vs37bAbEmrk1bfGU5qekbSxsD/SVoeICImNEJ1zcysBXHAaNZERESlpBWzlVuq+izeK6kdMIU0cfoLwPCIOCQiKrJDfwssD3xZjHqbmVnz54DRrGk5Ahgu6VzgLuCmiJgZEc8B5wKLAuMkrSypl6QLgX2BP0fE10WrtZmZNWseJW3WxEh6DtgQuDIijpFUFhGV2b4zgMOAACaSBrfs43W9zcyskBwwmjUR2WjnStJSfgGsAuxdNddiTrk+QEdgBvBRRExv5KqamVkL44DRrMhyJuWu+rcs6894A7A7NYJGSctExOfFq7GZmbU0DhjNiignSNwQ6EPKGg6PiBnZ/huA3Uj9FEcARwNbA4OAOV76z8zMGkPrYlfArCXLgsVBwJ3Am6TVW+6XdFFEPB8R+0uaC9wPPJ/t3zwivi9apc3MrMVxhtGskdQYvFKVWewA3ATcDdwCrE4KHt8FLshGRyPp/4DFSetEv1+UCzAzsxbLAaNZI8jpl7gKsHxEDJfUDxhMCgSPiohJWdk+wB2kZf4uiIhns+1yE7SZmRWD52E0K7CcYLEPMAZYOdtVBuwPDAS6ZGUVEa+RAsnlgLMlbQqp+bqRq25mZgY4YDQrqJxgcW1SH8RLI+KSLDB8BNiU1Jf4CEndqoLCiHgD+D/SPIte6s/MzIrKTdJmBZITLK4F/A+4LCJOztm/M/AUsD4wEvg38NeqpumszK8iYk7j1tzMzKw6ZxjNCiQLFnsAjwMP1wgWTwWuAnpGxBPADsABwKnZMVV+aMw6m5mZ1cYBo1lhtQI+BhaTtDmApJOAI4EDIuJ1Sa0iYgQpaDwYOCFb9cX9Fs3MrElwk7RZgUnqDVwBVACTSZNu7xsRI7P9VVPstAN6AnMjYlyx6mtmZlaTM4xmBRYRHwBHAG2AfUhT5YxUJgsWzwEmAuMdLJqZWVPjgNGsEWSTbR8KPAdsL2nLyEg6k7Tk3zYRMauoFTUzM6uFm6TNGpGkFYF/kKbSORHoC5wJbBYRrxSzbmZmZvPjgNGskWVB4yXARsASwCYOFs3MrClzk7RZI8uap48F/gus42DRzMyaOmcYzYpEUpuIKC92PczMzOrigNHMzMzM8nKTtJmZmZnl5YDRzMzMzPJywGhmZmZmeTlgNDMzM7O8HDCaWYshqULSa5LeknSXpEV+wblulLR79vx6SavlKbuVpE1/xnt8LGmZ+m6vUWaBVg2S9FdJxy1oHc2sZXDAaGYtyeyI6BMRawA/AIfk7pTU6uecNCIOjIixeYpsBSxwwGhm1lQ4YDSzluo5oHeW/XtK0n+ANyW1knShpNGS3pB0MICSKySNlfQw0LHqRJKelrR+9ry/pDGSXpf0hKSepMD06Cy7ubmkDpLuyd5jtKRfZ8cuLWmkpFclXQOorouQdL+kVyS9LWlIjX0XZXV5QlKHbNsKkh7NjnlO0ioN8mmaWbPWutgVMDNrbJJaAwOAR7NNGwJrRMT4LOj6JiI2kPQr4HlJI4F1gJWBNYFOwFjg3zXO2wG4DtgiO9dSEfGlpKuBWRHx96zcf4BLImKUpGWBEcCqwF+AURFxpqQdgWoB4HwckL3HwsBoSfdExBfAosCYiDhW0unZuQ8HrgUOiYj3JW0EXEVa09zMbL4cMJpZS7KwpNey588B/yI1Fb8UEeOz7dsDa1X1TySt970isAVwe0RUAJMlPVnL+TcGnq06V0R8OZ96bAusJs1LIC4uqV32Hrtmxz4s6at6XNOfJO2SPe+R1fULoBIYmm2/FbhX0mLZ9d6V896/qsd7mFkL54DRzFqS2RHRJ3dDFjh9m7sJOCIiRtQotwNQ19JYqkcZSN2BNomI2bXUpd7Lb0naihR8bhIR30l6GlhoPsUje9+va34GZmZ1cR9GM7PqRgCHSmoDIGklSYsCzwJ7ZX0cuwBb13Ls/4AtJfXKjl0q2z4TaJdTbiSpeZisXJ/s6bPAPtm2AcCSddR1CeCrLFhchZThrFIGVGVJ9yY1dc8AxkvaI3sPSVq7jvcwM3PAaGZWw/Wk/oljJL0FXENqjbkPeB94E/gn8EzNAyPiM1K/w3slvc6PTcIPAbtUDXoB/gSsnw2qGcuPo7XPALaQNIbUNP5pHXV9FGgt6Q3gLOCFnH3fAqtLeoXUR/HMbPs+wB+y+r0NDKrHZ2JmLZwi6t36YWZmZmYtkDOMZmZmZpaXA0YzMzMzy8sBo5mZmZnl5YDRzMzMzPJywGhmZmZmeTlgNDMzM7O8HDCamZmZWV4OGM3MzMwsr/8HXZf/sFtZegM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698" name="AutoShape 2"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data:image/png;base64,iVBORw0KGgoAAAANSUhEUgAACHEAAAQDCAYAAADqGCVMAAAAOXRFWHRTb2Z0d2FyZQBNYXRwbG90bGliIHZlcnNpb24zLjMuMiwgaHR0cHM6Ly9tYXRwbG90bGliLm9yZy8vihELAAAACXBIWXMAABibAAAYmwFJdYOUAADZ70lEQVR4nOzdeZhcVZk/8O8JARL2RdawRHZQQTaRRSECCi4IiAoCDq6IK6K4guIIzijjgozojD80CgiKijoKLiBhFQVERGSVNWFfwmYIgZzfH7cSO5XqTnenO11JPp/nuU/3Pfeec96qunWruu97zym11gAAAAAAAAAAMLJGjXQAAAAAAAAAAABI4gAAAAAAAAAA6AqSOAAAAAAAAAAAuoAkDgAAAAAAAACALiCJAwAAAAAAAACgC0jiAAAAAAAAAADoApI4AAAAAAAAAAC6gCQOAAAAAAAAAIAuIIkDAAAAAAAAAKALSOIAAAAAAAAAAOgCkjgAAAAAAAAAALqAJA4AAAAAAAAAgC4giQMAAAAAAAAAoAtI4gAAAAAAAAAA6AKSOAAAAAAAAAAAuoAkDgAAFhmllEmllNpjmTjSMS0MSim7tT1vtZQyvh/1PN/zqZRyWPtzP9IxMbxKKTuXUr5eSrmylHJfKWW6YwCAoVBKOa7tM+WOkY4JAAAYuNEjHQAAAAAs6kopayQ5I8nuIx0LAIyEUsqySV6U5PlJ1kiyTJLnkjzaWu5Mcm2tdfqIBQkAAF1AEgcAAANWStktyYX93P2ZJNOTPJnkgST3Jrk5yd+TXJHkulrrzKGPEqA7lFJWSHJZkg1HoO+JSf6tH7vOTHOunp7mQtoDSe5KcmOSvya5rNZ67zCFCYygUspFSV7eVjy+1nrnINraLMkNHTYdV2v93CDjuyLJDm3F69RapwymPRasUsoGSQ5Osm+SrZIsMY8qz5RSrk3y6yTfr7XeOrwRAgBA9zGdCgAAw22pJMsnWSvNP273SvLBJN9K8pckD5VSvltK2WPEIlwATD2y6CilTGx7LSeNdEx0vRPTOYHjkTQJbde2LSNhVJKxSVZKc4f0DknemOTYJGcnuaeUcn0p5bP9mW4J6L8u+Fzp1F97Ukd/9VZv18E01hq5YZu24n9I4Oh+pZSNSilnJ7klyb+neR3nlcCRNH87bJ/m8+eWUsolpZQ9hy9SBqMLzlsAAIs0SRwAAIy0lZMcluR3pZTrSin7jXA8AEOmlLJqkre2FV+X5CW11lVrrS+otb6457Lgo+y3LZIcl+TWUsqZkjlgkXFRh7JBJV30Ue+lpZSlBtHeTkmWbCubNIh2WEBK42NJ/pbkgMz//593SfLbUsp5PncAAFhcmE4FAICh8miaoffbjUpzZ/dKSZZLUvpo44VJflpK+b8kh9VaHxniGAEWtD2TjOmxXpO8odZ6ywjFkyT/SDPFVbul0yTWrdT6vTdLJDkwyetLKZ+otX59yCMEFqQ/pJn+rmeSxVAncYxN8pIklw5Be52STugCpZSlk5yZpK+k7L8l+X2Se5I8mOTxJMskWSdNsuDLk6zbod5eSXZLMnHIAgYAgC4liQMAgKHyi1rrYX3tUEoZlWSzJC9tLW9IskqHXV+X5OpSyu611tv6G0Ctdbd+R8tstdZJ6Tu5hmFSa50YFyMWddu1rf91hBM4kuSdrfd9r0opyyXZNs20KrsleVXmvpt6bJKTSilbJ3lHrXXm0IcKDLda67RSyp/SjHgwy0allLVrrff0t51SyoZJxvUoei5zTp+xa4YmiWPSANtgASiljE7yszTJFu2eSvLlJP/bn6lwSikvSfLOJP+WOZOLAABgsWA6FQAAFpha68xa699rrd+ptb47zV12RyS5o8Pu45NcWEpZawGGCDDU2u8mvnVEohigWuuTtdaLaq1fqrW+OsmmSU5O8myH3Q9L8q0FGR8w5CZ1KBvoaBzt+585P+2VUsakGb2jp9trrXcPMC4WjG+kcwLH/yXZqNb62f4kcCRJrfVPrb8VNk7y4yGMEQAAFgqSOAAAGDG11n/WWr+V5MVJzumwy3pJftAawQNgYbRi2/pTIxLFfKq13lpr/WCai7CTO+zyrlLK2xZwWMDQ6TRFyfwmcZyeOafa26mUsuQA2ntp5h6FYdIAY2IBKKXsm+TdHTZ9N8l+tdb7BtNurfWuWusbkxyU5InBRwgAAAsX/wwHAGDE1Vofq7Xun853cu+WxIVBYGE1pm29jkgUQ6TWenmaaVbu6rD5K6WUVRdwSMDQuDzJjLay+UnieDbJZUku7lG2bJrzx2Dam6VTsgkjqJQyNs0oHO3OrbW+vdb63Pz2UWs9K8nO6ZxECAAAi5zRIx0AAAD08KE0/9zfvq3830sp36+1tl9cGBallOcl2SrJ89PcRT82ydNp7qC/J830LzfVWp9eEPEMVill3STbpJmaZrk0F2fuq7V+fwHGUNI8l1slWT1NIvms5/APtdZOUzMwH0opGyd5QZI1kqyS5s7VB5LcluTPtdaZw9z/qDTH3ZZJVksyM8mDSW5O8sehuJgzlEopK6S523vNNMdo0jxf9yW5otb6+EjF1q1qrQ+UUt6Y5JLMeZf8Skk+keTowbbdukv/JWlGYlo9zfn3oST3pzl++zUU/yD7XqHV9xpJnpfmvPlkq/8bktxQa502XP0vaK3PiO3TfEYsk+SxJDemOTc/2c82xrTaeEGSldN8Vt6b5LLhmPKi9ZnyoiQbpTk+VknyeJpzzE1Jrq21DmuiVCllnSQ7JFk/TZLWI2k+1y6ptT46nH0Pp1rrP0spVybZqUfxZqWUNWqt98+rfill/TTPySzX1FqfLKVcnOSQHuW7Jrmin2F1SuKY1M+6s+Ia8XP8/H4fK6Vsk2ZKq7WTLJnmnHR9kiu75HvU+9PE1tOjSd41lJ3UWq9Lct1g6nbDcTCSFsbzVuucslWaY2uFNMf+tDTfa+9KcnuSW4f7ey0AwIiptVosFovFYrFYLANa0oyOUduWiUPU9hZpLvq2t39QP+pOGmxMSZZO8oEkV3Xou9PyTJI/Jfl8khf00mZ/2ulrmdRLuxN72y9NksQ7k/ylt3b7+XqOn5/nO82F10+muWOyt8f3YJKTkzxvEMdJe1uHDfJ461c7aZJO5ue1vKOXdg+b1+vTz8exapL/THLLPOJ4oHX8bDbUz1eaO6yPSXMBt7f+H03yX0lWGorzxWCXJCXJW5JcmOa93Nf7/PdphnEvg3yO5vs4mc/HOrFDP7sNUdtf7ND2I0mWGURbOyb5cZpEgr6eo2vTJIoMuI9e+l0myVH51ygEffU9LclvkxyeZPl5tHtHW93jBhnfgNtJclxfx1WS1yX5Qx+P84kkX02yYh99rJvkf9IkUPTWzmVJdhii1+mFSb6Tvs8vNU2yz/8kWW8I3iuT2ra/OsmlffT9bOv42G6Qr203nC++0KGfN/az7lvb6v1Xq3yztvJz+9neUkn+2Vb39n7WHbZzfH+PmQzi+1iHx//JJP/oI/5HkpyYZJX+vv+H4ZgZ1cuxfNRw9ttlx0F7e4cNMt4Bt9PXMdjavlCdt9Ik2XwhyZ39bO+xJL9L8zfcmiN9zFksFovFYrEM5WI6FQAAukqt9e9p/pnY7i3D1WcpZcc0dzR+Pf0f5nvJNHcfH5Pkj8MU2oC07rL7Q5Jvp7lzbaTi2DTNRYsvJBnXx67PS3P35g2llP0XQGiLpFLK+5PcmuTjae5O78tqSf4tyXWllJNbd9EPRQxbp7k79vNp/gHfm5WSfCTNa77lUPQ9UKWUFye5MskZaRKYluxj9yWTTEjygyRXjFTMXezkNBeAelo5yd79baCUsmop5YdpkijekOZu275smeQ/ktxcSnnDAGLt1PcRaUao+XKaJJJ5jVY6Jsmeaab+GrYRQYZLKWVMKeWMJL9Ic0d6b5ZLcmSSa0opm3Ro56Akf0/y7iTL99HOTkkuL6V8YD5ifl4pZWKa5J23pe/zS9LcYf/uNMfH51ojd8yXUsrYUsoPkvwqzXQOvVkizfHxp1LKx+e33xEyqUPZrv2s277fxUlSa70xTQLhLLuUUpboR3svSZMQ2tM8p1LphnP8/H4faz2Ga9J8j9qgj11XTvLRJNeXUnbqY7/htFvmHIElaUbkmbjAI+mhG46DkbQwnrdKKe9IM6LSJ9OMxtUfKyTZI83fcP9vmEIDABgRkjgAAOhGJ3co232oLjj3VErZOc0dXBsOddsLUill7TR3Pb9khOPYMM0UC3Nd+OvD85KcXUo5eHiiWjSVUkaVUk5O835ZaYDVR6dJoPlNKWXF+YxjxzSv+fMHUG3NJJNKKQOpM99KKbunubDY32Stnl6S5OJSSn8vaC7yaq2Tk/ysw6bX9Kd+KWW9NHcIv2kQ3Y9Lc944aqAVSylLl1K+n+SUNFOnDEZfyQtdpzVNzf9lYAmRz0/y21LKaj3aeXeai6LL9bONUUm+3kr8GJDW1FB/SJN4NtD/Xy2d5DNJflRKWXqgffeIYWyaxNKBxF+S/Gcp5cjB9juCLsvciVmDSeKoaT4XZrm0x+/LJ9m6H+29vEPZpL4qdMM5fn6/j7WSD36fZmS6/lozyfmllB0G0+d8em2HsnNqrY8s8EhauuE4GEkL43mr1e//y7wTOQEAFhvzussEAABGwkVpplTpedFmbJq7GYds1IvWPzm/n2YaiJ5mDat8RZrhfJ9Mc5feCmkuHL4ozbzSa82ji2t7/L5RWz+PppnPuS+3zmP7LKOS/Chz3rV2fZJzW21MTXN38uZJDuxnm4OxZJKfphntYZbr0lzkvT3J9CTrJHllmrsie96JOyrJ90op99dazx/GGAfr72mex6R5nlfuse2pzPu1umcYYvpKmkSMdk+mudP+j2mmFlgpzcWgAzL3nPUvT/LrUsrLaq3tF+76Y90006PMOranJ7kgzXv43jQXA9dPM5z3y9rqrpzmLuU9BtHvgJVSXpLmPbFU26aa5r3+qyR3t9bXS5OIsGPbviumSXzZudZ6dS9dXdu2PpD3/nAcJ8PtwjTHVk/tz9tcSikrpTlOxnfYfGuac8ktaY7ntdJcIN4rzcX52c0k+XIpZXqt9Rv9CbY1AsAv0pyH2j2bJmng92lG2pia5oLzGmkuBu6ceY8E0a2+nDnfa39Jc8zfluYctlaau7H3TvO8zrJ+mvf4v5VSJqRJfJm1/aEkv0wzDdmDaZ6rbdJ8zqzS1v/XSym/6e+F3VZC4OVpkvx6mpnmuLk8zbD+j6V5fz2/FX/7sXdAmvfcu/vTbwcTk+zSY/2vSX6df322rppmxJH9M/d3if8opfyq1npLL2133edKrfWpUspVmXOklheUUlattT7cW71SyrjMmQx7Xa310R7rF6d5jmbZLc1x05dOF9F7HYljAZ7j+zJf38daCSC/y5zHwix/aD2Gu9K8B9dLk0AxK3FjbJrz5tmDiHt+7Nah7PcLOIbZuuQ4GGkTsxCdt0opL0zypQ77PpLkN2m+V01JM6XZ2DR/j22UZpqtnTo8BgCARcNIz+disVgsFovFYln4ljT/sG2fk3jiEPfx1w59vGcedSYNJKYkh3Xo45dJ1u5HfCXNdCpfSzKlH/sPKLZ5tDWxra1ne/w+Jcm+fdQd08/Xc/wgHtO0Hr8/mOQNfdTdMp3nib89ybL96HvA84YPVTsdnv9J8/FaznUM9rPeK9NczGyP//tJVu6lzugkn07neeH/fZDPV8/X/KdJ1uuj7uvS/IO/vY2XD/b5G8DzvGySmzv0fVOSnfqo97I0FyTa692QZGw/+25/n0wc7sc7j+O1JtltCNvfpkP7z83rfZxm2Pr2eo8leXsfddZLc4Gz03G4RT/jPaFD/Zrk9CTrz6PuqDQXlr+fZMY89r2jrf3jBvn8DridJMe11Zne43xxT5LX9VF319br0LP+zCQvzr8ufM5MM6VNx9c4zQXCCzs8x/16DtJcfL1qkK/RDq33Z3vdNw/ivdLz/HZnktf0UXdcmovs7f1+Z5Dv00lD9R4dxDH3nx0ex37zqPOWtv1Pbtvefp74v3m0NzrJE2117uxj/xE5x3d43eb3+9g5HWK5LX18TqaZBuSOHvv/s63+HcN4rCyVzt8pthqhY3ekjoP2eocNMv4Bt9PhGFzozlsd2qlJjk+yTD/qLp0mwfPHSX42EsedxWKxWCwWy3AtplMBAKBbXdmhbKinXmgfAvr6JPvXWud5d2ttXFlrPTLJxkMc10DNGtHi7iQvq7X+rLcda61PD2Mcs6a7mZrkFbXWn/QRx1/TjALxl7ZN49MkGtCLUsroNCNYlLZNX661vrXOeffzbLXWZ2utJyR5a5qLsD19qjV1wUDNes1PTpO00+voMrXW/0tyaIdNbx9EvwP1qcz9Pr0xyS611st7q1RrvSTN3az/aNu0WZo522kS7p5pKxuVPuazL6XsmbmHeX8yyatqrd/prV7r+No7zUgaPY1J8q15Bdq6Q7v9dZuZ5P211kNqrXf2Vb/WOrPWelGt9a0Z+fP+QCyV5nwxOcnOrfdiR7XWi5K8ra24pBmaf53W+jtrrZ+stT7VSxsPJ9knzWg8Pb21lNJ+3urkM5lzGoSaJomzP6/RH9MkWP65bdPxpZSB/g9s1vnt5iQ71lp/1Ue/U5K8Ks2F+57eWErp79Qz3WJSh7Jd51GnffvFbet/SZMcNMsu83g9ts3cU/b0OgpHuuccP+jvY6WUVyfZt223u1rttD+fPdu5MM33qcmtorEDC3m+jE8zCltP09N8nx4J3XIcjKSF8bzV/vfY/6u1HlNr/ee8KtZap9daf11rPSADmy4MAKDrSeIAAKBbPdihbNwQ99GeFPKDWmv7xch56s8/GReQt9VabxvpIJIcUWu9bl471VofTzOUc3tiybtLKUt3qEJj38x9gfySWutH+1O51npWkq+2FS+RzlOz9MflST5ca6396Punrf176jStxZAppYzJ3FMpzEiTsNXpPDOHWut9aaZkeK5t03scp01yUJrpKtr1db7+UIeyI2utV/Szv4My95Q0LyulbD2P6p/K3MlPx9d+TsXSFscdA60zwmqSt9Zab5/njs379K9txbOmyfpOX4k2Pdp4Is00LD09P/NIfimlrJDkA23FJ9Za/2deffbo+8k0ny3TexRvlDmn8+ivZ5K8qZ/JnY8n+Vxb8XJphvtfmFyWZkSJnuYriaPWOjNznvtXSjNFXn/bSzonl3TrOX4w38faP4NrkoNaF9r71EpwG4kL2Ot0KHu4Dm56tvnSpcfBSFlozlullOXTjN7U03cH01YX/T0GADAkJHEAANCtpnYoW2GI+1i+bb3X+d4XAr+ptV4w0kEk+WMrSaBfWhcUv95WvGoGd7FtcXFEh7IPDrCN4zJ3otRhpZRlBhHPJ2qt7Rc9+vKDtvW1SilrDqLf/npjkue1lX2j1npDfxuotf4lzegnPa2W5oIPAzhfl1LWTzOaRk/XJJlnYsAsrQs1H+uw6b291WmNNLNPW/Hfkny+v/0u5H7bumO/v87pUPZsmlEy+uunHcrmlWjzrsx57Dyc5nw1IK0RO77fVvz6gbaT5PRa67UD2P9HmTsBYptB9DtiWgk47SOZbFlKWanT/qWUNZJs2qPoplrr/R12vaRtva/EkE7behuJo9vO8QP+PlZKWTfNiAg9/aiv0SPatUaT+PFA+h0CK3coe6xD2YLQbcfBSFqYzlvtf4slC/ffYwAAQ0YSBwAA3arTnd1DPUR0+z8Jdx7i9hekQd21NgxOHaI67RczSNK6G3SXtuI/tS489FvrTvUz2opXSDMNwUDc3LpwNBCdpkoazqkp9uhQ9r+DaKfTdB2d2l4cDeR8/YrM/b+Ib/dnJJc2P83ciUh9vR6vztyjcHxtJO4YHyH9TpJp+UuHst/2Z1SAWVqjlUxtK95kHtXaE/h+WGud1t8+25zXtv7yQbTx/wayc631sSS3tBUvTFPvzNKeMDEqyct62XdeU6n0Vt4xiaM1zUr797HJtdb2qS5m6bZz/GC+j+2Zuc+Lg/k+NaDjdQh0Os+PVBJHtx0HI2lhOm89kmbUmZ4W5r/HAACGjCQOAAC6VafvqgO9yDcvf2pbP7iUcvgQ97Gg9DVX/IL0s4FWqLXenOTvbcU7DEk0i55tkyzVVtbpjvn+6HTH7o4DbKO3i3V96XQhbsVBtNNf7Y/ppoHcmTtL667WW+fR9uJqIOfrTs/ZgI/hWuuMJD9vKx7fx6gu7ReMn03S71GDFgGXDnD/O4egjWTuaW9W6m3HUsrYJNu1Ffd7JIIO2qezWK+U0mnkgN5MS3LVIPptP8cN5/ltuHT6TtHbyBn9TeK4MnNOn/byUkp7YlWSvDhzP2eTemkz6b5z/GC+j7V/53kiyWBGVzs/yZODqDeUhvq7en9123EwUhaq81at9ekk7VMwfrGUsrBNQwUAMOQkcQAA0K1W6lA22Ltxe/O9tvVRSb5VSvlLKeWDpZTxQ9zfcLmvNZf3SJvcn3nHe3FN2/qmpZRl5zegRVCnqQiuHmRb1ySZ2Y/2+9J+oaM/nuhQNiwXC1rHUPvdpIN9vjrV3WSQU9AsalbqUNbb+br9GLtnPs5fnV7L3o7h9oukf621PjXIfhc202qt9wywTqcLwb2NhDCQdvqaFm27zJ2k9rnWZ/KAlyRnduhj1QHEfmcrWWigHm9bXxiTOC5J0j5N1nwlcdRan0nyxx5FqyR5YT/aS3pJjOjCc/xgv4+1T11xba21/fN5nlpTm/11EP0PVqfz/EoLsP8kXXkcjKSF8bw1sW39eUkuLaWcW0o5qLepnAAAFnWjRzoAAADoxUodytr/wThfaq1/LqWckuS9bZu2SnJSkpNKKbenuZhxRZKLaq3tI0Z0g8EmTgy1m+ej7k1t6yXNP3EXl4us/dU+33uS3DiYhmqt/yyl3JVk/Dza78sjg+j3mQ43Xy850Hb6acier5b2u3pLmovC/5yPNhcFK3Uo6+183f6aDOXr0an9WVZrW//bfPS7sOk03c28dLoIOBTt9PVeH9ehbMNB9NmXVdP/5LMBn99aBvKYu1Kt9fFWIsy2PYq3LqUsX2udnYhXSlk1yRY99rmz1to++kpPl2TOJI1dM/dd+J2SOCb10l63neMH+32s/fw0v9+nFtQoBp3OCSORtNRtx8FIWhjPW99MckjmTGYqSfZuLTNLKdcmuSzJH5JMGkRiIgDAQsdIHAAAdKvVO5RNGYZ+PpTklD62Pz/JW1v7XF9Kub+U8j+llN7mhh8JQ5rcMh/mZx70To9hpflob1G1Uoey+Xnep7atD2SqgaTzhd5uslKHsqF8vpKBP2eLlFLKkun8HPR2vl6pbX3YX49SygqZ+4LUYBISFlZD9T4d7vf7KsPcfpKMHcC+3X5+G26T2taXSLJzW9nL01xsnWVeU4m0j9IxR8JGa3qV9u9X99Rae0u8WalD2Uie4wf7fWyltvX5eQzzU3egOp3nVy2lLLEAY0i67zgYSQvdeas1pcqr0yR5dTIqzShb709yRpIppZQbSymfL6VssoDCBABY4CRxAADQrbbvUHb7UHdSa3221vq+NBciLsi85/JePcm7k1xcSvlDKaUb5sl+dqQDaJmfUTM61V1uPtpbVC3foWwon/dO7S/Mhvv56q2PxclWmTtBYmaS3u7Gb3++FsTr0ams03QhjKyVRjoA5tApIaN9lIx+TaXSw+WZ8zvLy9u2vzBzJ/NM6qO9bjvHD/b7WPv3naF+DMPl9sydNLB0khcswBiS7jsOGKBa6/1JdkvytiT9GfVw0yTHJLmhlHJmKaXTSE4AAAs1SRwAAHSd1l3Tm3fY9Ofh6rPWekmtdY80I298IMlPkzwwj2ovTZPMccRwxbWQWXaI67rIOrcnOpQN5fPeqf2F2XA/X731sTh5aYeyG2utvQ073/58LYjXo1OZJLHuM61D2Wa11jKEy6QF/aAWYhenScjqab6SOGqtTyW5pkfR6qWUnt/3Ok2l0tfoHovKOb79+85QP4ZhUWt9Jsn1HTZ1SsQeTovKcbBYq7XOrLVOrLW+IM0x9Jkkv0/fCTmjkhyY5NpSSqfvIwAACy1JHAAAdKPdMvd31X8m+etwd1xrvbPW+t+11jfUWtdIsnGSd6QZvrfTPNOjk/x3KWWP4Y5tITA/86Cv0KFs6ny0N0+taSAWNlM7lM3P875S2/qiNsXE1A5lQ/l8JYveczZQr+hQ9oc+9p/atj7sr0et9fHMfYf8wjI0/sJ4nhqshzuUrb/AoyBJUmt9LMm1bcXblVKWTZJSykpJtuyx7d5a6y39aLqvKVU6JXFM6qOtqR3KFsZz/NS29fl5DPNTdzAmdSjr9LkwnKZ2KFuojoOF9DvpsKm1XlVr/Xytdfc0r+V2SY5K8usk0ztUWTXJ/5VSOk3HCQCwUJLEAQBAN/pAh7Lf1Vo7/dNuWNVab621fqfWekiSNZIckLmH+R2V5D8XdGxdaH7mpd60bb0meaiP/dsvyA7mn9+rDqLOSHuwQ9lmg2molLJMknXbivt6zhdGnR7PoJ6vXurWdL7wvFgopayXZJ8Om37ZR7X2Y3goX4+k92P4/rb1F85Hv/3RPsXAYC/QtU8tsSjrNPrVcL9O9G1S2/qSSWZNI/eyzPl/xUv62Wb7frv1+L19epV7a60399HWonKObz8vDuX3qeHW6Xy/fyllQSbKjfRxsLh+J10gaq3P1VqvrrV+tda6d5q/xz6cuV+T5yX52AIPEABgmEjiAACgq5RSXpik06gWZyzoWNrVWp+ttf4kzRC/V7Vt3raUsrjfMbxOKWW1Qdbdum39ptaw6715vG19MHOVbziIOiPtmg5l2w6yrRcnWaKtbNimLBoJrWOo/QLgYJ+vTnVv6mPakMXBBzP3MfRImjtle9N+DK9dSllzkP13ei17O4avaFvfctaIAsNkvs9RpZRxScYMTTgLhavSXCzt6VUjEQizdZrKZNe2n33t28klmfN13jVJWtOqtN9F32ebi9A5vv28tWUpZcD/sy2lLJE5R0dZEC5Mcldb2Zgk/7agAuiC42Bx/U46Imqtj9Vav5ZmOrf2537/BR8RAMDwkMQBAEDXKKUsnWRih02Tk5yzYKPpXesfuZ/vsOkFfVRrv0uv/cLnouL1A61QStk4yRZtxX+cR7XH2tY3GGi/mfuO3/4aydfyz0meaSvbb5BtHdChrK9pMBZW7Y9p09bFwgEppbwozfRKfbW92Cil7JgmiaPdt2utT/dRtdNzNuBjuJQyOnOfb26vtbaPuDFL+8Xg0UnePNB+B2Akz1ELpVrrQ5l7+o7dSilrj0Q8C1i3fke4OMnMtrLekjjap0npqNb6SOYc0WzNUsomHdpL+p5KZZZF4Rzf/p1nhQxuSpLdkyw3/+H0X611ZpL/7rDp2PlI0BuMkTwOFtfz/Yiet2qttyY5ta34+a2R5gAAFnqSOAAA6AqllJLmn8Cd7pw7ptba/o/CkXZTh7K+5t9+om19gf6TfQF6+xDV+c086rTfcfmSgXTYusN1MLEmI/hatqYUah+K/iWllK0G0k5rBIKD24ofT3LlfITXrc7vUPbuQbTznn62vchrXZj7UeYeMv6RJF+aR/XfZ+6Lwu9sfQYMxH6Z+679vl6PX3Xo98jWnevDof0ctd0g7qx/11AFsxD5v7b1pbJ4DI/fld8Raq2PJrmurfglpZTVM+cIWg8nuX4ATbcnfOyazhex+zO6x6Jwjv9d5j4/vWMQ7bxzCGIZjG8kubetbJUk/zuUnZRSXlRK6TRaXzKyx8FIficdSd1w3hro32MAAAsNSRwAAIy4UspKaUba6PTP5/OTfH+BBtQ/a3Uoa5/TvKdH29afP4SxdJMdSylv6u/OrSloPtRW/HCSn86j6tVt69uXUgYyFPXhSTYawP49tb+W4wfZzmB9s0PZ1wfYxmcz9wXw79Zapw0upK52dpKH2sreN5A7dFt35rZfDHogyU/mM7aFTill5zTvv3U6bP5w6y77XtVa70pyblvxNkneNoAYxiY5scOmU/ro97bMfV55UZJj+tvvALWfo9ZIslt/K5dS9k4yYSgDWkh8PUn7VFrvL6UMZlSChclIf670pT2RYukkH82cd91fWmttnwqnL52SONpH4ri/1npjP9pa6M/xtda7k/y2rfjNpZSX9reN1rn5jUMaWD+1Rqh7f4dNryul/M9gpoZpV0p5c5JL0/mzJxnZ42Akv5OOpG44b7X/PVbT/B0BALDQk8QBAMCIKaUsU0p5T5Jr0nkajjuSHDLACwP97Xu5UsqXSinjBtnE+9rWZ2bO4cHbtd+h+qJSSm//iF7YfbOU0tfUMkmSUsryaf4xPrZt07dbI070pdNIHZ0u6nbq92VJvtyffXvR/lqu1JpaYkH5WZr3Rk8vL6XMawSEJEkp5Y1JPtJW/Gw6D4e+0GsdS99qK14yyU9KKc+bV/1SyhppLv6Pbtv0zX4cp4uMUspGpZSvp5neoNP0Ft+stfY34e5rHcpOKqXs0I84lkhyRpL12zZdVGv9yzyq/0fmvtv9M6WUw+fVb4c42vtv99s0F5N6+s/WNDDzanvzJN8baEyLgtaUKu3noiWSnF1KGdR0A6WUtUspXy6lbDPfAQ6fkf5c6cukDmVHtK33ayqVHtpHlHp95j6v9GcUjkXpHH9y23pJ8oP+TCfU+j75g2GJqp9qrT9N55E33p3mtWhPHO2XUsq6pZQfJTkrzTQzvfU/ksfBSH4nHUnzfd4qpexYSvlAa4S4ASmlLJfkrW3FN9Va26cdBABYKEniAABggSmljCqlbF5KeVsp5X+T3J1mVIHxHXa/Lckraq33D1M4o5McneT2UsoPSylv6M8cyqWUlVuxH9C2aVKt9Z4+qrbPpz0qyQ9LKS8eSNBd7unWz1WS/L6Usm9vO7budpyUuafPuTPJ8fPqqNZ6cZJb24r3K6V8o5Qyppc+lyylfDDNxdWxPeIdqD9m7ouz3yml7DKIKSEGrNb6XJq7NttjOLqUMrE1ss1cSilLlFI+keYCePvfgie05hZfVP1HklvayjZPcmlfFxxadzZfkrnvkL0xyReHNMIuU0pZtpTy8lLKx0op56UZsvwDmfsCV9LMSd/pLuyOaq0XZO4Ljssl+U0p5bA+Ylo3zSge+7VtejpzX1Tu1O+fk/x7W/GoJN8qpXyvlLJeX/VLY5dSysTMff5p7+vONFPH9LR9mvN+x6HeW+0fnOSyJKuleY8vjhejPpvkT21lqyS5oJTyxVLKavNqoJSyVClln1LKD9J8nzgqyTw/40fQiH6uzMPFmTu29mkT+pVwMUutdUqa16W39pLOySO9WejP8bXWc5P8vK34+UkuLqXs0lu9UspuaR7DrPPXYL/bDIX3p3NCw75J/lFK+WwppdNIdnMppWzX+r59S/o/wsiIHAcj/J10JA3FeWuNNCMw3V1K+Xrre8c8r1eUUjZOc6y1j2w4oslMAABDaZ53gAAAQD/tU0r5S4fyUWnunFup9bM//9T7eZK3teZiH25LJnlTa5lWSrkmzcggtySZmuTJJGOSrJtkuySvytwXG2akGVq8V7XWy0spNyfZpEfxTkmuKaU8lmYu8fY7/a6qtY7U/OaD8dM00xO8KM1UHeeUUq7Nv0aOmJ5kXJJXJnlF5hyKPUmeS/KuWmv7UPq9OTbJmW1l700zfPfZSf6W5vV7XpIXJ3lNq/9ZPpJmHvcBqbVOLqWcn2TPHsWbpbkA8FQpZXLm/mf8PbXWVw+0rz5i+G1rVIT2qWj+Lcn+pZSfp/nn+gNp3nubp7kI0mnkmSvSj8SZhVmt9Z+llEPSvEZL9di0aZLLSimXJ/lVmsSypHm/vybNe7T9nDU9zQhBC/PUM/+vlPJkh/Kl0hwvK2XuEXI6+WeSj9daBzOKy/vSPL/je5StmOS7pZRPpjmf3JrmPbxWkpcneXWaqRzafbTWekM/+/18kpcm2aut/K1J3lJKuSzJhUmmpPkMWC7JmmnOIbuk83uoN59JMyVKzwtS+6cZOefsNEPwP55k5SRbpDnmel5E/K80n03zGvVjkVJrnV5K2S9NIkfP53t0ko8l+WDrdbok/3qdlknzPK6f5rN6myQDvrN7pHTD50ofsT1cSvlbms/2Tp5I8pdBNH1Jkg362N7vxJBF6Bz/3iQ7p/neMsuGaRI5ej6GkiZp4zVJeiYn3JvkR5n7u8ECUWudUUp5fZpRM/Zt27xckuOSHFdK+Wua8+w9aaYifDzNe3hckhekmVpn3UH0P5LHwYh8Jx1JQ3zeWjlNougHkjxcSrk6zd9jd6eZtmV6kuXTnDN2TnOMtP8dcUc6j/QFALBQksQBAMBQWbm1zI+/Jjm21vqLIYhnMMam+UfuTgOo81ySd9dar+nHvkem+edx+z+KV2wt7aYOII5uMCPNBcorkqzaKtuqtczLzCT/Vmv9XX87q7We1brQ96a2Teumueu6L1+vtZ5SShnsP8yPTvM42++wXDbNxYJ2Kw2yn74cleZvuvapfZZPckhrmZdLkryu1vrsEMfWdWqtfyqlvDpNUlHPRKyS5oLAzv1o5vEkr6+1Xj30ES5QG85n/WfTXCj8VGvEiQGrtU4tpeya5i7k9vfMJkk+0Z9mkhxda+33+7jWOrN1kfE7SQ5u2zw6zYWhXfvb3jz6uryU8l9pEg96el7mPXLIOUk+mbnPb4uFWus9pZSXpEnmaZ9mZ0yS3VvLoqQbPld6c1F6T+K4rDVC1EBdnCbxsJMHaq19TVE3l0XhHN867l+ZZhSflXps6s9jeDrJG9IkG4+YVhLW/mnOe/+eOZMpZtmytQzUT5OcP4/+R+Q4GOHvpCNpOM5bq6ZJ+H7lAOJ4MMkbaq1PDKAOAEBXM50KAAAj7ZEkE5PsWWvdagEmcDyb5OH5bOO2JK+utU7sz8611vOSHJTmjrJFUmtKjpcn+ccAqj2U5E211jMG0eUhSX44gP2fS3JMrXW+7lKttV6b5i7KKfPTznzGMLPW+v40d9w+NsDqzyY5Jckra60DrbvQak3j8fI0IyAM1JVJXlZrnTSkQS1c/pbmTuqNaq0HDzaBY5Za611pRrc4exDVp6Q5b3x5EP0+U2s9JM17Z7CfAw/2s6+PJ/nKANv+RprHNpgL44uM1hRlL0/yhTSjPQzWM0l+kjmn7+g63fC50odJfWy7eJBtXjLUbS4K5/hWUvArkvR3dKGkGXXrVbXW9qn7RkRtfDHJC9O892bOT3NJLkiyS631DbXWyf3of6SOgxH5TjqShuC89VjmHolwoCYl2ak1ZRoAwCJDEgcAAMNtRpKnktyX5Lo08xf/d5ohhrdOslqt9W211j7vrBtqtdYn08zDvGuSLyX5Q/r3T8Sa5NIk70myRa31twPs94dphsB+W5LTk1yb5mLgwjgXdketu2e3TPLZNK97bx5Kc7Fy81rrTwbZ14xa64FpRgC5to9dn03yiyTb11pPGExfHfr+fZoRDd6Y5q7+q5Pcn2aKiQWm1vr1VhxfyryTZx5K8r0kL6q1vq/Wusgcd/3VukC2fZqLLRelOTZ6MyPNxYG3JNmh1vrXYQ9w5NQ058DH0gxJ/qckP05yQpo7i9eqtb6o1vq5+U3emKPTWh+qtb4pzQhIP8m8L9Zfl+RTSTaptf54Pvv+epqh2Y9JM2x7nUeVJ9OcRw7JAIb6r7V+JMluaT47euujpjnWXlFrff/iMDpOf7QSbj6dZtqdzyb5c/p3QfiRNMfvu5KsXWs9oJUU0tW65XOlg4vT+7E72ISLW9JM/9HJpMG02Wp3oT/Htx7Di5N8On0nHz2W5KQkL6i1DjaZZtjUWm+ptR6QZOM0CYDXpH/v3+lppoT7TJLn11r3qLVeNsC+F/hxMJLfSUfS/Jy3aq0Xphl54w1J/jfJ9Zn3Z3HS/N300zSjyU1oJZEDACxSSq39+V4EAACLvlLK0kk2ai1rp5mWYqk0F+6mJrklyV8N1dt/pZSSJllnyzRJMyXNRZvbk1w+1BcqSynrppkffo00U9Q8meTWVl+PDGVf3aqUskmau19XT7JKmoviD6S5EHR1rXV+7ohd5JRSVkzy0iRrpXnOaprEqnuT/KHW+vgIhrfYKaUsmeb1WDfN6zE2TfLR/UmuqbXePYx9r5Fk21a/qyVZMs375/40d8XfWGudMZ99rJ5m9JG10gwrPy3N+fCKWmtvF7TpoZSycpqLs6unmZpmuTTJoo8nuSvJDf25W5/Fw6Jwji+lbJtmaoq105yXHk5zsftP83tOWtBKKcul+U74/DSvxzJpRqR4tLXcnuTaWuszQ9zvAj8OfCcdnFLKCmmmVdswzWu1XJq/H57Iv479vy9sxz4AwEBJ4gAAAAAAAAAA6AKmUwEAAAAAAAAA6AKSOAAAAAAAAAAAuoAkDgAAAAAAAACALiCJAwAAAAAAAACgC0jiAAAAAAAAAADoApI4AAAAAAAAAAC6gCQOAAAAAAAAAIAuIIkDAAAAAAAAAKALSOIAAAAAAAAAAOgCkjgAAAAAAAAAALrA6JEOgO5TSnkqyZJJHhjpWAAAAAAAAABgPqyeZEatddmRDqQ/Sq11pGOgy5RSnhk1atSSa6211kiHAgAAAAAAAACDdu+992bmzJkzaq1LjXQs/WEkDjp5YK211ho3efLkkY4DAAAAAAAAAAZtnXXWyZQpUxaaWShGjXQAAAAAAAAAAABI4gAAAAAAAAAA6Aq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jRzoAYE6lfK5f+9X62WGOBAAAAAAAAIAFyUg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UASBwAAAAAAAABAF5DEAQAAAAAAAADQBSRxAAAAAAAAAAB0gUUmiaOU8vxSyrtKKd8upVxbSnm2lFJLKcf0UWfrUsq/l1IuKqU8VEqZUUp5oJRyXillv370uXkp5YxSyr2llKdLKf8opfxXKWWlIX1wAAAAAAAAAMAib/RIBzCEPtRa+qWUsmGSP/couj3JHUk2SLJXkr1KKd9L8vZa68wO9Sck+VWSsUkeTHJ9ks2SfCTJfqWUnWqt9w/uoQAAAAAAAAAAi5tFZiSOJA8l+WWSzyTZO8lP5rF/SXJvko8nWbvWukGtdbskz0vygSQ1yb8lee9cFUtZPskP0yRwfD3JuFrrtknWS3JZmkSQU4fgMQEAAAAAAAAAi4lFZiSOWuvxPddLKQfOo8rkJBvVWv/Z1s7MJP9dSnlBkvckeVeS/26r+54kqyW5IclRtdbnWnUfLqW8Jck/krymlLJNrfXPAQAAAAAAAACYh0VpJI4BqbU+3Z7A0ea3rZ+bdNi2f+vnxFkJHD3avSvJ+a3VA+YvSgAAAAAAAABgcbHYJnH0w5jWz2k9C0spo5Ns21q9rJe6s8p3GIa4AAAAAAAAAIBFkCSO3r2p9bM9UWN8kiVbv9/WS91Z5RsPcUwAAAAAAAAAwCJq9EgH0I1KKa9Msm9r9cS2zSv3+P3RXpqYVb5yL9s79Tm5v/suAGuOdAAAAAAAAAAAsLgxEkebUsp6Sc5orZ5Sa724bZcxPX5/ppdmprd+jh3K2AAAAAAAAACARZeROHoopayS5Lwkz0syKclRHXZ7usfvS7Wtz7J06+e0/vZda12nv/sOt9aoIONGOg4AAAAAAAAAWJwYiaOllLJcknOTbJHk6iT71Fqnd9i15xQqvU2XMqu8t+lWAAAAAAAAAADmIIkjSSll6SQ/T7JDkr8n2avW+kQvu9+RZEbr9w162WdW+S1DFSMAAAAAAAAAsGhb7JM4Simjk/woySuS3JZkz1rrQ73tX2t9NsmfW6s797LbrPI/DlWcAAAAAAAAAMCibbFO4iillCQTk+yT5J4ke9Ra7+lH1Z+2fh5WSlmirc31kuzRWv3JEIUKAAAAAAAAACziFuskjiQnJTk4yUNpEjhu72e9b7XqbJ7kK6WUJZOklLJqkh8kGZ3kvFrr1UMfMgAAAAAAAACwKBo90gEMlVLKzkl+3qNoudbPT5ZSjuxRvnWt9e5Syo5JPtAqm5bk283AHHOrte7Stv54KeXAJL9M8sEkB5VS7kqT1LFMkjuSvH2+HhAAAAAAAAAAsFhZZJI4kiyZZNUO5cu0lllmTX+ydI+ydVtLv9VaLyilbJfkmCSvSPKiJFOSnJPk+FrrowNpDwAAAAAAAABYvC0ySRy11klJOg+lMQT799LG9UkOmp82AAAAAAAAAACSZNRIBwAAAAAAAAAAgCQOAAAAAAAAAIC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AACgC0jiAAAAAAAAAADoAqNHOgBg4VPK5/q9b62fHcZIAAAAAAAAABYdRuIAAAAAAAAAAOgCkjgAAAAAAAAAALqAJA4AAAAAAAAAgC4giQMAAAAAAAAAoAtI4gAAAAAAAAAA6AKSOAAAAAAAAAAAuoAkDgAAAAAAAACALiCJAwAAAAAAAACgC0jiAAAAAAAAAADoApI4AAAAAAAAAAC6gCQOAAAAAAAAAIAuMHqkAwCGVymf6/e+tX52GCMBAAAAAAAAoC9G4gAAAAAAAAAA6AKSOAAAAAAAAAAAuoAkDgAAAAAAAACALiCJAwAAAAAAAACgC0jiAAAAAAAAAADoApI4AAAAAAAAAAC6gCQOAAAAAAAAAIAuIIkDAAAAAAAAAKALSOIAAAAAAAAAAOgCkjgAAAAAAAAAALqAJA4AAAAAAAAAgC4giQMAAAAAAAAAoAtI4gAAAAAAAAAA6AKSOAAAAAAAAAAAuoAkDgAAAAAAAACALiCJAwAAAAAAAACgC0jiAAAAAAAAAADoApI4AAAAAAAAAAC6gCQOAAAAAAAAAIAuIIkDAAAAAAAAAKALSOIAAAAAAAAAAOgCkjgAAAAAAAAAALqAJA4AAAAAAAAAgC4giQMAAAAAAAAAoAtI4gAAAAAAAAAA6AKSOAAAAAAAAAAAuoAkDgAAAAAAAACALiCJAwAAAAAAYIDGjx+fUkpKKfnIRz7S574nnXTS7H1LKQsowkXbtGnTcs455+STn/xkdt9996y44ooppWSjjTYacFsPPvhgVllllZRSMnr06F73mzRpUv7jP/4j++23X8aNGzf79Zw8efL8PBQAmEPvn0QAAAAAAADM0w9+8IN86UtfyhJLLNFx++mnn76AI1r03XTTTdl///2HpK0Pf/jDefTRR+e537777pvHHntsSPoEgN4YiQMAAAAAAGCQNt1009x33305//zzO26/6aabctVVV2XTTTddwJEt2pZccsm89KUvzQc+8IGcdtpp+c53vjOods4///ycccYZ2Weffea57wte8IIcdthhOeWUU3LVVVcNqj8AmBcjcQAAAAAAAAzSIYcckmOPPTann356XvWqV821/bTTTkuSHHrooTnmmGMWdHiLrBe84AX5wx/+MHt90qRJA27j6aefzhFHHJE111wz//7v/55f/OIXfe5/2WWXDbgPABgoI3EAAAAAAAAM0q677pp1110355xzTp566qk5ttVac8YZZ2Ts2LHznPqj1pqzzjore+65Z1ZdddUsvfTS2WCDDfLBD34w9913X8c6v/vd7/L+978/W221VVZZZZWMGTMmG264YY444ojcddddHescdthhKaVk4sSJueeee/L2t789a621VsaMGZMXvOAF+cY3vjG4J2IhdPzxx+fWW2/Nl7/85ay44oojHQ4AJJHEAQAAAAAAMGillBx88MF56qmncs4558yx7dJLL80dd9yRfffdN8svv3yvbcyYMSNvfvObc9BBB+X888/PmDFjsvnmm+f+++/PySefnG222SY333zzXPX23nvvnHLKKbnvvvuy/vrrZ+ONN87999+fb33rW9lmm23y97//vdc+77zzzmy77bY588wzs/baa2fVVVfN3//+97z//e/PCSecMPgnZIBmJZUcdthhC6zPJLnhhhty4oknZsKECXnLW96yQPsGgL5I4gAAAAAAAJgPhx56aJJ/TZ0yS8+pVPrymc98JmeffXa23nrrXHPNNZkyZUr+8pe/5KGHHsp73/ve3HvvvTn44IPnqnfKKadk8uTJuf/++3PNNdfkuuuuy4MPPpgTTjghDz/8cN73vvf12ucJJ5yQXXbZJffee2+uvvrqTJkyJaecckqSZoSKqVOnDuQpWKjUWnP44Yen1rpYjTwCwMJBEgcAAAAAAMB82GKLLbL11lvnggsuyL333pskmT59es4+++ysvvrq2XPPPXut++CDD+arX/1qVlhhhfziF7/Ii1/84tnbxo4dm5NPPjnbb799rrrqqlxyySVz1H33u9+dtddee46ysWPH5lOf+lR22WWXTJo0KVOmTOnY76qrrpqJEydmpZVWml12xBFHZJtttsnTTz+dCy+8cIDPwuCsssoqGTduXFZZZZUF0l+SnHrqqbnkkkvykY98JJtvvvkC6xcA+kMSBwAAAAAAwHw69NBD89xzz+XMM89Mkvzyl7/M1KlTc9BBB2X06NG91jv33HMzffr0vOpVr8o666wz1/ZRo0blta99bZLkoosummv7VVddlU984hPZZ599suuuu2aXXXbJLrvsMnv6lb/+9a8d+z3ooIOy7LLLzlW+/fbbJ0luu+22eTziofGVr3wlkydPzle+8pUF0t+DDz6Yj3/841lvvfVy7LHHLpA+AWAgev/WsJAppTw/yR5JXtJaXpBkiSTH1lqPn0fdHZN8IslOSZZLcnuSM5OcWGt9uo96myc5JskrkqycZEqSc5IcX2udOp8PCQAAAAAAWEgcdNBBOfroo3PaaaflqKOOmj2VyiGHHNJnveuuuy5JcsUVV2SXXXbpuM/999+fJHOMqlFrzfvf//7ZU6D05pFHHulYvuGGG3YsX3311ZMkTz75ZJ/tLqw+/OEP55FHHsmpp56aZZZZZqTDAYC5LDJJHEk+1FoGpJRycJLvpUn4mJLk7iQvTPLvSV5XStmt1vrPDvUmJPlVkrFJHkxyfZLNknwkyX6llJ1qrfcP8rEAAAAAAAALkTXXXDN77LFHfvOb3+Tiiy/Oeeedl8022yzbbbddn/Uee+yxJMndd9+du+++u899p02bNvv30047LaecckqWXXbZnHjiidlzzz0zbty4jB07NkmTPHLGGWdkxowZHdvqNApH0oz8kTRJIouaiy66KGeccUZe85rXZN999x3pcACgo0VpOpWHkvwyyWeS7J3kJ/OqUEoZn+TUNAkcH0uybq11myQbJ7kpyfZJvtSh3vJJfpgmgePrScbVWrdNsl6Sy5Js0GoXAAAAAABYTBx66KGzfz7zzDOz1/uy3HLLJUk+/elPp9ba5zJx4sTZ9c4444wkyZe//OUcccQR2WijjWYncCSZZ0LI4uiaa65Jklx66aVZc80151hmTSPz3HPPzS774Q9/OJLhArCYWmRG4mifMqWUcmA/qh2dZOkkv621ntijrTtLKW9Pk5Dx7lLK59tG1XhPktWS3JDkqFrrc616D5dS3pLkH0leU0rZptb65/l6YAAAAAAAwEJhv/32y3LLLZe77rorpZQcfPDB86yzxRZbJEn+9re/DaivO+64I0my0047zbVtxowZueGGGwbU3uLksccemz0CSiezpq/pOfIJACwoi9JIHANSSilJ9mutzjVqRq318iQ3JlkyyevbNu/f+jlxVgJHj3p3JTm/tXrAkAUMAAAAAAB0tWWWWSYf+chHsvvuu+fwww/P+uuvP886r3nNa7LUUkvl3HPPzS233NLvvmaNujEr4aCn7373u3nwwQf7H/hi4sgjj+x1lJPbb789SbLEEkvMLjvssMNGNmAAFkuLbRJHmqlP1mr9flkv+8wq32FWQSlldJJtB1oPAAAAAABY9B133HE5//zz881vfrNf+6+99to58sgjM2PGjLzqVa/KpEmT5thea82f/vSnHHHEEbnttttml++yyy5JkmOOOWaOhI1f//rXOfroozNmzJj5fzALwEc/+tGMHz8+H/3oR0c6FADoCovMdCqDsHHr5/Qk9/Syz21t+ybJ+DSjc/Tc3p96AAAAAAAAcznhhBNyzz335PTTT8+ECROy5pprZr311sv06dNz22235YknnkiSfOhDH5pd52Mf+1jOPPPM/PGPf8z666+fTTfdNFOnTs0dd9yRCRMmZO21184ZZ5wxUg+p3x566KHceeedeeihhwZcd5tttsldd92VpJlCJkluv/32PO95z5u9z8c+9rF87GMfG5JYP/CBD+TMM8+cq3zLLbfMqFHNfdM777xzfv7znw9JfwAsnhbnJI6VWz+n1lprL/s82rZv+++PprNO9fpUSpnc330XgDVHOgAAAAAAAFhcjB49OqeddloOOuigfPvb384VV1yRa665JiuvvHI22WST7LjjjjnggAOyySabzK6z3nrr5Q9/+EM++clP5oILLsiNN96Y8ePH53Of+1w+8YlP5N3vfvcIPqIF45FHHsnDDz88R9nMmTPnKPvnP/85ZP098cQTc/WXJI8++q/LRY899tiQ9QfA4qn0nr+wcCulTEzyb0mOrbUe32H7oUm+n+TuWut6vbTx9iSnJvlHrXWjVtnLklzc2mWJWuvMDvVekeSCJM/VWvuVKNNtSRzjxo1bYvLkbgpp8VHK5/q1X62fHdL2RrpNAAAAAAAAgKG2zjrrZMqUKVNqreuMdCz9sTiPxPF06+dSfeyzdOvntA71ZtXtud5XvT510wHTSigZN9JxAAAAAAAAAMDiZNRIBzCCZo1ttVIppfSyz8pt+7b/3tt0KZ3qAQAAAAAAAAD0anFO4ril9XPpJGv3ss8GbfsmyR1JZrRt7089AAAAAAAAAIBeLc5JHHclua/1+8697DOr/I+zCmqtzyb580DrAQAAAAAAAAD0ZbFN4qi11iTntFbf0b69lLJTks3SjLrxi7bNP239PKyUskRbvfWS7NFa/cmQBQwAAAAAAAAALNIW2ySOlhOTPJPklaWUo0spJUlKKesn+U5rn/9Xa72vrd63kjyUZPMkXymlLNmqt2qSHyQZneS8WuvVC+AxAAAAAAAAAACLgEUmiaOUsnMp5aFZS5IDW5s+2bO8lLLurDq11tuTvCvJzCRfSnJ3KeXPSW5JsmmSq5Mc3d5XrfXxVvtPJ/lgkimllKvSTNGyc5I7krx9mB4qAAAAAAAAALAIWmSSOJIsmWTVHsvSrfJl2srnmP6k1vr9JC9L8sskY5NskeS2JMcl2aXW+lSnzmqtFyTZLslZSWqSFyW5P8lXkmzTYfQOAAAAAAAAAIBejR7pAIZKrXVSkjLIupcned0g6l2f5KDB9AkAAAAAAAAA0NOiNBIHAAAAAAAAAMBCSxIHAAAAAAAAAEAXkMQBAAAAAAAAANAFJHEAAAAAAAAAAHQBSRwAAAAAAAAAAF1AEgcAAAAAAAAAQBeQxAEAAAAAAAAA0AUkcQAAAAAAAAAAdAFJHAAAAAAAAAAAXUASBwAAAAAAAABAF5DEAQAAAAAAAADQBSRxAAAAAAAAAAB0AUkcAAAAAAAAAABdQBIHAAAAAAAAAEAXkMQBAAAAAAAAANAFJHEAAAAAAAAAAHQBSRwAAAAAAAAAAF1AEgcAAAAAAAAAQBeQxAEAAAAAAAAA0AUkcQAAAAAAAAAAdAFJHAAAAAAAAAAAXWD0SAcADE4pnxvpEAAAAAAAAAAYQkbiAAAAAAAAAADoApI4AAAAAAAAAAC6gCQOAAAAAAAAAIAuIIkDAAAAAAAAAKALSOIAAAAAAAAAAOgCkjgAAAAAAAAAALrA6JEOABaUUj7Xr/1q/ewwRwIAAAAAAAAAczMSBwAAAAAAAABAF5DEAQAAAAAAAADQBSRxAAAAAAAAAAB0AUkcAAAAAAAAAABdQBIHAAAAAAAAAEAXGD3SAQDdo5TPjXQIAAAAAAAAAIstI3EAAAAAAAAsYu64446UUjJ+/Pi5tpVSUkpZ8EEBAPMkiQMAAAAAAGCAxo8fPzsZ4iMf+Uif+5500kmz95U8sWD8/Oc/z957753VV189Sy65ZFZeeeXsuuuuOfXUUzNz5sx+tfH0009n4403nv26TZ48eZijBgBJHAAAAAAAAPPlBz/4QZ577rlet59++ukLMJp523TTTbPpppuOdBjD5sgjj8y+++6bX//610mSLbfcMssss0wuvvjivPOd78y+++7br0SO448/PrfeeutwhwsAc5DEAQAAAAAAMEibbrpp7rvvvpx//vkdt99000256qqruipp4sYbb8yNN9440mEMi0svvXT2yCennnpq7r///lx99dWZMmVKfvGLX2TppZfO//3f/+X73/9+n+3ccMMNOfHEE7PPPvssoMgBoCGJAwAAAAAAYJAOOeSQJL2PtnHaaaclSQ499NAFFtPi7Fe/+lWSZL/99svb3/72Oaaved3rXpcjjjgiSXLeeef12katNYcffniWWGKJnHTSScMbMAC0kcQBAAAAAAAwSLvuumvWXXfdnHPOOXnqqafm2FZrzRlnnJGxY8dm//3377OdWmvOOuus7Lnnnll11VWz9NJLZ4MNNsgHP/jB3Hfffb3Wu+iii7LHHntkhRVWyIorrpgJEybkd7/7XZ99lVLmSG6Y5bbbbssXv/jF7Lbbbll33XWz9NJLZ7XVVstee+01Ozmi3aRJk1JKyW677ZaZM2fmpJNOygtf+MKMGTMma6yxRt7xjnfkwQcf7DOeoTRt2rQkyQYbbNBx+4YbbpgkefbZZ3tt49RTT80ll1ySY445JuPHjx/yGAGgL5I4AAAAAAAABqmUkoMPPjhPPfVUzjnnnDm2XXrppbnjjjuy7777Zvnll++1jRkzZuTNb35zDjrooJx//vkZM2ZMNt9889x///05+eSTs8022+Tmm2+eq95ZZ52VV7ziFbnggguy1FJLZZNNNslf//rX7LXXXvnhD3844MfyhS98IZ/4xCdy9dVXZ5lllsmWW26ZJZdcMr/5zW/y2te+Nl/84hf7rH/ooYfmyCOPzDPPPJONNtoojzzySL7zne9kwoQJmT59+oBiOe6442YnhwzElltumST5wx/+0HH7ZZddliTZfvvtO25/8MEH8/GPfzybbrppPvrRjw6obwAYCpI4AAAAAAAA5sOsqVJmTZ0yS3+nUvnMZz6Ts88+O1tvvXWuueaaTJkyJX/5y1/y0EMP5b3vfW/uvffeHHzwwXPUmTJlSt71rndl5syZ+cQnPpH77rsvV155Ze6777586EMfyrHHHjvgx/GGN7whV1xxRR5//PHcdNNNufLKK3PPPffk4osvzlprrZVPf/rT+cc//tGx7uWXX55Jkyblj3/8Y26++eb87W9/y/XXX5911lkn119/fb773e8OOJ7BOPjgg7P55pvnsssuyzvf+c7cdNNNefrpp3P77bfnE5/4RM4666xsttlmed/73tex/oc//OE88sgj+cY3vpGlllpqgcQMAD1J4gAAAAAAAJgPW2yxRbbeeutccMEFuffee5Mk06dPz9lnn53VV189e+65Z691H3zwwXz1q1/NCiuskF/84hd58YtfPHvb2LFjc/LJJ2f77bfPVVddlUsuuWT2tm9961t58skns/322+c//uM/Mnr06CTJkksuma985SvZfPPNB/w49t577+ywww5zTbXyspe9LJ///Ofz3HPP9TrCx4wZM3LyySfnJS95yeyyTTbZJB/72MeSJOedd96AYllhhRUybty4rLbaagOqt/TSS+fSSy/Nu9/97px55pnZbLPNMnbs2GywwQb5r//6r3zkIx/J5Zdf3nFklAsuuCBnnHFGDjzwwOy+++4D6hcAhookDgAAAAAAgPl06KGH5rnnnsuZZ56ZJPnlL3+ZqVOn5qCDDpqdYNHJueeem+nTp+dVr3pV1llnnbm2jxo1Kq997WuTJBdddNHs8t/85jdJkiOOOKJju+9973sH9TgefPDBnHTSSXnLW96SPfbYI7vsskt22WWXfO1rX0uSXHvttR3rrbzyytl///3nKp81bcltt902oDiOOuqoTJ48OWefffbAHkCS+++/P/fcc0+mT5+elVdeOVtvvXVWX331PPfccznrrLM6JpQ8/fTTec973pPll18+X/nKVwbcJwAMld6/NQAAAAAAANAvBx10UI4++uicdtppOeqoo2ZPpXLIIYf0We+6665LklxxxRXZZZddOu5z//33J2mmUJnl5ptvTpJeR9wYzEgcv/3tb/OmN70pjz32WK/7PPLIIx3LN9xww47lq6++epLkySefHHA8g3HDDTdkp512yuOPP55TTjkl7373u2ePLPKTn/wkb33rW3PwwQdnySWXzBvf+MbZ9Y4//vjceuut+epXv5q11lprgcQKAJ1I4gAAAAAAAJhPa665ZvbYY4/85je/ycUXX5zzzjsvm222Wbbbbrs+681KmLj77rtz991397nvtGnTZv8+Kymit+lG1lhjjYGEn6lTp+bAAw/MY489lre+9a1573vfm0033TQrrLBCRo0alfPPPz977rlnZsyY0bH+sssu27F81KhmUPha64DiGaxPf/rTmTp1at7znvfk8MMPn2PbG97whtx888351Kc+lWOOOWZ2Esctt9ySE088MVtttVU+8IEPLJA4AaA3plMBAAAAAAAYAoceeujsn88888zs9b4st9xySZrkg1prn8vEiRPnqvfggw92bPeBBx4YUOznnXdeHn300ey4446ZOHFidthhh6y00kqzkzDmlWDSLS699NIkye67795x+x577JGkGcnkiSeeSJJcf/31eeaZZ/KPf/wj48aNy5prrjnHMss222yTNddcM//1X/81zI8CgMWZkTgAAAAAAACGwH777Zflllsud911V0opOfjgg+dZZ4sttkiS/O1vfxtQX5tsskmuvPLK3HjjjXnpS1861/YbbrhhQO3dcccdSZIdd9xx9vQjPV177bUDam+kzErM6E3PEUGefvrpLL/88rPXn3zyyT6nfZmVMLOgpoYBYPFkJA4AAAAAAIAhsMwyy+QjH/lIdt999xx++OFZf/3151nnNa95TZZaaqmce+65ueWWW/rd1ytf+cokybe+9a2O27/5zW/2u60kGTt2bJLk/vvvn2vbww8/nFNPPXVA7Y2UjTfeOElywQUXdNx+/vnnJ0lWWWWVPO95z0uS7Lvvvn2OgDLL3XffnVprjjvuuOF9EAAs1iRxAAAAAAAADJHjjjsu559/fr+TKNZee+0ceeSRmTFjRl71qldl0qRJc2yvteZPf/pTjjjiiNx2222zy9/znvdk2WWXzR//+Mcce+yxefbZZ5MkM2bMyNFHH53rr79+QHG/7GUvS5L86Ec/mp3okCT33ntv3vCGN8xuf0H52te+lvHjx+fAAw8cUL1Zo5/87//+b/7nf/5njiSMn/zkJznhhBNm79dpxBEAGGmSOAAAAAAAAEbQCSeckEMOOSS33357JkyYkLXWWis77LBDXvziF2fFFVfMDjvskG9961t55plnZtdZZ5118j//8z8ppeT444/PWmutlZe85CVZc80185WvfCWf//znBxTDtttumwMOOCAzZszInnvumY033jhbb7111ltvvfz5z3/Of/7nfw71w+7T1KlTc+edd+a+++4bUL0Pf/jD2XPPPTNz5sy85z3vyaqrrpptt902a6yxRg444ID885//zLbbbpvjjz9+mCIHgPkjiQMAAAAAAGAEjR49Oqeddlp+9atfZd99902SXHPNNbn33nuzySab5P3vf38mTZqUTTbZZI56Bx98cH7/+99nwoQJefrpp3PjjTfmRS96Uc4777y8+c1vHnAcZ5xxRo499tiMHz9+dgLFAQcckCuvvDJbbbXVUDzUYbfUUkvlvPPOy7e//e3stttuKaXk2muvzdNPP50dd9wxX/nKV3LZZZdlhRVWGOlQAaCj0nMYKUiSUsrkcePGjZs8efJIhzKkSvlcv/ar9bPDHEnf+hvnwmKkn08AAAAAAABg8bXOOutkypQpU2qt64x0LP1hJA4AAAAAAAAAgC4giQMAAAAAAAAAoAtI4gAAAAAAAAAA6AKSOAAAAAAAAAAAuoAkDgAAAAAAAACALjB6pAOAxUEpnxvpEAAAAAAAAADockbiAAAAAAAAAADoApI4AAAAAAAAAAC6gCQOAAAAAAAAAIAuIIkDAAAAAAAAAKALSOIAAAAAAAAAAOgCkjgAAAAAAAAAALrA6JEOAFi0lfK5fu1X62eHORIAAAAAAACA7mYkDgAAAAAAAACALiCJAwAAAAAAAACgC0jiAAAAAAAAAADoApI4AAAAAAAAAAC6gCQOAAAAAAAAAIAuIIkDAAAAAAAAAKALSOIAAAAAAAAAAOgCkjgAAAAAAAAAALqAJA4AAAAAAAAAgC4giQMAAAAAAAAAoAuMXpCdlVKWSLJdkrWTXFNrvWNB9g8AAAAAAAAA0K2GfCSOUsqrSik/LaUc2Fa+dpI/Jrk8yY+T3FpK+exQ9w8AAAAAAAAAsDAajulU3prk9Ulubiv/apJtkjye5NokNclnSik7D0MMAAAAAAAAAAALleFI4tg+yWO11j/PKiilrJJkvyQPJtmk1rpNkoOSlCRHDkMMAAAAAAAAAAALleFI4lgtyd1tZROSjE5yZq31wSSptf44yb1JthqGGAAAAAAAAAAAFirDkcSxTJLn2sp2STN9ygVt5ZOTrDMMMQAAAAAAAAAALFSGI4nj/iTjSymje5S9KsnMJJe07Ts2yVPDEAMAAAAAAAAAwEJlOJI4LkmyYpLPlFKWK6W8I8lmSa6otU6dtVMpZckkGye5ZxhiAAAAAAAAAABYqAxHEscXkjyd5NNJHkvyv63yE9r22zPJ0kkuH4YYAAAAAAAAAAAWKkOexFFrvT7JhCTnJrk5yQVJXltr/XXbroemSfI4d6hjAAAAAAAAAABY2IwejkZrrX9K8rp57HPQcPQNAAAAAAAAALAwGvKROEopby2lvKqf+76ylPLWoY4BAAAAAAAAAGBhM+RJHEkmJvlUP/f9ZJLvDkMMAAAAAAAAAAALleFI4kiSMsT7AQAAAAAAAAAs0kaPcP9rJnlqhGOAQSvlcyMdAgAAAAAAAACLiPlO4iilrJdkfFvxiqWUl/dRbWySXZNskuSP8xsDAAAAAAAAAMDCbihG4nhbks+0lb0wyYXzqDdrKpWvDUEMAAAAAAAAAAALtaFI4rgjycU91ndN8niSv/Syf00yLcltSX5Ya710CGIAAAAAAAAAAFiozXcSR631e0m+N2u9lDIzyXW11gnz2zYAAAAAAAAAwOJiKEbiaDchyWPD0C4AAAAAAAAAwCJryJM4aq0XDXWbAAAAAAAAAACLuuEYiWO2UsqKSTZIslyS0tt+tdaLhzMOAAAAAAAAAIBuNyxJHKWUlyf5zyQ79GP3OlxxAAAAAAAALGpKae6brbWOcCQAwFAbNdQNllImJPldkpcmeSbJzUkuTXJxL8slQx0DAAAAAADAcLvrrrty1FFH5YUvfGGWXXbZjB07Nuutt1522mmnHH300fnNb34zV52JEyfmuOOOyx133LHgA15EPf300/npT3+ad77znbNfizFjxmSjjTbKEUcckVtvvbXXuhMnTszb3va2bLXVVll99dWz5JJLZtVVV80rXvGKTJw4MTNnzpyrzh133JFSSr+Wiy66aDgfOgCLoDLUWZqllIuT7JLkjCRH1lofHtIOGHallMnjxo0bN3ny5JEOZUiV8rl+7VfrZ4e8TeZtIM87AAAAAMBI+/3vf5999903TzzxRJZYYomsu+66WX311fPII4/kH//4R2qtWXXVVfPQQw/NUW+33XbLRRddlAsvvDC77bbboPo2Esecjj322Bx//PFJkjFjxmTjjTfOc889l1tuuSUzZszIMssskx/+8Id57WtfO1fdddZZJ1OmTMkyyyyTcePGZYUVVsjdd9+dBx54IEmy995752c/+1mWWmqp2XXuu+++HHDAAb3Gc++99+a2227LmDFjct9992XFFVcc4kcMwEC0zvVTaq3rjHQs/TEc05hsk2RqksNqrc8NQ/sAAAAAAAAj5vHHH8+b3/zmPPHEE3nNa16Tb3zjG1l//fVnb586dWp+/vOf50c/+tEIRrn4qLVmwoQJ+dCHPpS99torSy+9dJLk/vvvz9vf/vace+65Oeigg3LLLbdkzTXXnKPuJz/5yWy33XbZfvvtM2rUvwawP/fcc3PggQfmvPPOy0knnZSjjz569rY111wzl156aa/xHHLIIbntttuyzz77SOAAYMCGfDqVNFOo3CqBAwAAAAAAWBSde+65eeihh7LCCivkRz/60RwJHEmy0kor5d/+7d/yq1/9aoQiXLx8+MMfzu9///u8/vWvn53AkSRrrLFGzjrrrKy++up58sknc+aZZ85V933ve1922GGHORI4kuTVr351jj322CTJz372s37H8uSTT87e/9BDDx34gwFgsTccSRx/TDK+zBrLCwAAAAAAYBFy2223JUk22WSTLLPMMv2qM2nSpJRSctFFFyVJJkyYkFLK7GXixIlz7P/Xv/41r3/967PyyitnueWWyw477JCzzjprnv08++yz+da3vpVddtklK620UsaMGZPNNtssxxxzTB5//PE59v3oRz+aUkre//7399re3/72t5RSsvrqq+fZZ5/t12Nd0FZdddVety2//PJ56UtfmiS5+eabB9TuZpttliT55z//2e86P/3pT/PUU09ltdVWy1577TWg/gAgGZ4kjs8lWTHJR4ehbQAAAAAAgBG1wgorJEluueWWTJ06tV91Vlxxxey8886z677whS/MzjvvPHtZY401Zu978cUX56UvfWl+8YtfZObMmdl8881z11135aCDDsqJJ57Yax+PP/54dt999xxxxBH5wx/+kJVWWikbb7xxbr/99pxwwgl56UtfmgceeGD2/m95y1uSJGeffXaee67zAOs/+MEPkiRvfOMbM3r06H491sGalegy1PcJP/3000mSsWPHDqjeH/7whyTJNtts0+86p59+epLkwAMPHPbnC4BF03AkcdyT5Kgkny+lnFNKeW0pZfNSynq9LcMQAwAAAAAAwLB45StfmVGjRuWxxx7LHnvskZ/85Cd57LHH+qyz9dZb59JLL83WW2+dJDn55JNz6aWXzl723nvvJMlTTz2Vgw8+ONOmTctb3/rW3HvvvbnyyiszZcqUfPnLX86nP/3pXvs4/PDDc/HFF2f33XfPLbfckjvuuCPXXXdd7rvvvuy///654YYb8r73vW/2/ttss00222yzPPDAA7ngggs6tjlr9I9ZCR8Lm/vvv3/26Cc777zzPPefMWNGbr/99nzhC1/IiSeemNVXX332tCrzcu+9985+Hk2lAsBgDUcSxx1Jvp5kqST7JPl5kr8lub2X5bZhiAEAAAAAAGBYbLLJJvn85z+fJLn66qtzwAEHZOWVV85mm22Wt73tbfnhD3+Y6dOnD6rts846K5MnT864cePy//7f/5s9XcuoUaNy1FFHzU72aPfXv/41Z511VtZff/2cc8452WCDDWZvW3nllXPaaadl3XXXzU9+8pPceeeds7cddNBBSZIzzzxzrjavuOKK3H777Vl//fWz0047DerxDMTSSy+dcePGZdy4cUPW5lFHHZXp06dnk002yetf//pe9zvyyCNTSslSSy2VDTbYIMccc0wOPfTQ/OlPf8r48eP71dcZZ5yRmTNnZtNNN832228/RI8AgMXNcCRx3NVa7uzxe1/L3cMQAwAAAAAAwLD51Kc+ld///vd59atfnaWWWiq11tx0002ZOHFiDjzwwGyyySaZNGnSgNv9zW9+kyR5xzvekSWXXHKu7e9973s71jvnnHOSJG9605uy/PLLz7V9mWWWyR577JFaay655JLZ5bNG2DjnnHPmSjyZldhx4IEHDvkUJ53suOOOmTx5ciZPnjwk7X3zm9/MD37wgyyxxBKZOHFin9ObbLDBBtl5552z3Xbb5XnPe15qrTn33HPzs5/9rN/9zZpKxSgcAMyPIZ+Mq9Y6fqjbXBBKKasn+ViSvZM8P02Cy5QkFyT5Uq311l7q7ZjkE0l2SrJcmtFFzkxyYq316QUQOgAAAAAAMAImTJiQCRMmZNq0abnqqqvyxz/+Meeee24mTZqUu+66K69+9avz5z//OZtttlm/27z55puTJJtvvnnH7b2VX3fddUmaZIzLL7+84z6zRuCYMmXK7LKNNtoo22+/fa688sqce+652W+//ZIkM2fOzI9+9KMk/xqtY2Hyy1/+Mh/84AeTJN/4xjey44479rn/Bz/4wdn7J8mvf/3rHHHEETnyyCPz9NNP5+Mf/3if9a+77rpce+21KaXkkEMOmf8HAMBiazhG4ljolFI2TXJdko8k2TjNCCG3JFk7ybuSXFtK2bVDvYOTXJJm2pjpSW5IslGSf09ycSllmQXyAAAAAAAAgBEzduzYvOxlL8tHP/rR/P73v8/FF1+cZZddNtOmTcuXv/zlAbX15JNPJklWW221jtvXWGONjuWPPfZYkuTWW2/NZZdd1nGZNcLFtGnT5qg7azSOnlOqXHjhhbnvvvuyxRZbZKutthrQYxhpF198cd70pjfl2WefzRe+8IUcfvjhA25jr732yo9//OMkyfHHHz/Xc9butNNOS5K8/OUvz/rrrz/woAGgRRJH4xtJVk9yWZINaq2b1VpflGSdJL9IskyS75YeY4WVUsYnOTXJEmlG8Fi31rpNmiSQm5Jsn+RLC/JBAAAAAAAAI2+XXXaZPe3Jn/70pwHVXW655ZIkDz74YMftDzzwQJ/1vv3tb6fW2udy3HHHzVH3zW9+c0aNGpVf/vKXeeKJJ5L8K6FjYRuF4+qrr87rXve6TJs2LR/72MfyyU9+ctBtbbvttlljjTXy5JNP5pZbbul1v5kzZ85+vkylAsD8GrYkjlLKi0op3y6l3FxKeaqU8mzb9sNLKV8opawwXDH0R2u0jAmt1SNqrbMnWqu1PpzksCQ1zRQrPcc7OzrJ0kl+W2s9sdZaW3XuTPL21j7vLqV0TokFAAAAAAAWWRtssEGS5JlnnpmjvMf9oh1tsskmSZIbb7yx4/YbbrihY/kWW2yRJPnb3/42oDiTZK211spuu+2WadOm5Wc/+1meeeaZ/PSnP02ycCVx3HDDDdlrr73y+OOP5/DDD88Xv/jF+W7zueeeS5I8++yzve5z4YUXZvLkyRkzZkwOOOCA+e4TgMXbsCRxlFLel+TqJO9IM73I2CTt30qWTvLxJK8bjhgGYKn863m4rX1jrfXRJI+0VkcnSWtEjv1aZad2qHN5khuTLJnk9UMcLwAAAAAAMIIeeuihtO7t7NXll1+eJNl4443nKB87dmySuac0meWVr3xlkuTUU0/NjBkz5tp+yimndKy3337NZYvTTz89Dz/8cJ+xddJzSpXzzjsvjz76aF7ykpdkww03HHBbI+GOO+7InnvumYceeihvectben2eBuLSSy/NQw89lDFjxmTTTTftdb9ZU6nss88+WXHFFee7XwAWb0OexFFKmZDk60n+meQDSdZPcnmHXX+UJrFjvw7bFpha69Qkd7dWd2rfXkrZNMmqSaYmmTVW1npJ1mr9flkvTc8q32Eo4gQAAAAAALrD6aefnhe/+MX59re/PVfCxNSpU/OZz3wmp59+epLkbW972xzbZ43QcdFFF3Vs+6CDDsq4ceMyefLkHH744bOTPWqtOemkk3Luued2rLfddtvlTW96Ux5++OHsueeeueaaa+bY/txzz2XSpEk5+OCDM3369Lnqv+ENb8jSSy+d3/3ud/nv//7vJP9K7FhQrrjiiowfPz7jx48fUL37778/e+65Z6ZMmZJ99tkn3/ve9zJq1LwvgZ177rn58pe/nHvvvXeO8pkzZ+aHP/xh3vSmNyVJ3v72t2fZZZft2Ma0adNmj1piKhUAhkKZV6bogBss5ZdJ9k6yT631V62yS5LsVGtdom3fO5M8VWvdYkiDGKBSyluTfC/J5CRHJpmU5NkkL03ytSSbJjm81vrt1v57JPldkulJxtYOT2Ip5VNJTkhySa315f2IYfK89lmA1hw3btwSkyd3U0jzr5TP9Wu/Wj875G0ybwN53gEAAAAARtJJJ52UI488cvb685///Ky22mp59NFHc+edd86eQuWjH/1oTjzxxDnqXnLJJXn5y5vLBptssknWXHPNlFLyiU98InvttVeSZnqOvffeO9OnT88KK6yQTTfdNHfffXfuu+++fOlLX8rHPvaxJJlrNJAnn3wy+++/f373u98lSdZbb72stdZa+ec//5lbb711dkLItGnTMmbMmLke13777Zef/exnSZJRo0Zl8uTJWWuttebab7hMmjQpEyZMSDL3Y+vL4Ycfnv/93/9N0iSzLL300h33e/WrX51PfepTs9cnTpw4O8lm3XXXzZprrpmnnnoqd911V5588snZdX784x/PHkGl3Zlnnpm3vOUtWW211XLPPfdk9OjR/Y4bgAVjnXXWyZQpU6bUWtcZ6Vj6Yzg+SV6a5L5ZCRzzcG+SzYchhgGptX6/lPJkkmOT/Lht81+TvLrW+useZSu3fk7tlMDR8mjbvgAAAAAAwCLgve99b7bccsucd955ueyyyzJ58uT85S9/yejRo7P++utnxx13zLve9a7ssssuc9V92ctelh/84Af52te+luuvvz4333xzkuSwww6bvc+ECRNyxRVX5DOf+Uwuvvji/P3vf88WW2yRr371qznwwANnJ3G0W2655fLrX/86Z511Vr7//e/n6quvzp///Oc873nPy5Zbbpnddtstb3jDGzomcCTNyBuzkjgmTJiwQBM45kfPkUWuuuqqXvfbaKON5ljfc88985//+Z+58MILc9NNN+Vvf/tbZs6cmTXWWCOvfOUrc8ghh8yepqY3s6ZSOfDAAyVwADAkhmMkjqeTXF9r3bZHWW8jcfw5ySa11uWGNIgBKqWUJB9J8sEkaye5PckzSTZKk+jy8yTvrLU+0tr/0CTfT3J3rXW9Xtp8e5JTk/yj1rpRp326VSll8rhx48YZiWPo2mTejMQBAAAAAAAADLWFbSSOeU8INnD3JtlwXjuVUsYk2SzJncMQw0B9K8mJSe5OslGtdeNa6wuSrJvk3CT7JbmwlDIrCeXp1s+l+mhz1lhd04YhXgAAAAAAAABgETMcSRwXJlm+NRJFXz6UZEyS3wxDDP1WStkqybuSzEhyYK31jlnbaq0PJDk4yUNJtkzyptamWVOlrNQaxaOTldv2BQAAAAAAAADo1XAkcXwxTULEyaWU95VS5pgqpZSyUinlM0mOT/JUkq8OQwwDsXOSkuTmWuvd7RtrrY8n+VNrdbvWz1taP5dOM/1KJxu07QsAAAAAAAAA0KshT+Kotd6U5K2ttr+e5JG0kh9KKXcleTDJZ5M8m+SQ/8/evYfZVdX3439/QiCIhJsgl0QICApIpV6ioEgpBUtFREAqX6kWtaBWULGgeIEQ7wWLiC1WBUSpitp6R0VFrQIKRiw/QEAgcgkCggJyv2X9/pgzMZeZZJKckzkz83o9zzx7zt5rrf3ZZ+acM2fmPWsNFZxYxaaOoM3gbBtrdrY3Jrm18/nzh+kzuP+iFawLAAAAAAAAAJhAejETR1prX0rynCRfy0BYY0oGghDTk8xPck6SnVprX+/F+ZfT4EwZT6mqJy1+sKrWSTKzc/M3SdJaa0m+2tn32iH6PC/JthmYkeQb3S4YAAAAAAAAABh/Jvdq4NbaZUkOqKrVkzwlybpJ7k1yTWvtgV6ddwV8L8kdSTZMcnZVHdxauz5JquqJSU7vHHswyX8v1O/EDAQ4XlhVRyf5cGutVdUWSc7otDmttXZrGFOqZo92CQAAAAAAAABMQD0LcQxqrT2S5Ipen2dFtdburapXJflKkuclubaq5mZgFo2tk6yRgdlEXt9au3mhfr+tqkOTfDrJCUneXFW/T7JDktWT/DLJ0av0YgAAAAAAAACAMasny6mMNa217yTZMcknk/w2yeYZCHDckuSsJM9trX1miH6fTfKCJN9K8rgk2yeZm+T4JLu01u5bFfUDAAAAAAAAAGNfz2biqKptk/xtkq2SrJ2khmnaWmuv7VUdI9Va+02S161AvwuT7NP9igAAAAAAAACAiaTrIY6qWj0DM1q8anDXMrq0JKMe4gAAAAAAAAAAGE29mInjPUn+McnDSb6S5FdJbs9AWAMAAAAAAAAAgCH0IsTxD0nmJ3lha+0nPRgfAAAAAAAAAGDcmdSDMZ+Q5DcCHAAAAAAAAAAAI9eLmTjm9mBMAAAAAAAAAIBxrRczcXw6yXZV9Rc9GBsAAAAAAAAAYFzqRYjjI0m+keRbVbVPD8YHAAAAAAAAABh3ur6cSmttflXtn+R/knytqv6Y5Lok9w/fpf1Nt+sAAAAAAAAAABhLuh7iqKq1k3w1ye5JKskTOh/Dad2uAQAAAAAAAABgrOl6iCPJ+5P8TZI/JPlkkv9LcnuENQAAAAAAAAAAhtWLEMcBSR5J8lettV/3YHwAAAAAAAAAgHFnUg/GXD/JVQIcAAAAAAAAAAAj14sQx9VJHteDcQEAAAAAAAAAxq1ehDhOTbJ1Ve3Wg7EBAAAAAAAAAMalroc4WmunJTkpyVeq6oiqWrvb5wAAAAAAAAAAGG8md3vAqprb+XTtJCcnObmqbk9y/zBdWmvtyd2uAxifqmaPuG1rs3pYCQAAAAAAAEB3dT3EkWTGEPueuJT2rQc1AAAAAAAAAACMKb0IcWzZgzEBAAAAAAAAAMa1roc4Wms3dHtMAAAAAAAAAIDxbtJoFwAAAAAAAAAAgBAHAAAAAAAAAEBf6PpyKlU1dzm7tNbak7tdBwAAAAAAAADAWNL1EEeSGSNs15JUZwsAAAAAAAAAMKH1IsSx5VKOPT7J1kkOTfLCJEcmOacHNQAAAAAAAAAAjCldD3G01m5YRpNfJ/lGVR2T5CNJLkmyrD4AAAAAAAAAAOPapFE89wlJ/pRk1ijWAAAAAAAAAADQF0YtxNFam5/kt0l2Gq0aAAAAAAAAAAD6xaiFOKpqcpKt04MlXQAAAAAAAAAAxppRCXFU1fpJPpVkvSSXjEYNAAAAAAAAAAD9pOuzYFTVD5d2OMlGSbZKsmaSR5LM6nYNAAAAAAAAAABjTS+WMtlthO0uTvL21tr/9qAGAAAAAAAAAIAxpRchjr9eyrGW5L4kc1trd/bg3AAAAAAAAAAAY1LXQxxm1gAAAAAAAAAAWH6TRrsAAAAAAAAAAAB6EOKoqq2r6riq2nsZ7fbutNuy2zUAAAAAAAAAAIw1vZiJ43VJZiWZv4x28zvtDutBDQAAAAAAABPCIYcckqrKmWeeucj+M888M1WVQw45ZFTqAgCWXy9CHH+b5P7W2neW0e67Se5PslcPagAAAAAAAOiZ3/72t/nUpz6VQw89NDvuuGMmT56cqsr73ve+pfa7/fbb88pXvjLrr79+1lprrey555657LLLhm3/sY99LFWVc845p9uXMK7Nnz8/3/72t3P88cfnRS96UTbaaKNUVSZPnrzMvj/+8Y/zwQ9+MPvtt1+mTZuWqkpVZd68eaugcgAmumW/Ui2/zZPMXVaj1lqrqrmd9gAAAAAAAGPGRz/60Xz0ox9d7n4veclL8vOf/zybbLJJnvjEJ+YHP/hBdt1111x66aXZfPNF/2Ry++2357jjjsvee++dvfcefhX7TTfdNE996lOz7rrrLnc949Wf/vSnpd5nS/PSl740d999d5crAoCR6cVMHJOz7KVUBs1P8rge1AAAAAAAANAzG264YV784hfnPe95T77zne/kgAMOWGafb33rW/n5z3+eF7/4xbnxxhtz9dVX533ve1/uuuuunHTSSUu0P+aYY/LAAw8sMyzywQ9+MFdddVX222+/Fb6e8WbSpEl5xjOekde97nU5/fTTl2smk6c97Wk55JBDcuqpp2bOnDk9rBIAltSLmThuSLJdVa3XWrtruEZVtV6S7ZNc34MaAAAAAAAAeubd7373IrfPPvvsZfb5xS9+kSQ56qijsvrqqydJjj766MyePTvnn3/+Im0vvvjifPrTn8473/nOPPnJT+5S1RPHOuusk0suuWTB7euvv37EfS+44IIeVAQAI9OLmTjOTbJGkiUjo4v6cAZCJN/tQQ0AAAAAAAB95fe//32SZOONN16wb4011sgGG2ywyPIdrbUcfvjhmT59et75zncuc9xDDjkkVZUzzzxzuer54x//mHe9613ZYYcd8vjHPz5Tp07NTjvtlE996lOZP3+kk64DAN3UixDHh5P8Kck/VtW5VbVHVU1NkqqaWlV7VtV3k7w6yT1JTuxBDQAAAAAAAH1l8803T5L85je/WbDvzjvvzO23355NNtlkwb7TTjstv/jFL/Jv//ZvWWuttXpSyxVXXJGnP/3p+cAHPpBrrrkmM2bMyMYbb5yLL744hx12WF7+8pentdaTcy+P448/PlWV3XbbbbRLAYBVoushjtba75IckIEgx54ZmJnjrqp6LMldGZh544Wd4we01uZ1uwYAAAAAAIB+s8ceeyQZWIrl6quvzh133JHDDz888+fPzwtf+MIkA6GOd77znfmbv/mbHHjggT2p47777su+++6bm2++OW9605ty++2354orrsi1116byy+/PE972tPy3//93zn11FN7cn4AYHi9mIkjrbXzkjw9yceT/C5JLfRxc5J/T/L0TjsAAAAAAIBxb+bMmXnVq16Vyy67LNtuu2022mijfP7zn892222Xt7zlLUkGAh533XVXTjnllAX97rvvvtx6661dmxnjjDPOyHXXXZf99tsvH/3oR7POOussOLb99tvn85//fKoqJ510UlfOtzLWWWedTJs2LRtttNFolwIAq0RPQhxJ0lq7qbX2xtbak5Ksk2R6knVba5u31t7UWrupV+cGAAAAAADoR6effnpOPfXU7L333tljjz1y7LHH5oILLsjUqVNz6aWX5hOf+ETe9KY3Zfvtt8+dd96ZAw44IOuuu2423XTTTJs2LV/60pdWuoavfOUrSZJ/+qd/GvL405/+9MyYMSNz587NvHmjO6H6W9/61sybNy9f/vKXR7UOAFhVJq+Kk7TW7k1y76o4FwAAAAAAQL+aPHly3vCGN+QNb3jDEscOP/zwbLTRRpk1a1aS5MADD8wPf/jDvOUtb8nTnva0fOQjH8n/+3//L5tuumle8IIXrHANl112WZLkuOOOywc+8IEh29xxxx1JkptvvjnTp09f4XMBAMun5yGOqnpKkqckmZrkniS/aa39ptfnBQAAAAAAGCvOOuusnH/++fnMZz6TddZZJ3PmzMl5552XV7/61QuWNdl9992z9dZb54QTTlipEMfdd9+dJPnlL3+5zLYPPPDACp8HAFh+PQtxVNXrkrw9yRZDHLs+yYdaa5/q1fkBAAAAAADGgnvuuSdvf/vb87znPS+vfOUrkyQ/+9nPkiR/93d/t6DdlltumW233TY///nPV+p8a6+9du66665cc8012XrrrVdqLACguyb1YtCq+nSSU5PMSPJwkuuSXNjZPpxkyyT/2WkHAAAAAAAwYR1//PG57bbb8u///u+pqiTJvfcOrFI/derURdpOnTo1d91110qdb/vtt0+SXH755Ss1DgDQfV0PcVTVK5L8Y5L7k7wtyUattae01l7QWntKko06++9L8qqq+n/drgEAAAAAAGAsuPLKK/Oxj30shx12WJ7xjGcs2P+kJz0pSXLdddct2Dd//vz89re/zYYbbrhS59x///2TJKecckpaays1FgDQXb2YiePQJC3JAa21D7fW7l34YGvt3tbah5O8LEl12gMAAAAAAEw4RxxxRNZZZ528//3vX2T/c57znEyaNCmnnnrqgpk3TjvttPz+97/PrrvuulLnfN3rXpetttoqP/rRj3LwwQfnlltuWeT4vffemy996Ut561vfulLn6YaTTz45M2bMyEEHHTTapQDAKtGLEMeOSea21r63tEad49cmecbS2gEAAAAAAPSbCy64IBtuuOGCj7PPPjtJ8sEPfnCR/TfddNOwY3z5y1/Oeeedl/e///3ZYIMNFjn2lKc8JQcffHB+/etfZ8stt8z222+f17/+9ZkyZUre+c53rlTta6+9ds4555xsueWW+cIXvpDp06dn++23z0477ZSnPvWpWW+99fLyl788F1544Uqdpxvuuuuu3HDDDbn11luXu+++++674OvwzGc+M0ny2GOPLfL1OeKII5bod8QRRyzSZtDTn/70Bfv23XffFb8oAFiKyT0Yc80kd42w7Z+STO9BDQAAAAAAAD3zyCOP5A9/+MMS+++///7cf//9C24/9thjQ/a///77c9RRR+WZz3xmDj106EnLP/GJT2T99dfP2Wefnblz5+Y5z3lOTjjhhOy4444rXf+2226bSy+9NKeeemq++tWv5sorr8zcuXOz6aab5q/+6q/yohe9KAcccMBKn2c03X333UN+jRbed8899yxx/J577hmy35133rnI2ADQC9Xttc6q6qokWyR5UmvtjqW02yjJjUluaK1t29UiWClVNW/atGnT5s2bN9qldFXV7NEugaVobdaI2i3P13GkYwIAAAAAAADj0/Tp03PzzTff3FobExNM9GI5lW8kmZLki52gxhKq6olJvphkjSRf70ENAAAAAAAAAABjSi+WU/lQkoOS7Jbkhqr6cpJfJ/l9kicm2T7JgRlYduWmJP/agxoAAAAAAAAAAMaUroc4Wmt/rKrdk3whybOSvDLJwmu2VGf7iySvaK39sds1AAAAAAAAAACMNb2YiSOttWuTzKyqv0nywiRPSbJ2knuT/CbJua21H/bi3AAAAAAAAAAAY1FPQhyDWmvnJTmvl+cAAAAAAAAAABgPJo12AQAAAAAAAAAA9GAmjqpaM8nOSWYmeWKSqUn+lOT3SS5O8vPW2kPdPi8AAAAAAAAAwFjWtRBHVa2W5J1J3pxk/aU0/WNVnZTkX1tr87t1fgAAAAAAAACAsawrIY6qelySbyfZNUkleSTJ/5fkpiT3JVk7yeZJ/iLJE5K8L8nfVNXeZuUAAAAAAAAAAOjeTBz/luSvMhDYeHeS01tr9y7eqKrWSfJPSWYn+eskJyZ5U5dqAAAAAAAAAAAYsyat7ABV9aQkh2UgwLFLa+2jQwU4kqS19qfW2kkZmLHjgSSvr6rpK1sDAAAAAAAAAMBYt9IhjiSv7IzzodbapSPp0Fr7VZJ/zcBMIP/QhRoAAAAAAAAAAMa0biynsnOSluSM5ex3egaWVXl+F2oAWELV7BG1a21WjysBAAAAAAAAWLZuzMSxQ5KbW2u3LE+n1trvktyc5GldqAEAAAAAAAAAYEzrRohjvSS/X8G+tyVZvws1AAAAAAAAAACMad0IcUxNcv8K9n2g0x8AAAAAAAAAYELrRohjZceoLtQAAAAAAAAAADCmTe7SOOtW1a4r0q9L5wcAAAAAAAAAGNO6FeLYIcmPujQWMAFVze77c7c2q8eVAAAAAAAAABNZt0IcK7MkSutSDQAAAAAAAAAAY9ZKhzhaa5O6UQgAAAAAAAAAwEQmgAEAAAAAAAAA0AeEOAAAAAAAAAAA+oAQBwAAAAAAAABAHxDiAAAAAAAAAADoA0IcAAAAAAAAAAB9QIgDAAAAAAAAAKAPCHEAAAAAAAAAAPSBlQpxVNXmVfXEbhUDAAAAAAAAADBRrexMHNcn+fLCO6rqjKo6ZiXHBQAAAAAAAACYULqxnEotdvuQJC/qwrgAAAAAAAAAABPGyoY47kmyWTcKAQAAAAAAAACYyCavZP9LkuxaVR9J8t0kD3T2r1tVu450kNbaT1ayDgAAAAAAAACAMW1lQxyzMxDeeFPnY9AOSX40wjFaF+oAAAAAAAAAABjTVio80Vr7cVU9M8lrk2yb5HFJdkvypyT/t7LFAQAAAAAAAABMFCs9A0Zr7ddJ/mXwdlXNT3JZa+2vV3ZsAAAAAAAAAICJohfLmHwmydU9GBcAAAAAAAAAYNzqeoijtfbqbo8JAAAAAAAAADDe9WImjgWqasskeyZ5SpKpSe5J8psk32+t/baX5wYAAAAAAAAAGEt6EuKoqvWTnJrkwCQ1uDtJ63zequqLSQ5vrd3ZixoAAAAAAAAAAMaSroc4qupxSc5LsmMGghs/S3JFktuSbJzkaUl2TnJQkm2r6vmttQe7XQcAAAAAAAAAwFjSi5k4jkzyl0muSvKq1tqcxRtU1bOTfKbT7i1JPtSDOgAAAAAAAAAAxoxJPRjz75M8luTFQwU4kqSz/yVJ5mdgRg4AAAAAAAAAgAmtFyGOrZNc3lqbu7RGrbXrklzeaQ8AAAAAAAAAMKH1IsTxWJLVR9h29QzMxgEAAAAAAMAqdPzxx6eqcvzxxy+y/8c//nGqKrvtttuo1AUAE1kvQhxXJ9muqnZcWqOq+ssk2ye5sgc1AAAAAAAA9NStt96aI488Mttss03WXHPNbLjhhtlrr71y7rnnLrXf3XffneOOOy477LBD1lprray33nrZdddd84UvfGHYPvfff38OP/zwbLzxxllzzTWz88475yc/+cmw7b/1rW+lqvIf//EfK3x9Y938+fNz2mmnZZdddsm6666bxz/+8fmLv/iLfOADH8hDDz201L533XVXjjrqqDz5yU/OmmuumU033TQHH3xwrrxy+D9rVdVSPw466KBuXyIA49DkHox5VpJnJ/lWVf1za+2bizeoqpck+fckrdMeAAAAAABgzLjsssuy55575rbbbsuUKVOyww475O677865556bc889Nx/84AdzzDHHLNHv5ptvzl//9V/nmmuuyWqrrZYddtghjzzySM4///z89Kc/zU9+8pN8/OMfX6Lfq1/96nzpS1/KBhtskCc/+cm56KKLsueee+bCCy/Ms571rEXaPvTQQ3nLW96SHXfcMa9//euHvYYNN9wwT33qU7Phhhuu/B3SZx599NHsv//++eY3B/5MtfXWW2fdddfN5Zdfnne961356le/mh/96EdZe+21l+h76623Zuedd87111+ftdZaK0972tNy00035fOf/3y++tWv5rvf/W523XXXYc/9/Oc/f8j92267bXcuDoBxrRczcXw8yY+STEvytar6bVV9p6o+09len+SrSaZ32i35kwgAAAAAAECfevTRR/Oyl70st912W3bbbbfcdNNNmTNnTq655pqcd955mTp1at75zncOOVPGK1/5ylxzzTV52tOelmuvvTb/93//lyuuuCK/+tWvstlmm+U///M/c9ZZi/7/62WXXZYvfelLefazn50bbrghV1xxRc4666w8/PDDee9737vEOU444YRcd911+djHPpbVVltt2Os4/PDDc9VVV+Xwww9f+Tulz3zgAx/IN7/5zUydOjXnnXderrnmmsyZMyc33XRTdtttt8yZMydvfvObh+x7yCGH5Prrr88uu+ySG2+8Mb/85S9z880354gjjsgDDzyQv//7v89999037LnPP//8IT8WX7YGAIbS9RBHa+3RJHsnOSnJA0m2SPK3SV7Z2W7e2f9vSV7cWnus2zUAAAAAAAD0yjnnnJPf/OY3mTJlSs4888xstNFGC47tvvvuede73pXWWmbPnr1Iv0svvTQ/+tGPkiSnnXZaZsyYseDYjjvumJNOOilJlvhj/5w5c5IMhC4GZ444+OCDs8UWW+T8889fpO2NN96YD33oQzn44IPzghe8oCvXO9bMnz8/p5xySpLkXe96V3bfffcFxzbaaKOceeaZmTJlSj7zmc/k+uuvX6TvnDlzcu6552by5Mn53Oc+lyc84QlJktVXXz0f+chHst122+W2227LJz/5yVV2PQBMLL2YiSOttQdba0cl2TQDgY4jkxzb2e6dZNPW2tGttQd7cX4AAAAAAIBeueCCC5IkM2fOzBZbbLHE8QMOOCBJ8uMf/zi///3vl+g3ffr07LTTTkv022+//TJp0qTMnTs3v/zlLxfsHxxj4403XqT9JptskrvvvnuRfUceeWQmTZqUE088cZnXcfzxx6eqlnuGiPvvvz//+q//mmc/+9lZZ511stZaa+Uv//Ivc+KJJ+ahhx5arrF64aqrrsof/vCHJMnLXvayJY5vscUWefazn53HHnss//M//7PIscHbe+65ZzbffPNFjq222mr5x3/8xyTJl7/85V6UDgC9CXEMaq3d01r7Tmvto62193e232mt3dPL8wIAAAAAAPTKnXfemSSZNm3akMcH98+fPz+/+MUvRtxvjTXWyIYbbpgk+fnPf75g/2CY4De/+c2CfY8++mjmzp2bTTbZZMG+H/zgB/nKV76S4447LptuuulyX9dI3HzzzZk5c2aOOeaYXHrppdl4440zY8aMXHHFFXnb296WPfbYIw888EDXznfIIYekqnLIIYeMuM/g/Zws+2u08P288O3nP//5Q/Yb3P/LX/4yjz029GTzb3rTm/LCF74we+21V/75n/853/72t9NaG3H9AExsPQ1xAAAAAAAAjDfrrrtukoFAw1AW3n/11VePuN/DDz+cO+64Y4l+L3jBCzJlypSceOKJmTNnTu6666684x3vyO23354XvvCFSZJHHnkkRxxxRLbddtu85S1vWfGLW4r58+fn7//+7/PrX/86Bx10UObNm5drrrkmv/71r/Pb3/42L3jBC3L++efnuOOO68n5R2rwfk6W/TVa+H5OkmuuuSZJstVWWw3Zb3D/ww8/nBtuuGHINh/72Mfy/e9/P+eee24+/vGPZ++9985uu+2W22+/ffkuBIAJSYgDAAAAAABgOcycOTNJMmfOnNx0001LHP/KV76y4POFZ4UY7Ddv3rxcfPHFS/T72te+lvnz5y/Rb/r06Xn729+eefPmZebMmVl//fXz4Q9/OJtssklmz56dJDn55JNz1VVX5ZRTTsnqq6+eJHnwwQdzyy23DDtjxPI655xzcuGFF2bmzJk566yzFlneZfr06fniF7+YtddeO//5n//Ztdk4Nthgg0ybNi0bbLDBiPtsu+22mTp1apJFvxaDbrzxxgXL1Sx8Py98e/311x9y7IX3L953r732ype+9KVcd911efDBBzNv3rx87GMfyzrrrJOf/OQn2WefffLoo4+O+DoAmJiEOAAAAAAAAJbDvvvum8022ywPPvhgXvGKV+SWW25ZcOycc87J+9///gW3Fw4zPPe5z82znvWsJAPLhCy8PMpFF12UI488csh+STJ79ux87nOfy0tf+tLsvvvueetb35o5c+Zk+vTpueWWW/Le9743+++/f/bcc8889NBDOeyww7Leeutls802y0YbbZRTTjllpa97MBBxyCGHZPLkyUsc33TTTTNz5szce++9C0ISK+ukk07KvHnzctJJJ424z+TJk3PooYcmSd73vvflnHPOWXDslltuySte8Yo8+OCDSZa8nwf3r7HGGkOOPWXKlAWfL973O9/5Tg488MBstdVWmTJlSqZNm5bDDz88P/jBD7L66qvnoosuyhe+8IURXwcAE5MQx0KqarWqOrSq/req7qiqB6vqhqr6WlXtO0yfnavq61V1e1U9UFW/rqpjq2rNVV0/AAAAAADQe2uuuWa++MUvZurUqTn//POz+eabZ4cddsi0adPy4he/OOutt1523XXXJMnaa6+9SN/Pfe5z2WSTTXLllVdmu+22y1Of+tRsueWW2WmnnXL//fdnn332GbJfkrziFa/IV7/61Zx33nn5t3/7t0ybNi1JctRRR+XRRx9dEHR44xvfmE996lM56KCD8ulPfzpPe9rT8uY3vzmf+9znVuq6L7vssiTJxz/+8eyyyy5Dflx++eVJhl/GZFV53/vel+c973n505/+lBe/+MWZNm1adthhh2y++ea58MILc/DBBydZ8n5ec82BP+88/PDDQ4770EMPLfj8cY973IhqmTlzZl72spclGXpmEABYmBBHR1Wtn+T8JJ9M8oIkdyS5PMnqSfZN8soh+hyc5KdJXpLkoSRXJtk6yXuS/KSq1lolxQMAAAAAAKvULrvskksuuSSvec1rsskmmyyYVeP1r3995syZs2AJk0022WSRfk996lPzq1/9Km9+85szY8aMXH/99bnvvvty8MEH55JLLsk666wzZL/h/PSnP83nP//5HHPMMdliiy1y66235swzz8zuu++eM888M4cccki+/e1vZ5111smHPvShlbrmu+++O0ly+eWX54ILLhjy4/bbb0+y5CwVq9rjHve4/PCHP8yJJ56YZzzjGbnzzjtz44035q/+6q9y3nnnZbfddkuy5P08uFzK4kulDFp4/3BLrgxl5513TpJce+21y3MZAExAS851NQFV1aQk30iyU5KvJHlza23eQsenJ9lqsT4zkpyeZLUkb0vy4dZaq6otkpybZGaSE5IcviquAQAAAAAAWLW23nrrnH766Uvsf/TRR3PppZcmyYLlUxa2ySab5OSTT87JJ5+8xLE5c+YM229xjz32WI444ohsueWWedvb3pYk+cUvfpHHHnsse+2114J2U6dOzS677JJvf/vbuffee4ec5WMkBvt9//vfzx577LFCY6xKU6ZMyVFHHZWjjjpqiWNf/OIXkyx5P2+zzTa5+eabM3fu3CHHHNy/xhprZIstthhxLauvvnqSge8NAFgaM3EMOCzJLkl+lOTAhQMcSdJam9da+8lifY5OMiXJ91prJ7bWWqftDUleMzhuVW3c29IBAAAAAIB+cu655+bee+/NZpttlmc+85kj7nfFFVfk6quvzpprrjmikMSpp56aSy+9NCeffPKCZUDuvffeJAPBjYUN3h6cTWNFbL/99kmyYMmUserRRx/N17/+9STJi1/84kWOPfe5z02SXHDBBUP2Hdz/rGc9K6utttqIz3nFFVckSaZPn77c9QIwsXQ9xFFV86vqjqqa0u2xe+jNne2xrbX5y2pcVZVkv87NJSK2rbULk1yVPy/FAgAAAAAATAAPP/xwjjvuuCTJG97whhH/ob+1lne84x1JkoMPPniZS3XcfvvtOe6447LXXnvlJS95yYL9T3rSk5Ik11133SLtr7vuukyaNGm5lgBZ3P77758k+cQnPpEHH3xwhccZbR/96Edz66235ilPeUr+9m//dpFjg9f4/e9/PzfeeOMixx577LF85jOfSZK87GUvG/H5brvttnzuc59LkjExgwkAo6sXM3Hcm+S61tpDPRi766pqmyTbJvljkgurat+q+q+qOq+qzq6qfxoikLJ5kk07nw8dxfzz/ud2v2oAAAAAAGA0ffvb385FF120yL6bbropL33pS3PJJZdk++23z9FHH71Ev/PPPz/nnXdeOhN8J0n+8Ic/5NWvfnW++c1vZuONN86HPvShZZ7/mGOOyf33359TTjllkf077LBDHv/4x+ess87KTTfdlCT53ve+lzlz5uTZz3521lprrRW53CTJfvvtl5122ilXXXVV9tlnn1x77bWLHH/ooYdyzjnn5DWvec0wIyy/o446KjNmzBhySZSlmTdvXv7rv/4rDzzwwCL1nXzyyXn729+e1VZbLZ/4xCcyadKifyp7znOekz333DOPPvpoDj744PzhD39IkjzyyCM58sgjc+WVV+aJT3xiDjvssEX6veMd78jnPve53H///Yvsv/TSS7PnnnvmzjvvzBOf+MS87nWvW67rAGDimdyDMa9KMpaWEBlc7OyqJGclOXix4y9P8i9VtVdnqZQk2aazfSjJ74YZd+5ibQEAAAAAgHHie9/7Xj760Y9m/fXXz4wZM/Lggw/mqquuSmst22+/fb73ve9lypQlJy2fM2dOjjzyyEydOjVbbrllWmu58sor8+ijj2batGn57ne/mw033HCp57744ovz6U9/Om9/+9uzzTaL/hlivfXWy1vf+ta8973vzbbbbputttoqV155Zaoqs2bNWqlrnjRpUr7yla9k7733zg9+8INss8022XrrrfOEJzwh99xzT6699to8/PDD2Xjj7v2Z6I477sgNN9yQO+64Y7n7vfKVr8xrX/vazJgxI1OnTs1vfvOb3HPPPVlzzTVzxhlnZLfddhuy75lnnpnnPe95Of/887P55ptnu+22y4033pjbb789a665Zr74xS9m7bXXXqTPlVdemQ996EOZPHlytt5666y77rq5/fbbM3fuwJ+LNt5443zjG9/IeuuttyJ3AwATSC9CHJ9K8omq2ru1dk4Pxu+2wRk1ZiZ5XpLTkrwvya1JdknyyQzM1PE/VfWcznIrg3ON3dUWjsou6s7OdkTzklXVvBWovVc2Ge0CAAAAAACgn730pS/NLbfckosvvjhXXnllpkyZkpkzZ+blL3953vjGNw4Z4EiS3XbbLa961avys5/9LNddd12qKttvv33233//HHnkkVlnnXWWet7WWg4//PBsttlmefe73z1km+OPPz6rrbZaTjvttFx99dXZbrvtMnv27LzoRS9a6evedNNN87Of/SxnnHFGzj777Fx22WW58cYbs/HGGy+YxeLAAw9c6fOsrCc96Ul5y1vekh//+Me5/vrrc8MNN2SzzTbLwQcfnH/5l3/J1ltvPWzfzTbbLL/61a/y3ve+N1/72tdy2WWXZb311stBBx2UY489Nttvv/0Sfd7whjdk4403zsUXX5zf/e53ufbaa7PWWmtl5syZ2XvvvfPGN75xmeEcAEiSGj6DsBKDVp2a5B+SHJvkrNbaH7t+ki6pqncneW/n5k9ba7sudnzHJL9KUkle0lr7ZlW9Mslnk9zUWtt8mHFfk+T0DCwtM/xPAn9u31chjmnTpq02b14/lbTyqmaPdgmMca2tXEodAAAAAAAAWLWmT5+em2+++ebW2vTRrmUkuj4TR1UNLiPyuCQnJTmpqu5Ict8wXVpr7cndrmM5PLjQ5x9d/GBr7dKq+lGS3ZPsleSbC/VZYynjDkZsH1hKm4XP0zffMJ1AybTRrgMAAAAAAAAAJpJeLKcyY4h9G3U+htL9qUCWz50LfX7VMG2uzECIY8ZifdarqhpmSZX1F2sLAAAAAAAAADCsXoQ4tuzBmL109UKfPzRMm8H9q3W213S2U5JsluTmIfpstVhbAAAAAAAAAIBhdT3E0Vq7odtj9tivMrA8ypoZCF5cO0SbwUDGYFjjxiS3JtkkyfOTfGmIPs/vbC/qWqUAAAAAAAAAwLg1abQLGG2ttfuSfLtz8x8XP15VmyT5287NH3b6tCRf7ex77RB9npdk2ySPJPlGl0sGAAAAAAAAAMahnoU4qmqNqjq4qj5ZVedU1XmLHd+5ql5YVasNN8Yq9J4kjyU5qKoWBDmqar0kZyZ5XJK5Sb68UJ8Tkzyc5IVVdXRVVafPFknO6LQ5rbV2a8+rBwAAAAAAAADGvJ6EOKpqpyTXJPlskn9K8ndJdlus2b5JvpNkj17UsDxaa5cmOTxJJTmzqm6oql9kYPmUv01yR5IDWmsPL9Tnt0kOTTI/yQlJbqqqSzJw3U9N8sskR6/SCwEAAAAAAAAAxqyuhziqaqsk303ypCRfycASJVcM0fS/MhCaOKDbNayI1tp/JvmrJN9MslaSpyf5fZL/SPKXrbX/G6LPZ5O8IMm3MjBbx/YZmLHj+CS7dJZqAQAAAAAAAABYpsk9GPPdSdZJ8q7W2geTpKoOW7xRa+3yqvpjkpk9qGGFtNZ+muSny9nnwiT79KYiAAAAAAAAAGCi6MVyKnsmuTvJh0bQ9vok03tQAwAAAAAAAADAmNKLEMdGSa5rrbURtH0sydo9qAEAAAAAAAAAYEzpRYjjriTTRtj2yUlu60ENAAAAAAAAAABjSi9CHBcneWJVvWBpjarqpUk2SPLTHtQAAAAAAAAAADCm9CLE8R9JKskZVfX0oRpU1a5JPpmkddoDAAAAAAAAAExoXQ9xtNbOTXJKBpZKmVNVP0/ylCSpqs9W1SVJfpRkwyQfaq39vNs1AAAAAAAAAACMNZN7MWhr7S1VdWWS45M8Z6FD/9DZ3pHkuNbaf/bi/AAAAAAAAAAAY01PQhxJ0lr7RFWdkWTnJH+RZN0k9yb5dZKfttYe6tW5AQAAAAAAAADGmp6FOJKktfZIkp90PgAAAAAAAAAAGMak0S4AAAAAAAAAAIAehjiqauOqmlVVF1bVHVX1UGd7YWf/Jr06NwAAAAAAAADAWNOT5VSq6oAkpyVZJ0ktdGiDJDsleW6SI6vq0Nbal3tRAwAAAAAAAADAWNL1EEdV7ZLkixmY5eOSJKcmuTLJbUmemGS7JG9M8swkn6+q37XWLuh2HQAAAAAAAAAAY0kvllM5LgOzb/xra+3ZrbUzWms/a63Nba39vLX26dbas5N8KMlqSWb1oAYAAAAAAAAAgDGlFyGO5yb5Q5J3LaPdsUnu6LQHAAAAAAAAAJjQehHiaEl+21qbv9RGrT2W5Led9gAAAAAAAAAAE1ovQhz/l2SrqlptaY2qanKSrZL8qgc1AAAAAAAAAACMKb0IcXwwyQad7dK8v9PuAz2oAQAAAAAAAABgTJm8Mp2ravMhdl+Z5J1J3ltVf5Pk4519v0+yUZLtkvxzkh2SvCPJ1StTAwAAAAAAAADAeLBSIY4k1ydpwxyrJH+Z5BNL6f/BDMzEsbJ1AAAAAAAAAACMaSsbnrgxw4c4AAAAAAAAAAAYoZUKcbTWZnSpDgAAAAAAAACACW3SaBcAAAAAAAAAAIAQBwAAAAAAAABAX1ip5VSWparWS7JlkrWT1HDtWms/6WUdAAAAAAAAAAD9richjqraPcn7kzxnBM1br+oAAAAAAAAAABgruh6eqKoXJflaZ+wHk/w2ye0ZCGsAAAAAAAAAADCEXsyA8Z4kqyX5RJJjWmt39+AcAAAAAAAAAADjSi9CHNsnuaO19oYejA1LqJo92iUAAAAAAAAAwErrRYjjziQ392BcAAAAAAAAAIBxa1IPxvxeku2q6vE9GBsAAAAAAAAAYFzqRYhjVpL7knyiqtbswfgAAAAAAAAAAONO15dTaa3dWFW7Jvlskmur6gtJrkty/1L6fLbbdQAAAAAAAAAAjCVdD3F0PCfJk5JsmuStI2gvxAEAAAAAAAAATGhdD3FU1cvz51DGvCSXJbk9Sev2uQAAAAAAAAAAxotezMTxjgwENt6R5MOttfk9OAcAAAAAAAAAwLjSixDHU5Lc3Fo7oQdjAwAAAAAAAACMS5N6MOYfktzWg3EBAAAAAAAAAMatXoQ4vplkh6p6Qg/GBgAAAAAAAAAYl3oR4nh3kpuSnF1VG/dgfAAAAAAAAACAcWdyD8Y8PMm3k7whyXVV9Z0k1yW5f5j2rbX23h7UAQAAAAAAAAAwZvQixHF8kpakkqye5IBh2g22aUmEOAAAAAAAAACACa0XIY7ZPRgTAAAAAAAAAGBc63qIo7UmxAEAAAAAAAAAsJwmjXYBAAAAAAAAAAAIcQAAAAAAAAAA9IWuL6dSVcctZ5fWWntvt+sAAAAAAAAAABhLuh7iSHJ8kpakhjjWFrtdnX1CHAAAAAAAAADAhNaLEMfspRx7fJKtk/xtktWSnJrk7h7UAAAAAAAAAAAwpnQ9xNFaW1qII0lSVdOTfC4DYY6du10DAAAAAAAAAMBYM2k0Ttpam5fkoCTbxFIqAAAAAAAAAACjE+JIktbaLUkuT7LfaNUAAAAAAAAAANAvRi3E0bFuko1GuQYAAAAAAAAAgFE3aiGOqvq7JFsmuWm0agAAAAAAAAAA6BeTuz1gVb1qaYczMPPGzCQvTdKSfKbbNQBMZFWzR9SutVk9rgQAAAAAAABYHl0PcSQ5MwPhjKWpzvb0JB/sQQ0AAAAAAAAAAGNKL0Icn83wIY6W5L4kc5N8p7V2VQ/ODwAAAAAAAAAw5nQ9xNFaO6TbYwIAAAAAAAAAjHeTRrsAAAAAAAAAAACEOAAAAAAAAAAA+sJKL6dSVa9a2TFaa59d2TEAAAAAAAAAAMaylQ5xJDkzSVvJMYQ4AAAAAAAAAIAJrRshjh9m+UMcqyd5fpLVVqAvAAAAAAAAAMC4s9IhjtbaHiNtW1WrJTkkybuTTOrs/r+VrQEAAAAAAAAAYKybtOwmK6+qJlXVPya5Osknk2yR5PIkL2utPWtV1AAAAAAAAAAA0M+6sZzKsKqqkhyc5NgkWyepJL9OMru19uVenhsAAAAAAAAAYCzpWYijqg5KclySp2YgvHF1kvckObu11np1XgAAAAAAAACAsajrIY6qOjDJrCTbZSC8cU2S9yb5fGttfrfPBwAAAAAAAAAwHnQtxFFV+2cgvLFDBsIbczMQ3jhLeAMAAAAAAAAAYOlWOsRRVS9JcnySHTMQ3rg+yfuTnNlae2xlxwcAAAAAAAAAmAi6MRPH15K0JI8l+UKSM5I8kuS5VTWiAVprF3ahDgAAAAAAAACAMatry6kkWS3JP3Q+lkfrch0AAAAAAAAAAGNON8ITN2YgiAEAAAAAAAAAwApa6RBHa21GF+oA6HtVs0fctrVZo3p+AAAAAAAAYOyZNNoFAAAAAAAAAAAgxAEAAAAAAAAA0BeEOAAAAAAAAAAA+oAQBwAAAAAAAABAHxDiAAAAAAAAAADoA5NHuwCA8ahq9ojatTarx5UAAAAAAAAAY4WZOAAAAAAAAAAA+oAQBwAAAAAAAABAHxDiAAAAAAAAAADoA0IcAAAAAAAAAAB9QIgDAAAAAAAAAKAPCHEAAAAAAAAAAPQBIQ4AAAAAAAAAgD4gxAEAAAAAAAAA0AeEOAAAAAAAAAAA+oAQBwAAAAAAAABAHxDiAAAAAAAAAADoA0IcAAAAAAAAAAB9YPJoFwAwkVXNHu0SAAAAAAAAgD5hJg4AAAAAAAAAgD4gxAEAAAAAAAAA0AeEOAAAAAAAAAAA+oAQBwAAAAAAAABAHxDiAAAAAAAAAADoA0IcAAAAAAAAAAB9QIgDAAAAAAAAAKAPCHEAAAAAAAAAAPQBIQ4AAAAAAAAAgD4gxAEAAAAAAAAA0AeEOAAAAAAAAAAA+sDk0S4AhlI1e7RLAAAAAAAAAIBVykwcAAAAAAAAAAB9QIgDAAAAAAAAAKAPCHEAAAAAAAAAAPQBIQ4AAAAAAAAAgD4gxDGEqnpfVbXOx7uX0m7nqvp6Vd1eVQ9U1a+r6tiqWnNV1gsAAAAAAAAAjH1CHIupqu2SHD2Cdgcn+WmSlyR5KMmVSbZO8p4kP6mqtXpZJwAAAAAAAAAwvghxLKSqKsknkjyS5IdLaTcjyelJVkvytiRPaq09M8k2Sa5OMjPJCb2uFwAAAAAAAAAYP4Q4FvXaJC/IwGwaNy2l3dFJpiT5XmvtxNZaS5LW2g1JXtNpc1hVbdzLYgEAAAAAAACA8UOIo6OqNkryr0l+neQjS2lXSfbr3Dx98eOttQuTXJVk9ST7dr9SAAAAAAAAAGA8EuL4s48k2SDJP7fWHllKu82TbNr5/IJh2gzuf26XagMAAAAAAAAAxjkhjiRV9TdJDk7yX621/11G820624eS/G6YNnMXawsAAAAAAAAAsFSTR7uA0VZVayb5zyR3JzlqBF3W72zvaq21YdrcuVjbkdQxb6RtV4FNRrsAAAAAAAAAAJhoJnyII8m7k2yd5PDW2m0jaL9mZ/vwUto81Nk+bmUKAwAAAAAAAAAmjgkd4qiq7ZIcneSSJB8fYbcHO9s1ltJmSmf7wEhraa1NH2nbXuvMCjJttOsAAAAAAAAAgIlk0mgXMMpOzUCQ5Q2ttfkj7DO4VMp6VVXDtFl/sbYAAAAAAAAAAEs1oWfiSPKMJC3JN4bIY6zb2b69qg5PclNrbWaSazr7pyTZLMnNQ4y7VWd7zRDHAAAAAAAAAACWMNFDHEmyWpKNl3J87c7H4DIqNya5NckmSZ6f5EtD9Hl+Z3tRl2oEAAAAAAAAAMa5Cb2cSmttvdZaDfWR5DOdZsd29s3o9GlJvto59trFx6yq5yXZNskjSb7R+6sAAAAAAAAAAMaDCR3iWAknJnk4yQur6ujqrMVSVVskOaPT5rTW2q2jVSAAAAAAAAAAMLYIcayA1tpvkxyaZH6SE5LcVFWXJLkmyVOT/DLJ0aNXIQAAAAAAAAAw1ghxrKDW2meTvCDJt5I8Lsn2SeYmOT7JLq21+0avOgAAAAAAAABgrJk82gX0q9baIUkOWUabC5PssyrqAQAAAAAAAADGNzNxAAAAAAAAAAD0ASEOAAAAAAAAAIA+IMQBAAAAAAAAANAHhDgAAAAAAAAAAPqAEAcAAAAAAAAAQB8Q4gAAAAAAAAAA6ANCHAAAAAAAAAAAfUCIAwAAAAAAAACgDwhxAAAAAAAAAAD0ASEOAAAAAAAAAIA+IMQBAAAAAAAAANAHhDgAAAAAAAAAAPqAEAcAAAAAAAAAQB8Q4gAAAAAAAAAA6ANCHAAAAAAAAAAAfWDyaBcAwPhRNXvEbVub1cNKAAAAAAAAYOwxEw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YPNoFAND/qmaPdgkAAAAAAAAw7pmJAwAAAAAAAACgDwhxAAAAAAAAAAD0ASEOAAAAAAAAAIA+IMQBAAAAAAAAANAHhDgAAAAAAAAAAPrA5NEuAIDRUTV7tEsAAAAAAAAAFmImDgAAAAAAAACAPiDEAQAAAAAAAADQB4Q4AAAAAAAAAAD6gBAHAAAAAAAAAEAfEOIAAAAAAAAAAOgDQhwAAAAAAAAAAH1g8mgXAACsnKrZI2rX2qweVwIAAAAAAMDKMBMHAAAAAAAAAEAfEOIAAAAAAAAAAOgDQhwAAAAAAAAAAH1AiAMAAAAAAAAAoA8IcQAAAAAAAAAA9AEhDgAAAAAAAACAPiDEAQAAAAAAAADQB4Q4AAAAAAAAAAD6gBAHAAAAAAAAAEAfEOIAAAAAAAAAAOgDQhwAAAAAAAAAAH1AiAMAAAAAAAAAoA8IcQAAAAAAAAAA9AEhDgAAAAAAAACAPiDEAQAAAAAAAADQB4Q4AAAAAAAAAAD6gBAHAAAAAAAAAEAfEOIAAAAAAAAAAOgDk0e7AMaHqtmjXQIAAAAAAAAAjGlm4gAAAAAAAAAA6ANCHAAAAAAAAAAAfUCIAwAAAAAAAACgDwhxAAAAAAAAAAD0ASEOAAAAAAAAAIA+MHm0CwCApamaPaJ2rc3qcSUAAAAAAADQW2biAAAAAAAAAADoA0IcAAAAAAAAAAB9QIgDAAAAAAAAAKAPCHEAAAAAAAAAAPQBIQ4AAAAAAAAAgD4webQLAGBiqpo92iUAAAAAAABAXzETBwAAAAAAAABAHxDiAAAAAAAAAADoA0IcAAAAAAAAAAB9QIgDAAAAAAAAAKAPCHEAAAAAAAAAAPQBIQ4AAAAAAAAAgD4webQLAIBVrWr2iNq1Nqur4y3PmAAAAAAAAEw8ZuIAAAAAAAAAAOgDQhwAAAAAAAAAAH1AiAMAAAAAAAAAoA8IcQAAAAAAAAAA9AEhDgAAAAAAAACAPjB5tAsAgG6omj3aJQAAAAAAAMBKMRMHAAAAAAAAAEAfEOIAAAAAAAAAAOgDQhwAAAAAAAAAAH1AiAMAAAAAAAAAoA8IcQAAAAAAAAAA9AEhDgAAAAAAAACAPiDEAQAAAAAAAADQB4Q4AAAAAAAAAAD6gBAHAAAAAAAAAEAfEOIAAAAAAAAAAOgDEz7EUQN2qaoTq+rnVXVXVT1cVb+rqv+pqr9eRv+dq+rrVXV7VT1QVb+uqmOras1VdQ0AAAAAAAAAwNg34UMcSXZP8tMkRyWZmeS2JJcnmZpk/yQ/rKr3DtWxqg7u9H1JkoeSXJlk6yTvSfKTqlqr59UDAAAAAAAAAOPC5NEuoA9UkmuTnJTk7NbanUlSVWskOT7JO5K8u6ouaq19a0GnqhlJTk+yWpK3Jflwa61V1RZJzs1AIOSEJIevuksBoN9VzR5Ru9ZmjatzAwAAAAAAsGxm4kguTrJda+3jgwGOJGmtPdxae2eS73R2HbpYv6OTTEnyvdbaia211ul3Q5LXdNocVlUb97Z8AAAAAAAAAGA8mPAhjtban1prjy6lyfc726cM7qiqSrJf5+bpQ4x5YZKrkqyeZN8ulQoAAAAAAAAAjGMTPsQxAmt2tg8stG/zJJt2Pr9gmH6D+5/bi6IAAAAAAAAAgPFFiGMpOjNuHNi5uXBYY5vO9qEkvxum+9zF2gIAAAAAAAAADGvyaBfQ5w5N8owkDyc5eaH963e2d7XW2jB971ys7VJV1bwVKbBHNhntAgAAAAAAAABgohHiGEZVPTPJRzs3391au26hw4NLrDy8lCEe6mwf1+3aAFg1qmaPdgkAAAAAAABMIEIcQ6iqLZN8KwNhjc8n+fBiTR7sbNdYyjBTOtsHRnLO1tr05amxlzqzgkwb7ToAAAAAAAAAYCKZNNoF9Juq2iTJ95NsmuScJIcMsWTK4FIp61VVDTPU+ou1BQAAAAAAAAAYlhDHQqpqgwwEOJ6c5H+THNhae2SIptd0tlOSbDbMcFst1hYAAAAAAAAAYFhCHB1VtXaSbyfZIckvkuzTWhtuKZQbk9za+fz5w7QZ3H9R14oEAAAAAAAAAMYtIY4kVTUlydeTPDfJFUn2aq3dM1z7zvIqX+3cfO0Q4z0vybZJHknyja4XDAAAAAAAAACMOxM+xFFVqyU5O8nuSa5Lsmdr7Y8j6HpikoeTvLCqjq6q6oy3RZIzOm1Oa63dOtwAAAAAAAAAAACDJo92AX3g75O8tPP5/CRf7uQxFndLa+3AwRuttd9W1aFJPp3khCRvrqrfZ2A5ltWT/DLJ0T2sGwAAAAAAAAAYR4Q4kikLfb5N52MoNyy+o7X22aq6Nsk7kjwvyfZJ5ib5QpJ/ba092OVaAQAAAAAAAIBxasKHOFprZyY5cyX6X5hkn27VAwAAAAAAAABMTJNGuwAAAAAAAAAAAIQ4AAAAAAAAAAD6ghAHAAAAAAAAAEAfEOIAAAAAAAAAAOgDQhwAAAAAAAAAAH1AiAMAAAAAAAAAoA8IcQAAAAAAAAAA9AEhDgAAAAAAAACAPiDEAQAAAAAAAADQByaPdgEAQH+pmj3itq3N6mElAAAAAAAAE4uZOAAAAAAAAAAA+oAQBwAAAAAAAABAHxDiAAAAAAAAAADoA0IcAAAAAAAAAAB9QIgDAAAAAAAAAKAPTB7tAgAAVkTV7BG1a21WjysBAAAAAADoDjNxAAAAAAAAAAD0ASEOAAAAAAAAAIA+IMQBAAAAAAAAANAHhDgAAAAAAAAAAPqAEAcAAAAAAAAAQB8Q4gAAAAAAAAAA6AOTR7sAAGBJVbNHu4QRGWmdrc3qcSX9aXm+jhP1PgIAAAAAAP7MTBwAAAAAAAAAAH1AiAMAAAAAAAAAoA8IcQAAAAAAAAAA9AEhDgAAAAAAAACAPiDEAQAAAAAAAADQB4Q4AAAAAAAAAAD6gBAHAAAAAAAAAEAfEOIAAAAAAAAAAOgDQhwAAAAAAAAAAH1AiAMAAAAAAAAAoA8IcQAAAAAAAAAA9IHJo10AAAAjVzW762O2NqvrYwIAAAAAAMvPTBwAAAAAAAAAAH1AiAMAAAAAAAAAoA8IcQAAAAAAAAAA9AEhDgAAAAAAAACAPiDEAQAAAAAAAADQB4Q4AAAAAAAAAAD6wOTRLgAAoF9UzR5Ru9Zm9bgSAAAAAABgIjITBwAAAAAAAABAHxDiAAAAAAAAAADoA0IcAAAAAAAAAAB9QIgDAAAAAAAAAKAPCHEAAAAAAAAAAPSByaNdAAAAE1fV7BG3bW1WDysBAAAAAIDRZyYOAAAAAAAAAIA+IMQBAAAAAAAAANAHhDgAAAAAAAAAAPqAEAcAAAAAAAAAQB8Q4gAAAAAAAAAA6AOTR7sAAGD8q5o9Ic8NAAAAAACwPMzEAQAAAAAAAADQB4Q4AAAAAAAAAAD6gBAHAAAAAAAAAEAfEOIAAAAAAAAAAOgDQhwAAAAAAAAAAH1AiAMAAAAAAAAAoA9MHu0CAADGmqrZo10CfWp5vjdam9XDSgAAAAAAGIvMxAEAAAAAAAAA0AeEOAAAAAAAAAAA+oAQBwAAAAAAAABAHxDiAAAAAAAAAADoA0IcAAAAAAAAAAB9YPJoFwAAAN1UNXtE7Vqb1eNKJo6R3ueJ+x0AAAAAYGnMxAEAAAAAAAAA0AeEOAAAAAAAAAAA+oAQBwAAAAAAAABAHxDiAAAAAAAAAADoA0IcAAAAAAAAAAB9YPJoFwAAwOiqmj2idq3N6vqYjI5efM0BAAAAAFh5ZuIAAAAAAAAAAOgDQhwAAAAAAAAAAH1AiAMAAAAAAAAAoA8IcQAAAAAAAAAA9AEhDgAAAAAAAACAPiDEAQAAAAAAAADQByaPdgEAACRVs0e7hAlnee7z1mb1sJL+NZrfl74+AAAAAMBEZCYOAAAAAAAAAIA+IMQBAAAAAAAAANAHhDgAAAAAAAAAAPqAEAcAAAAAAAAAQB8Q4gAAAAAAAAAA6AOTR7sAAADGhqrZo10CS+Hrs2wjvY9am9XjSsa+Xny/ud8BAAAAwEwcAAAAAAAAAAB9QYgDAAAAAAAAAKAPCHEAAAAAAAAAAPQBIQ4AAAAAAAAAgD4gxAEAAAAAAAAA0Acmj3YBAADQ76pmj9qYrc3q+rlHUy/uS7pnNL8+vTh3tx8/y1PjeHvsjqbRfL6cqM/VE5mvOQAAAKPNTBwAAAAAAAAAAH1AiAMAAAAAAAAAoA8IcQAAAAAAAAAA9AEhDgAAAAAAAACAPiDEAQAAAAAAAADQB4Q4AAAAAAAAAAD6wOTRLgAAABhe1ezRLoGl6MXXp7VZXT33SMdjdIyF76FejOn7ctl68fUZKybq99FEve7xxtcRAOi1ifxeASYKM3EAAAAAAAAAAPQBIQ4AAAAAAAAAgD4gxAEAAAAAAAAA0AeEOAAAAAAAAAAA+oAQBwAAAAAAAABAH5g82gUAAACsjKrZfT3eWDs/TASj+bzR2qyunnsiG+n9Pt7u8168TvTiPpqoXx+6x3MrMF714jXS6y7A+GImDgAAAAAAAACAPiDEAQAAAAAAAADQB4Q4AAAAAAAAAAD6gBAHAAAAAAAAAEAfEOLogqp6UVX9oKr+WFX3VdUlVXVEVbl/AQAAAAAAAIARmTzaBYx1VXVMkg92bs5Ncm+SHZOckmSPqtqvtTZ/tOoDABgvqmaPdgnAONWL55fRfM4aC9czFmrslfH2vTFSrc0atXP3wkjvy7Fy3aN5Pb34vhxpnZ43umd5vjfGwvUsT41j5XHebWPlsTsWvj5en5etF69T4+21nKUbK88b4+29Qref10f7Z9GJ+nwwVp4vl13nn1ZJHd1ipoiVUFU7J/lAkvlJXtFae3Jrbcckz0xyW5KXJHnrKJYIAAAAAAAAAIwRQhwr591JKslprbUvDO5srV2aP4c3jqmq1UejOAAAAAAAAABg7BDiWEFVtU6SPTo3Tx+iyZczMC/LE5L89aqqCwAAAAAAAAAYm4Q4VtwzkqyR5MEklyx+sLX2SJJfdG4+dxXWBQAAAAAAAACMQUIcK26bzvbG1tqjw7SZu1hbAAAAAAAAAIAhVWtttGsYk6rq6CQnJLmotbbTMG3+NcnbknyrtbbPMsab1/0qV9i0SZMmZdNNNx1xh5tv/lMPywEAAFbUtGnrjLjtePu5fqTXPt6um4lnLHyvj+Zz0UQ9dy+MlevxmFj1Rvt6luf8I7E8NXb73GPFaH4dx9vXZ6w8F42mkd5HvXgu6sV9NN6uZywYK88bY+W5dbTOPZqPx16dfywYK88vy67z3iTtkdbaGquinpUlxLGCqurYJO9J8tPW2q7DtHlPkmOTnNda22MZ4/VViKOzvXlUqwB6YZPO9tZRrQLoBY9vGL88vmH88viG8cvjG8Yvj28Yvzy+YfyalqS11sbESiWTR7uAMezBznZpaZ0pne0DyxqstTZ9pSvqksFAST/VBHSHxzeMXx7fMH55fMP45fEN45fHN4xfHt8wfnl8w/jVZxMqLNOYSJr0qTs72/WX0mbw2J1LaQMAAAAAAAAAIMSxEq7pbDevquFmNNlqsbYAAAAAAAAAAEMS4lhxv0rySJI1kzxz8YNVtXqSmZ2bF63CugAAAAAAAACAMUiIYwW11v6U5Aedm68dosmBSdZJ8ockP15FZQEAAAAAAAAAY5QQx8p5f5KW5J+q6v8N7qyqHZOc1Ll5Qmvt4dEoDgAAAAAAAAAYO4Q4VkJr7YIkx2bgfvx8VV1XVZcmuSTJxknOSfJvo1giAAAAAAAAADBGCHGspNba+5Psk+SHSZ6QZOsklyV5S5J9W2uPjV51AAAAAAAAAMBYMXm0CxgPWmvfSvKt0a4DAAAAAAAAABi7zMQBAAAAAAAAANAHhDgAAAAAAAAAAPqAEAcAAAAAAAAAQB8Q4gAAAAAAAAAA6ANCHAAAAAAAAAAAfUCIAwAAAAAAAACgDwhxAAAAAAAAAAD0ASEOAAAAAAAAAIA+IMQBAAAAAAAAANAHhDgAAAAAAAAAAPqAEAcAAAAAAAAAQB8Q4gAAAAAAAAAA6ANCHAAAAAAAAAAAfUCIAwAAAAAAAACgDwhxAAAAAAAAAAD0ASEOAAAAAAAAAIA+IMQBAAAAAAAAANAHhDgAAAAAAAAAAPqAEAcAAAAAAAAAQB8Q4gAAAAAAAAAA6ANCHAAAAAAAAAAAfUCIAwAAAAAAAACgDwhxAAAAAAAAAAD0ASEOAAAAAAAAAIA+IMQBAAAAAAAAANAHhDgAAAAAAAAAAPpAtdZGuwYAAAAAAAAAgAnPTBwAAAAAAAAAAH1AiAMAAAAAAAAAoA8IcQAAAAAAAAAA9AEhDgAAAAAAAACAPiDEAQAAAAAAAADQB4Q4AAAAAAAAAAD6gBAHAAAAAAAAAEAfEOJggap6UVX9oKr+WFX3VdUlVXVEVfk+gVFWVVtW1aFV9amqurSqHq2qVlXvXkqfZ1TVe6rqf6vqjqp6pKp+X1Xfqar9ltLvkM7YS/vYqzdXChNLDdilqk6sqp9X1V1V9XBV/a6q/qeq/nqYfseP4HG67VLOu11Vfa6qbqmqB6vquqr6cFWt17OLhQmoql5aVZ+oql92Hm8Pdx7nF1bVm6tqjSH6LOuxPfjxj4v18/oNq1BVnTmCx9yaw/Tduaq+XlW3V9UDVfXrqjp2uPYL9fP6DatQVa3WeR8++J76waq6oaq+VlX7LtbW+2/oc1U1Yzl+1v6rhfp5/w1jRFU9sfP4uqKq7l/oMffJqtp6iPbef0OfqBX4G9hCfVfpe+yqmtZ5Xrmpqh6qqhtr4Pd/05bzspdqcjcHY+yqqmOSfLBzc26Se5PsmOSUJHtU1X6ttfmjVR+QN3c+RqSqnpzkkoV2/TbJ9Um2SrJXkr2q6jNJXrOUx/bvk1wzzLE7R1oLsFS7J/lB5/P5Sa5Ncl+SbZLsn2T/qnpfa+3YYfrflOTGYY7dP9TOGgiGnJPkcUluT3JFkm2T/EuS/arqea2121bgWoAlHZXk+UkeSvK7JJcm2TTJzp2PV1bVHq21uxbqc8FSxls/yfadz38+TBuv37BqXZOBx91Qlvg5u6oOTvKZJKsluTkDr+U7JHlPkn2qarfW2hKv4V6/YdWqqvWTfDvJTklakt9k4D31Zkn2TfJokq932nr/DWPDg1n6z9qbZuBx+2CS/xviuPff0Meq6qlJfpLkiUkeycDfuR5JsnWSQ5McXFUvaq3970LdvP+G/rFcfwMbtKrfY1fV9kl+mmSDJHcnuTzJk5McluSAqtqltXbV8l7HUIQ4SFXtnOQDGfgF0z+01r7Q2b9jknOTvCTJW5N8eNSKBO5I8q0kFyf5RZJ/SnLAUtpXkluSnJzkrNbaLUlSAzPr/HMGAlr/mGROkn8fZozvtNYO6ULtwPAqA8GNk5Kc3Vq7M0lq4L/zj0/yjiTvrqqLWmvfGqL/Ga2140d8sqqpSb6YgR9OT0lyVGvtkap6QgZ+Cf38JKcnefEKXxGwsNOSvDvJBa21RwZ3VtVOSb6c5FlJ3p/kjYPHWmu7DDdYVb0vA79Euri1dvUwzbx+w6r1gdbamSNpWFUzMvA6u1qStyX5cGutVdUWGXjvPTPJCUkOX6yf129YhTrvm7+RgQDHV5K8ubU2b6Hj0zPwh94Fu+L9N/S91tqtSZb2s/Z/ZeCx/Y3W2t1DNPH+G/rbf2QgwHFBkoMGX7s7j7kzMvB3rk9X1ZNbay3x/hv6zPL+DWyVv8euqtUy8Pu8DZL8T5JXtdbur6rHJ/lsBv4p84tV9YxuTIxgmQySgV8sV5LTBgMcSdJauzQD4Y0kOaaqVh+N4oCktfa+1to+rbX3tta+m4HZcpZmXpKtW2snDP4CqTPO/Nbavyf5RGfXoT0qGRiZi5Ns11r7+GCAI0laaw+31t6Z5DudXd16rL4+yUZJrkzy1sE/KrfW/pDkFRn4j8K9q+qZXTofTGittTNbaz9eOMDR2f/z/Pnn7JeOZKyqqiQHd26e1bUigVXp6CRTknyvtXbiQr88viHJazptDquqjRfr5/UbVq3DMvCH3h8lOXDhAEeStNbmtdZ+stAu779hjKuqtfPnn8u79bO2129YRapqrSSDSxK/YeHX7s5j7pAMzKy1ZQb+035Z43n/DavYCvwNLFn177H3z0C46w9JXj04w0dr7b4MPM/8IcnTMzBz30oT4pjgqmqdJHt0bp4+RJMvJ/lTkifkzy+CQJ9rrT041BRRC/leZ/uUVVEPMLTW2p9aa48upcn3O9tuPVb372zPbK09tlgtN+bPS7u8rEvnA4Y3OLXiWiNs/4IkMzIwHezZvSgI6J3OL4L369xc4r13a+3CDDwvrJ4lf+Hj9RtWrcFpnI8dyX/Qef8N48L+SR6fgenUv9vFMROv37AqrJE//71z7uIHO/849cfOzZGsUOD9N/S5UXqPPdjvS621exbrd08G/qaeJAeO8DKWSoiDZ2TgBe7BLLp+Z5Kkkz76Refmc1dhXUBvrdnZPrCUNjtW1eer6odV9bWqmtVZ6xdYdZb1WP3rqvpy53H631X1tqraZKiGVTU5A0s3JMOv+Tm432s+9N7One0SP4MP4x862++21u5YSjuv37BqvazzWPthVZ1dVUdU1bpDtNs8yaadz0f8Ouz1G1atqtomA/+h+8ckF1bVvlX1X1V1Xucx/k9VNWU5h/X+G/rf4M/aZy/lHy28/4Y+1Vq7K8lNnZvPW/x4VT01A/+ofFeSa0YwpPff0P9G4z32TivYb4WMJHHG+LZNZ3vjUn5AnZvkbxZqC4x9f9/ZDvdikyR/2fkYtG+SY6tqVmvt/T2qC+jopIkHU7vDPVZ3Xez2AUmOr6p/bq2dudixGRlIHidD/FfCYvu95kMPdNbO3DQDa/F+KMl9Sd4xgn5T8ufng2VN5fqX8foNq9Lei91+eZLZVfWKzhSwgwZfWx9K8rthxhrqdXhGvH7DqjT4C92rMvCae/Bix1+e5F+qaq/ONM0j4f039LGq2jQDv/tOlv6ztvff0N/eneQzSc6oqrck+XEGlkTYKcnJGVhO5W2ttQeXNoj33zBmrNL32FW1RgaCIyPpN6OqVl98eeXlZSYO1u9s71xKm8Fj6y+lDTBGVNUL8+d1Pk8cosldST6W5PlJNs7Afw09IwM/tK6W5H1VdXjPCwUOzcBj7+EMvNlc2C1JPpBkZgb+k2CtDDxmv5PkcRl4w7rPYn0Wfh0f7nXfaz70QFW9papaBn6BdFOS/0hyXpKdWmsXj2CIfZKsl+TuJN8cps1d8foNq9J1Sd6ZZMck6ySZmuSFSS7KwOvo16rq2Qu1H3xtvWtwnd4hDPU67PUbVq3B/+abmYEAx2kZ+EXv/9/enYdLVpX3Hv/+EBABoWVUI6OACCqoRCM0goka1Khcb5yiETQaTbzO15urQUXjcE3yGDE8zgM4RnGKF8GIXpFBBQREZRAEmlEmkUllfu8faxVdFFWnzzndnK4j38/znGfX2nutXWt37epdq+rd71qHNh3xebRMHV9JssLvVR1/S4vCC2i/k/yiqk4as93xt7QIVNWnacFVVwFf7straFMk3Qw8tao+NotdOf6WFoeFHmNvyPK4ihW1W4P2PcFKMROHBikdb56hzk19eZ+7uS+S7mZJtgQ+14sfrKpjRutU1deBr4+s/gnwoiS/Bl5L+yB66Oi8X5JWjSSPAg7qxQOq6tzh7VX1kTHNfpDkacBXaPMB/luSw4c+xK4zVHfSdd9rvnT3uIR29+1awFa0L3meADw/yVtH598cY5DK9bBJdw15/ZYWVlX905jVRyX5PnAs8BjgvSy/s3e+Y2+v39LCWq8v1wKOraqXDW37bpJnAafSMnY8jck/7jj+lhaPwWftsXfcO/6WFoee0XZbWrDVbcD5tPffdsDDgL9NcmJVXb2CXTn+lhaHhR5jz6XdaNt5MROHBhehtWeoM5jrc6a5OyVNuSQb0e4S2ISWTu7189jN22gXog2BP11lnZN0hyTbAIfTPhh+HvjX2bbtXxj97158MPCIoc3DA89J132v+dLdoKoOq6qlVfXYqro/LZ3rMtpd/AfP1DbJxsBTe/HT8+yC129pgVTVzcBbenHvJIM7d+Y79vb6LS2s4ffcQaMbq+o04Hu9uM+knTj+lhaHJA+nZdUq4LNzaev4W5o6H6ZlvboI2K6qtq+qnYEtgCNoAVff69OcjuX4W1pUFnqMPZd2o23nxSAOzSZt22ymXJE0xZKsT/uwuhNwMvCMqrpp5lZ3VVXXAaf34narroeSAJLcHziKlsb5m8D+M6SDG6uqzgYGdxUMv0+Hr+OTrvte86UFUFUn0L4Yuol2N9BWM1R/Lu1u4GXAcfN8Pq/f0sL6YV+uQbsbEJZfW5f0uwTHGXcd9votLazh99FZE+qc2Zdbj9vo+FtaVP66L4+pqgvm2tjxtzQdkuxCm5b4FuB5VbVssK2qrqBNm3QVLdjqOTPsyvG3tHgs9Bj7WuD2Wba7HbhuQp1ZM4hD5/TllkkmTa+z7UhdSYtIknsD/wk8FjgD2Gcl07jd0pdOySWtQv1uvaNod/B8H3h2Vd0yc6uJxr1Plw2t35bxvOZLC6SqLqWlW12DdvffJINUrp+da1DXCK/f0sIZvn4P3nODa+u9gQdOaDfuOrwMr9/SQvrF0ONJgReD9Xe5k9fxt7R4JFkDeH4vjp1KZZYcf0ur3x5AgLOr6qLRjT2w4sRe3G2G/Tj+lhaPBR1j96ybF86y3bKV+F7/DgZx6FTayboO8KjRjUnWAv64F09YwH5JWgV6cNaXaKnbzgOeVFVXrcT+7gU8pBcvXvkeSoI73a33MOAk4OlVNa+Ua0k2ATbrxTvep1V1K3BKL+4xoflgvdd8aWGsObK8kyQPBh7Xi3NK7zyyH6/f0sLaeejx4D13IXBZfzzr67DXb2nBncryVMkr+nL2kuGVjr+lRecJwINo7/kvz2cHjr+lqXHfWdQZ3Km/ztiNjr+lxWZ1jLFPGNk+23bzYhDHPVyPQPxOL/7NmCrPBjYAfk2bw1PSItFTSB0CPAO4FHhiv+t3ZfwNsAS4Df9PkFaJkbv1Tmfl79Z7PW1gei0tIGTYV/ty/9E5QJNsCTyxF7+yEs8vaRaSbM3yDBynTag2SO98YlX9YkKd2fD6LS2sN/TlWVV1CUC/k+9rff1dxt5Jdgd2pN1k8Y2RzV6/pQVSVb+lBVcD7De6vU9/+Oe9+P+G1jv+lhafwWftb1TVtfPch+NvaToM7pbfIckWoxuTbMDym5XPnrAPx9/SIrKaxtiDds9JcqfgsV5+di/OKzh0lEEcAngXUMBLkwxSyA3mEXtfL/5zTxUjafE4iOXz/T2xqs5fUYMkGyT5QpLHjKy/V5KX9X0CfGLwhbSk+esfEv+DdrfeubS79a5eQZudk3wwyc4j69dJ8mbgH/qq9465dn+Y9n/CQ4H39YxbJNkY+DwtG8CRVXXySh6adI+X5NFJ3p7kLnfxJtkHOJL2njuiqs6dsJsX9OWM6Z29fksLK8mTkrwnyTYj6zdM8gGWp2Z/x0jTfwFuBp6c5I2DeXuTbAV8stf5eFVdNtLO67e0sN5B++HleUnuCORIsoQWqHEfWqaNw4baOP6WFpEk9wGe1YsTP2s7/pYWjW/T3m9rAf/Rb5oAIMlmwOeATZg5847jb2nxWegx9leAs4CNgU8lWbe3Ww/4VF//c+Drq+LgsnLTOukPRZJ/BN7Zi+cBN9BSuq8BfBN4ZlXdtpq6J93jJdmDdqf+wPq0ub5+BwxPufDIqrooyeOAH/R1F7F8rq67qKqlQ8+zBPhNL14DnA/cCmxPiyCG9qPTs6rqRiStlB48+flePAe4YkLVX1XVs3ubXWlpngGuZPn7+6HAuv3xJ4CXjZu/M8mfAYfT0kcO2g/aLgMeN+aDraQ5SrI38L1evIyWRnVtYEuWX1NPAp46LtX60LX8FuCBM6Vj9/otLawk+7L8jp9LaHfdrwXsRHufF/COqjpwTNsX0b7cWaO3vYI29l4LOBnYq2cCGG3n9VtaQEleAXyQdof9hbT36k6099xVtODrn/S6jr+lRWZoLH4l7bP2rRPq7Yrjb2lRSPIU2l3y69CCMc+jjae3o31GvxV4aVUdOqat429pNZvrb2BD7RZ0jJ3kYcAxwP1ombh+Sft/ZkPgamDPqjpjzv8AYxjEoTsk+QvgdcCjaSf3ObQT/2ADOKTVa+SHoJlsU1XL5lCfqhrMB0iPOHwtsDvtQrcZ7S6jX9MueJ8GDhs3MJU0d0n2p11rV+SCqtq6t1kC/A/a+3RHYFPaYPQK4Ee06OL/WsHz7gwcQMsAsoT2AfdrwDur6jczNJU0S0nuR0vH+mfAzsDmtPfqr4GfAF8CPjvDF8YfBP4O+L9V9YwVPJfXb2kB9RTNL6fNmb0d7Voc4FfAscAHq2riHLg9reubaO/Z9WhfEH2BdhfvxC96vX5LCyvJnsAbae/1DWgBW98E3jN8Z63jb2nxSXIE8BTg36vq1TPUW4Ljb2nRSLIDbWrDPwW2YPln9GOA91fVKRPaOf6WVrO5/gY20nZBx9j9O4G30j5LbEoLAjmCdjPHxbM4hlkxiEOSJEmSJEmSJEmSJGkKrLG6OyBJkiRJkiRJkiRJkiSDOCRJkiRJkiRJkiRJkqaCQRySJEmSJEmSJEmSJElTwCAOSZIkSZIkSZIkSZKkKWAQhyRJkiRJkiRJkiRJ0hQwiEOSJEmSJEmSJEmSJGkKGMQhSZIkSZIkSZIkSZI0BQzikCRJkiRJkiRJkiRJmgIGcUiSJEmSJEmSJEmSJE0BgzgkSZIkSZIkSZIkSZKmgEEckiRJkiRJkiRJkiRJU8AgDkmSJEmSJEmSJEmSpClgEIckSZIkSZIkSZIkSdIUMIhDkiRJkiRJ85LkwCSV5MDV3RdJkiRJkv4QGMQhSZIkSdKUSLKs/yA++Ls9yXVJLkpyVJJ3Jtlpdffzni7Jvj14Ydc5tls3yc39tX3khDp7Db3+b5xQZ60kv+119p7zAUyRJGsn+dskhye5OMmNSa5PckaSjyXZa3X3cT6SLOnnyGtXd18kSZIkSYuLQRySJEmSJE2fc4DjgR8AZwO3AU8E/hE4PcmXk2y8Gvt3T7cv8DZg17k0qqrfAaf04p4Tqi0dejypzqOAdYFbgBPm0odpkmQ34BfAR4CnAWsBPweWAVsALwWOTnL46urjSlhCO0deu3q7IUmSJElabAzikCRJkiRp+ry7qpb2v92qamtgU9oPwlcB/x04LsmGq7GPmp9j+3KmII4CLgD2SJIJdQB+XFW/X8X9WxA9gOP7wNbAUcBuVbV5P98fDmwMPB04iTsHtkiSJEmS9AfNIA5JkiRJkhaBqrqqqg4CdgN+BewIvH+1dkrzMQjiuEtgQpI1gN2BM4EjgI2AcdPnDAJAjrk7Onh3S3Jv4Iu0bCJfAPapqpOH61TVzVV1OPAnwDsXvpeSJEmSJK0eBnFIkiRJkrSIVNUFwN/34guTbDFaJ8l6SQ5I8tMkv01yXZITkrwyyZqT9p1koyRvT3Jqb3NDkjOTfDjJI4fqbZ2kkiybYV+VpGZan+S/JflBf57Lkxya5P5DdV+c5OR+DFf0fkzMPpLkQUk+kOTsJL9Pck2S7yX5ywn1j+792TvJjkkOS3JVb3tykueM1N+6932/vupTg+PpfwdO6tuQ42iZNu6fZLuRbY8ANuh1ju/rxmXs2KMvjx1emWTLJB9Kcn6Sm/qxHJnkKROO/8BBv5NsmuTgJMuS3JLkkKF6ayb5X0nOSnJjkkuSfCzJ5rM43nFeAGxLyyrz8qq6fVLFqrq9qv51TN/ndI4n2b8f6yGj2/r2vfv2oyetT7JGktck+Xn/d7g8ySeSbDrS5hDg/F7cauQcuct7QpIkSZKkYQZxSJIkSZK0+HwDuBRYE3jy8Ib+g/IPgX8CdgZ+CVwMPAY4GDgiyTqjO0yyC/Az4K20YIKLgHOABwIvB16zKg8gyauArwJb9D5uCLwI+G6SdZIcBHwSWEL7Qfx+vR//OW6KkSR7AT8HXgU8qPf9OmBv4LAkdwkEGPJo2rQdfw4sA64HHgV8MckLh+rdSAuuuKKXz+nlwd+FKzruqroaOKMXRwM0Btk5jut/d6mTZEdgE+B2lgd6kOSxwGnAK2hT7/wM+D2wD+01f8cM3doU+HFve23v3219v/eivU7vBR5Cm+blSuDFwIm0aU/m6nl9+Zmqun6ujed7jq8Cn6Flv1m7P+dGwEuA76VlFxk4m/bvCXATdz5HjkeSJEmSpBkYxCFJkiRJ0iLTMxf8sBf/eGTzh4CHA6cDO1TVLlW1U693OfAk4O3DDZJsQAsMeSDwLWCrqtq5qh5ZVRsCjweOWsWH8R7gr6pqi6raFdiO9sP4TrQpNvYDnlhVD66qh9GCKq4G9qIFJgz3/4G0QIMNgDcD96uqR1TVlrSsFZcAb0jyFzP05RBgs6raDdicFrQA8N4eyEBVXVZVS4Ej+7Z3V9XSob9PzvLYB9OgjE6pMgjYOK5nXLl4hjo/q6prAJKsC3yJFvDyJeABVbVbVW0B7E8LyHjLpIwctOCYS4Ct+/myC/DKvu2VwNOB3wB7VtVDhl6v63rbuXpcX35/Hm1hHuf4KrA7LSDosVW1Qz8nd6a9RjvTgloAqKp3A8/uxctGzpG7TKMjSZIkSdIwgzgkSZIkSVqcLurLzQYrkmwPPKsX/7qqzh1sq6of07JUALwyyX2H9vVyYEvgTGDfqrp4+Imq6tiq+twq7v/Hq+oLQ89xMfAvvbgvcGBVfXdo+8+Aj/binYI4gDfQsiK8v6reU1U3DbX7AS3DBMDrJvTlDOA1VXVjb1PAW4DLaIEtj5jz0c1sMA3KaCaOPYBLq2owFcfxwJZJthyqMwgCGJ5K5a9or9/lwH7D2S2q6lDgI734pgn9uRX4y+HXvapu7BlP3tBXHVBVxw1tX0YLtFlr0kGO06fDWb8Xz5+p7oT28z3HV9ZawKuq6sSh5zsb+OdenBQgI0mSJEnSnBjEIUmSJEnS4vTbvhz+ofpJQGiZHE4d0+YrtMwB69ECBgae2ZcHDQdA3M0+MWbdT4Yej8tqMTimbUfWD37U//iE5/oWcDOwe5I1x2z/ZM9ucoequoU2Pcm451tZgwCM7ZNsDpBkW+CPWD6NCiyfemM42GPw+JihdYMpdT42CEQZcVBf7p5kvTHbv1NVl45Z/1BacMiNtEwld1JVpwA/GtNuJsPn628n1ppsvuf4yvpNVX11zPqT+nJVnyOSJEmSpHsogzgkSZIkSVqcBtkMrhtat0NfnjGuQQ9UOGukLrQf62HuP8ivjHPHrLtysKyq62bYPjh2kqwPbN2LH01y3OgfcHTfvg6w8Sz7AnDF6POtCj3jxbJeXDqyHBfEsRQgyQOAbfq64UwcM77uwDm0IJZ7AQ8es/3MCe0G+72gqn43oc6ktpNcP/R4XEDJisz3HF9ZC3qOSJIkSZLuucbdfSJJkiRJkqbfYIqNK4bWrT9m3ajL+3I4I8IGfXnNyndrdiYEBVRfTgoYGGzP0LoNhx7PJvPCfcasm5QRYpCdIxO2r4xjacEne9KyR4wL4jgNuIHl2TcGy3Oq6rKhejO+7lVVSa6kZfoYN8XIpOMf7PfKCdth+fk0K1V1bZIb+r63AX46l/bM/xxfWavjHJEkSZIk3QOZiUOSJEmSpEUmyRrA43rxxKFNN/TlZjM037wvhzMiDB4vmWUXxgVTDPdvPhkW5uuGocdrV1VW8LdsAfs2k0EmjeEAjesZCmqoqtto2VF2SrLRUN3hLBywgtc9SYBNe/H6cXUmGOx30xnqzHSuTfLDvtxrHm3ne47PeM4yv6wgkiRJkiStcgZxSJIkSZK0+OwL3B+4Bfj20Pqz+3KncY168MeOI3UBTu/LP5nl8w+yEkz6cX+7We5npVXVtcClvbjzQj3tKtjHMX25S5JtgIcAP+yBG8OOowUe7MHybB2jQRwzvu7A9sDawG1MnhZknMF+t0yy7oQ6D52wfiZf7MsXJplrtoz5nuMLfc6uinNEkiRJknQPZBCHJEmSJEmLSJKtgIN78dNVdcnQ5m/TfjxemuSRY5o/C3gQ7Qft44fWf70vX5Vk7Vl049fAtcB9kowLnHjpLPaxKn21L1+7QM/3+74cNzXLrFTVL2hTgtwLeCMtUOO4MVUHr9PTgIf3x8eM1PmvvnxZknXG7OPVg31V1aRpQcY5C7iIdpwvGt2YZFeWZ4SZi88Cy2gBFR/pgRdjpfmfQ6vme46f15e7JrnT9ML9+V8814NYgZU+RyRJkiRJ90wGcUiSJEmStAgk2STJq4EfAw8AzgBeP1ynqn7J8oCGTyfZdqj9o4AP9OLBVTU81cRHgQtomSy+muSPRp57aZIXDD1PsTxw4H1J1h+qux/wknkf6Py8F7ga2C/J+5IsGd6YZKMkL0lywCp6vkFAwOP7VCXzNQjaePFIediPaBk09qMFfFxaVeeN1PkCcCFtGpFDRl6PFwIv78X/M5fOVdXtwPt68V1Jdh/a71bAobRsMHNSVTcBz6UFOjwfOLKfn3dIslaSfWhTrxww1Ha+5/hptIwtDwDePnjdetDL+5mcxWS+rqRN57JZkvlkK5EkSZIk3UMZxCFJkiRJ0vR5c5Lj+t9JSc6n/Sh8ELAJcBiwZ1VdN6bt3wE/Ax4GnJ3kJ0lOB06m/YD9HeDA4Qb9x+5nApfRMj5cmOTnSU5Ncg1t+o4njTzP24AbgCcDlyU5OcmlwCHAG1b2H2Auqupi4BnAVcDrgCuS/DTJj5Kc29d/gvZvsip8DbgZeB5wfpJjkhydZP857mcwLco6wK3ACaMVquoGWgDCIMPGaBYOqup3wHNo2VGeS3s9TkpyIfAZYE3gnVV15Bz7B/DvwBHARsDxSc5McirwS2AJ8JF57JOqOhF4Ai345MnAyUkuS/LjJD+lBeUcCTwWOHqk+XzO8duAf+jFNwOXJzkJuJwWRPOm+RzHDMdXtPcpwCn99Tg6yeixSJIkSZJ0JwZxSJIkSZI0fbYH9uh/O9J+hP8O8C5gp6p6TlVdPa5hVV1Jm+LircCZwA7AVsBJwKuAp1bVjWPanUb7Ufw9vd02wINp2Qs+BPzbSP2zgMcD3wJuBx4CnA88vao+vBLHPi9VdTwtm8K7aFlKtgEe0fv2LeDvgdesouc6F3g68H3gfsBSYC9g6znu6tihx6f0YIxxhqcFOXZchao6AdiFFlRxFe3Y16dNP/K0qnrLHPs22O9twL60IIezgW1pGT8OBR5Dm1pnXnqfdwBeQQvYuI02Zcy2tGlcPgYsrap9R9rN9xz/LC3Y5WTgvv15vksLFDl5vscxg9fQAq8uo702e/U/SZIkSZImSrsxQJIkSZIkSZIkSZIkSauTmTgkSZIkSZIkSZIkSZKmgEEckiRJkiRJkiRJkiRJU8AgDkmSJEmSJEmSJEmSpClgEIckSZIkSZIkSZIkSdIUMIhDkiRJkiRJkiRJkiRpChjEIUmSJEmSJEmSJEmSNAUM4pAkSZIkSZIkSZIkSZoCBnFIkiRJkiRJkiRJkiRNAYM4JEmSJEmSJEmSJEmSpoBBHJIkSZIkSZIkSZIkSVPAIA5JkiRJkiRJkiRJkqQpYBCHJEmSJEmSJEmSJEnSFDCIQ5IkSZIkSZIkSZIkaQoYxCFJkiRJkiRJkiRJkjQFDOKQJEmSJEmSJEmSJEmaAgZxSJIkSZIkSZIkSZIkTQGDOCRJkiRJkiRJkiRJkqaAQRySJEmSJEmSJEmSJElTwCAOSZIkSZIkSZIkSZKkKWAQhyRJkiRJkiRJkiRJ0hT4/9575GwXyK9N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6" name="AutoShape 2" descr="data:image/png;base64,iVBORw0KGgoAAAANSUhEUgAACe8AAAaXCAYAAADlnAeqAAAAOXRFWHRTb2Z0d2FyZQBNYXRwbG90bGliIHZlcnNpb24zLjMuMiwgaHR0cHM6Ly9tYXRwbG90bGliLm9yZy8vihELAAAACXBIWXMAABibAAAYmwFJdYOUAAEAAElEQVR4nOzdd5hcVf348fcnnRI2oYUSYOkISJEiTQhYUKNYUSxoLKA/xYIKRr+WxRorKIhiAUQpgljQWLAFKVKk975U6WQhIYQke35/3Lth9u7M7szs7MyW9+t55tm9595z7pmZO2fmnvu550RKCUmSJEmSJEmSJEmSJEmS1Dz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I04EZEKjzmtrpOk4SkiFhTai1NbXSdJGusiYkpEvC8izoqI2yLiiYhYYXs9/EVER+F96mx1nSQNjYjoLHzeO1pdJ0mSJGk0mtDqCkiSJEnSaBMRmwNbARsDawCTgaeBJ4DHgetSSve3roaSJEmtERGvBk4B1m11XSRJkiRJklrNkfckSZI0JkTE/mVGazt5EOWdVaa8JRExuc7yXlmmvJ/UWz81V0RMiIg3RsSZEfEocAfwJ+BHwDeBLwPHAacB84H7IuKBiDgnzzepVXWX1HgRcWqZNn1Wq+slSa0WEa8F/sAQB+6VGS2qWY9ZQ/m8NPQiYk6Z97VjEOVtGRH3lCmzKyL2bmDVJUmSJEkjlMF7kiRJGiv+AywtpO03iPL2LZM2BXhxA8u7oM6y1CQRMS4iPgjcCZwLHAKsXWX2DYA35/n+FxHfiIhpQ1JR1SUi2r0oL6mZnI5So1lETCUbca/YJ52Ae4HrgGtLHvc2tYJSg0XE9sC/yUbjLvU4cEBK6eLm10qSJEmSNNwYvCdJkqQxIaX0LHB5IXmziJhZa1kRsSWwfoXV9QYElsu3oM6y1AQRsQVwGfBD+l6Qq9WawNHAnRHxocHWTZIkaRg6FFirkHYCMCOltElKaceU0k4ljy+0oI5SQ0TErmTnc+sVVv0P2C+ldGXTKyVJkiRJGpYmtLoCkiRJUhMtAF5SSNsPOL3GcvoL0NuPbIrUqkXEqsBuheS7Ukr311gvNUlEvBT4DbBGhU2eAv4B3AA8CjwCBDAd2JxshMbdgeJ0uT1BfCc2vtaSJEktdVBh+aKU0keGaF83AQtr2H51st9opZ6k9tH/FtW4vUahiNgHmE/fc4V7gJemlO5sfq0kSZIkScOVwXuSJEkaSy4APl9Ia0Tw3gpgfP7/nhExMaW0rIby9gQmFtIW1FgnNUlEvAz4IzC5zOr/AF8E/pVSWj5AOW3AwcCRwLaNrqckSdIws2th+dyh2lFK6dW1bB8Rs4B/FZLPSynNaVCVRo2UUgfQ0eJqDFsR8XLgd8CqhVW3Ai/zBi1JkiRJUpHT5kqSJGksuQR4rpBWzzS3pXmW0fvCY7lR9Gopr8cFtVZKQy8itgF+Td/AvUXAW1NKe6WU/jZQ4B5ASqkrpfRTYHvg3cDDDa+wJEnSMBARq9B3ytw7WlEXaahExOuAP9A3cO86YF8D9yRJkiRJ5Ri8J0mSpDEjpbQEuKKQvFVErF9tGRGxKbBRSdKVwF8Km9UaELhvmbQFNZahIRYRE4BfAm2FVY8BB6SUzq6n3JQ5DXgh8KfB1VKSJGlYKv5+Aljc9FpIQyQi3kb5m3wuA2allB5pfq0kSZIkSSOBwXuSJEkaaxaUSSsXPFdJMTDvAuDfA2xTUURMBl5cSO5MKd1bQ53UHB8GdimkrQAOSikVg0JrllJ6FHgtcNxgy5IkSRpmppRJS02vhTQEIuIwspt8JhRWLSCbKvfJpldKkiRJkjRiFE8mJUmSpNHuAuD/Cmn7Ab+qMn8xMO/fKaU7I+JBYIM8be+ImFDN1KlkgXvFi5kLqqzLShHxQmArYF1gOvAk8Ahwa0rphlrLq2P/k4BdgW2AtYFJwELgXymlG6vIPw3YG9gQWAd4BrgbuCKl9MDQ1Lp6EbEqfY8bgG+nlP7TqP2klLoZRPBeq4+DVspHRnwxsB3ZtHzPkT33G4GrU0qjLkAg/9xtBbyA7D1fA1gOPEE2IuR/m/X5iYh1gD2AzYHVyD7/DwEXp5QeavC+JpK1F5sA65M95/8B11TT3owGEbER2RTt7WRT83UBtwD/SSktqrKMKXkZ25G1F8+SvY4Xp5TuG4Jq9+w3gB3zx7pkN5Y+CHSS1b+a785a97kO2XOdke9zGdlU5Q8Al6aUnm30PsvUYUuy57wR2WfkWeCOlNLvhnrfhXpMIPucvoDs87MGEGTtxuNkn6M7m1SXNYA9ydqxNYCnyNrty1JKnUO4z93JjoW1gdWBRWRt5s3AzflIzY3Y18bADmTH3Dpk30uPAveSHXfPNWI/jZQfp9uRvT5rAk+TvSd3AVflv1NUpVa3Pa1ob+sVEeOAncm+19YhO/6eI/t+uxO4MaX0cMsq2I+I+DhwbJlVfwLe1Ij3OSLGAy/i+ddnGtnv/EeB61NKtw52H6pOq9vJ/FjYGdiW7HM9Ja/DpSmly6rIvyqwD9nvkRnAUuA+svOGu4aw3puQtUUbkH3nTwSWkNX9XrJz/zv8npEkSdKYlVLy4cOHDx8+fPjw4WPMPMgumD9HNtJHz+PGGvLfVZJvBdCWp59VKHP3Ksv7fCFfAt5dZd6NgB+QdbYXyyh93AucAGxYx+vVXqa8WSXrtwROJut0L7fvjgHKfxHwe7KLBuXydwMXAa8q5CtuN2eIj5v3ldnnI8DkYXBMN+M46CiU1VlnXWsup4pjcC3gW2SBJ5We+0PAZ4FVqtjfnAFex2oeQ3Y8AtuTtRsLyIJ/BqrLXcBXgLWH4j0D9gL+TNYeVvoMX0o26sxgn/sM4IcDvNd3AEcA40vyLShsc2oTPpen9nfcDuL1fi3wn36e/9NkAQRt/exjI+AkskCpSuVcDLy4judd8bUGVgE+A9zfz34fBY6v93gt1GUi2Yipl/ZzfCayYPH5wIF17qe/5zwF+CRwe4V9d1Yoo+bHAHXcFPgU8BeyQLWBynswfx82rvM1mdNf/ciCHn5F5e/+BNwAvKVBn8dVgU8Al5AFT/X33JcA5wMfAKbWsa91gK8DNw2wn8XAecCejXiOg3x91gLm9XOc9jweIWvbtqn3OKjx0dHk12FWmTqcWkc5w6HtGdL2lgb9LszLehnZVLP9fbf3PG4EvglsPcTHQrljt+zxCHyuQl3PBiY2oC57k51nDvT63JO/NlW9n2TnBKX5nwNmDLKupxbKXAJML1m/S5l671pl2etXeN5vrjL/eLJA0NK8H63huQ1JO1lmP8Xy5hReg+PIAu3L7fvUAcreHDid/n8HXAu8vZCvs5rPQoV9rgd8LT8+q2n3u4C/AR8B1mvUZ9qHDx8+fPjw4cOHj5HwcNpcSZIkjSkppcXAfwvJ2+YjY/QrH+lo05Kka1NKXfn/9U6dW267Cwaox/iI+BJwG/AhYOYA+9iI7CLi7RHxxXxki0GLiI8A1wPvIRu5ppa84yLi68DlwEFkI/WV3ZTsotWfIuJn+YhbrfDuMmmnppSWNr0mueFyHLRSRLyCbKSkT5GNHFbJDOCrwNX553jEiYgNI+J6ss/cl8jajslVZN2UbNTIeyLi8AbWZ3xEfJcsuPaVULF/IchGRPxbRJyQjwJUz/4OIQuG+SD9v9ebkwUjXBIR69Wzr+EoIqZExOlkwT579LPp6sDHyY71rcqU8zay1/FwYGo/5exF9hp+pO5K997v1sA1ZBdwN+xn07XJgi9vjog3DmJ/B5AFeZxAdvz1196tArwa+EtE/DUfLW3QImI74Drg28AWjSizjjpMjohLyYJ4vwUcSHYTw0DWJ3sf7si/L+r63Fao01HA1cBbqPzdD3mAX0T8JiKqaesq7e//kT3/75CN8jfQLCRTgJcDPyIbHa3a/YyPiM+RjRA2l2xkw/6sShaMe0lEnBsRbdXuq5Ei4giyoOdPM/Bxug7Z76HrI+L4fPROlRgmbU9T29t6RcROEfFvskCdN9H/d3uPbYGjgFsi4k1DWb9qRMQ3gC+XWXUq8LaU0rJBlL1pRPye7HfWWxn49dmY7LW5K2/3BnJiYXki8N6aK5rL27CDC8lnp97TBV9NNlpgqZdWuYtK21Wbfzey0d5K/bOajMOhnYyIN5ONsPwxstH+as3/MbJziLfT/++AHYDTI+KPEdHf78Rq9vk+4FayQOJq27c1yAJ6vw/8dDD7lyRJkkaaEX+xRpIkSapDueC4favIVwy0Ky3nwgG27SMPRNuzkHxP6mequPwC9jlkI2/VejFgFbKRMs7Kp9usW36B+vtUFzxUzBvAT8gubo+vIet7gTMbGURQjYiYThbIUtSyCwrD5ThopfxC83yyi2TV2hr4dz5N80gznWzUvXqtCpwUEd8ebEXywM+zgCPJgvOq9WHKTys30P7mAGdQ28XK3YELI6LmC5zDTf5d8QeyC67V2hQ4vzQwPQ/ePJ3qg63HAd/PA/7qFhGbk31H9gkm7MfawDkR8Y469vcOshHmtqw1L/AKsmCqwXzWyPNfVGcdGmkiWQDRYPJ3kAXRDfq7Nw/4/WZebrXeQDZKX637mhwRp5EFqMyoNX+uqsCFiFiNbBThL1ebp+CNwMWNCt6qRn4TxfFkwc7Tasw+gSzo66+tCjocjoZJ29PU9rZeeSDSxcBLBlHMoAKLBiMyPwCOLrP6BOC9KaUVgyh/d7KRGw+qI/tU4MSI+F5/7XZK6Sb63nz2/kG09YeS/dYsdVJhn91kI0aWqjb47oAK6fXmfzildEN/GYZLOxkRh5KN5FgMPqw2/xfJRuxbpYZss8nqXlfwfGRTSf+UOussSZIkjUUD3W0qSZIkjUYLyALHSu0HnDtAvmJAXukFjxvIpjPqCRTZJyLGD3DhZlf6XuTod9Q9soCZ15dJfxz4DdlUN4+SXYjbiWwki2LwysFkATfF0RGq9UqykQd6LCabYu4isulJJ5CN9PFqsulvir5C+ZEdniB7D64BHiMLytqZ7KJ2z2gTbyIbZa2ZXkLfIMMHUkq3NbkepYbDcdBKO5NNS9hzTvs02TF4Mc8fg5uSvUY7F/K2k43A9L4KZT9B9vpBNipUcfSkO8mmm+rPEwOsb4QnyEauvJlsVKmnyD6Lq5MFquxI9lktvu+fjIgrU0pnDmLf84A3lyzfQRZIeQvZMTiNbGq0N5NNM1bqoxHxm5RS8YJxWRHxSuBn9A0SXEoWJHEB8D+yi9Vbkh3rm+XbbAH8oqpnNLx9h2wUkh7XkL3ed5G95+uTjRT2Knq/TpuQjfr27ojYnyyIqWf9Y8AfyUaifZTs9XsRcAh9j5nvR8RfU0r1HNcTydqk0iDb64HfAXeTvY8zyQJXZtG7rR0H/DwiHk4p/b2anUXEG8je8+LxsgL4F9kIT/eTfbZ72ogdCttuCFwQETunlO6tZr8Fq5E9v2klaVcAfyWbem4R2TRyO5IFmUL2GerZfj16B5stIxstsREWkbUbN+X77CJrP1cl+754IdnofBsU8h1MNmLS1+vdcUR8iCzgt8cDwJ94/jt/9Xz/b6bvSLKvi4hDU0pVfZ4jYjzZKJWvKLN6OdnU0//M67CQ7PifQdZu7U32HlQlD2z4B+WDJK8n+815E9loUxPIXtt9yD6vpUGM2wF/iIgXp5SerXb/g/BdssCSokVkr91lwMNkx+W2ZO9L8bjYl2zUuJeklJaXKav0+xRq/059qJ/6DyvDpO1pantbr4h4F9nIdOWCxO4i+26/hey7aTzZd9J2ZJ+xnYaybtXI25efUX5U7nkppc8Msvw9gb/T9xzxObK25lKyY+kpoI0sUPOV9D2ePkr2Gf5aP7s7kd43sG1G9nvjb3VUvTi6840ppUvKbPdPsqDsHntHxKSU0nMDlF8peG/LiNgopXTfAPmLQX7/GmB7aE47OZAdyG5+6fm8PEdW93+R/f5dQdZ27Jf/30tEHEYWhD/Qc5hO9jl7M89/B+5J9hrUJA9C/maZVU+Q/Ra6luz7dwlZQOEaZL/Ztye7Ya6aEYIlSZKk0afV8/b68OHDhw8fPnz48NHsB9kF4mVkgWU9j2uryHdbyfbdwNqF9ecVytxlgPLmFrZPwHv62f7wMtt3kwVnrFIhz6pkd9oX8yWyUSEGes7tZfItL/n/VGCdfvJPLizvUsjf8zgeWK2f9+vEkm2fKZN/zhAeLx1l9vfbFh6/rTgOiq9BZ4NeywHLqXAMLin5/0fAWv3kP6zMMdcNtNe571ktet+3J7uQ/S3yqfiqyDORbJrZJwvPYSEwtc73bGn++iWyi3DvBKJC3ulko1EVX8N/VrnvqcC9ZfL/A9ikQp4gu8i5uJ8249QmvF+n1nPsDPB6Pwi8tp+8+5EFYxWP9Z2A+0qWv07l9nYtsgvCxbp3VPm8F/TzWX0UeFM/eXcgC+Qq7vvuSvUt5F+fLAismP8yYNt+8r2B7MJ1Md+/qO5zVnzOpe3NzcC+/eSdXCateAx0DuI4XJ0swONHZME6E6vIM45sStv7C/VYBmxW5X7nlHk9l5T8/VilupBdyD+pTP47qdDWlCnjq2XyJ+CXVGg7Cs9/P+A0YFkV+zq+zH4uB/YYIN9GlG8ff1jv+13DcfEKnm9XSh+nAdMr5JlANgX7c2XyfanK/baXyTtrqJ9vDa/LrDL1O7WKfMOl7Wlme9tRyNdZ5Wu8A+V/x98MvKaK/JuQnT89yND+9p9Tpo4dZL+rzimzLgGfbcB+pwP3FMpdQTZq8boD5H0VWUBU8fto737yTCQLki3Nc04d9d6zzOvxkQrbbltm2/0GKH/zwvbF9qvfY4FspPglhTyHDZCnVe1kMV/pb4o/0s/5C33Pu2eS/QYolvkrKpw75cfEMSX77QaeLX4WBngOp5bZ51eAVat4/pPJglF/DfyuEZ9nHz58+PDhw4cPHz5GysNpcyVJkjTmpJQWAVcWkl/Y3/SKEbE+vafBujml9Fhhs+JIUvsNUJVy68uOvJdP3fqdMqs+mlL6VEppSbl8KaVnUkofp/dIeT2Oq3Man56ROr6WUpqTUnq00oYppaWFpBPpO4rd51NKH0kpLa5QxqKU0ofIpqOD2qb8aYRyU49d1eQ6AMPuOGilnqmCP5VS+mBK6fFKG6aUfkLfac2C7MLsSHIHMDOldFRK6bKUTT3Wr5TSspTSj8hGj1xYsqoNeE+d9ZhE9vo9QnZB+JcppVRh/0+SjeBR/LzMiohNq9jX58kCXEr9BXhlSumeCvtMKaUfkI3YuSxPbnab0Ug9r/f9ZK/3HyptmFK6gL7va5CNStkzktn7U0qf6ae9fZxsmr7/FVa9q86p9Ho+qwuBA1JKFUe4TSldRzZCzTWFVe1kF8MH8m36jvR4IVlwUMWR61JKvyUL2im2I7Oor53o+Y67Dtgn9TPKZJnvyEZ7BtggbycXpJSWDZQhpdSdUjob2INspMAePVMA1msKWfDEy1NK36tUl5TSkpTSB8imii61GQP/ruqZbrI48lU3cERK6Z2V2o6S/XenlC5IKb2LAaY/jYiX0/c1+QWwZ0rp0gH2cx/Z6GsnFVYdFhGb9c3RGBExAfgJfUc9+05K6V15u91HSml5SumrwLvIXs9Sn42IVk8R3UrDpe1pZntbs/w75HT6fif/A9g9pfTHgcpIKd2TUppHNnrhXxpfy35NIRvF8M2F9ET2O7y/Ee6qdTxQOn32c8DrUkpHppQe6S9jSunPZKO6l7Zx43n+/KlcnmVkowiWel1E1DrV+AcKy0uoMPJx/pko/sYYaOrb4vrf1Jh/b57/fPT4R6WNh1k72fOb4hfAQSmlzkoblvlN8V36Ti/905TSWyudO+XnDl/k+ZEUgyygrhavKbPPz6WUnhkoY0ppaUrpLymlNwNvr3G/kiRJ0ohm8J4kSZLGqmKQXJAFuFRSvGBc7mJ81cF7+ZRLexeS70sp3VUhy/vIRtAp9cuU0gmV9lEqpfRN+k4LPJXy09dW49/A52rJkF9Q372QfH5K6SvV5E8pfYF+LrQMoeL0fdC6qdyG23HQSr9KKZULZCzne2QjuJUqN53isJVSerbeQJ+U0g3AZwvJ9Qbv9ZiTUrq5in0vo+805UE2zWtFETGFvlMbPwIcUmUA0l+BLw203QiRgHellO4ecMOUfkMWNFaqZwrFk1NKJ1dRxtNkwSilNmWAQKYB/L+U0vVV7PspssDL4rShh+fTk5aVB9gXpwB/kmzkqbJBzYX93kz5YJmPDZS3gufIjtWKgcXNkAeiDTTNd6W89wMfKiS/u84gzh6fSCldVOW2nyyTVk27/Vn6Blx8JQ/qrUl/QRK5YpDTpWRtY5+pCyuUn8iC/24oSR4PfKLaOtbh9fQODgK4MKX0qWoyp5TOIhsFrNR4BhfYOWINw7YHhri9HYTXkY0iXOpWshFln66loDzAp9m/xY8EXl1IW0E2gvXxgy08D9p9WyH549UENfZIKf0POKSQvH9E7NpPtpPoPd3qRGr4jRgR0+j7GTg7pbSwn2z/KixXmhK30vpvko00XG/+e/o554bh107eDhxezY07PSJiA3pPTwxwI/D/qsmf/14sBnZWs9+p9A1mPqXWcvI6DBjsJ0mSJI0mBu9JkiRprFpQJq2/EV2K68qNkHcV2VSNPV4SEZV+c7+IvnfClx11L1fsaH8WOKqf7cs5kudHoupRvDBfrU9XGm2rH4eVSft4jWXUun0jTC+T1lUmrRmG23HQKivoGxBWUR5IcXYhecd+Pp+j0Rn0HgVkh4goBoJW65/5CC/V+gfZ1IClXjRAnjcBxdFQv5hSquWz9y2yKeRGuvNTSsUL3f35bZm05cAXaiijOKoNwM415C91WX4huyp5kOL3C8lrkQWZVPJ+soCDUsekfkaGLbPfP9J3JKcdIqIYaF+NU6oJbh0B/ko2/WaPNYFt6izrDuDH1W6cUrod+G8hud92Ix/V6KBC8g30M/JUvSJiF/r+NvxoLcEVkI3URDaVdanXDaZuAygXuPHRGsvooPdxATAnIlatq0Yj23Bre5rR3tarXODTnGqCHIeJSWXS5qSUTm1Q+UfS+1rNjWRTntckH/Xzb4Xkim1KSule4E+F5PfXEKh9KFD87BdHFC36Z2H5xZV+k+b12L8k6Umy74bS8+YNIqK/76biyHzF/RcNt3byCymlYpDtQN5DNmJuqU/l3znV+gzZKIq1KPZvQN/RRSVJkiSVMZYuVEiSJEmlLqL3KANQW/Ben5H38s7w/5QkTQdeWKG8fcukLSi3YT69ZHEKtfNqHXEin6JtfiF5i4jYpJZygFsGmg6uggMLy5fUGtyQjyBWz74Ho9yUm00P3huGx0Er/aOKEZGKrigsrwps2JjqDH950FvpRcRxZNOr1eOnNe67m75T5w40iluxvVhCFoBYy36XUmHathFmwNHyCq4pk3Z+SqnqQMb887WwkFxuCvFq1DxyS4U8xWOi1MsKy0uB0+rYb7lAiWLZ1ahrlJnhJv/sFkcnenGdxZ1ca2AbfdvtgdqNV9N31L3jagxWqFYxuOmmlFKxvtUqBm7NrHJq8Zrko6ntU0i+PKV0TS3l5KM5nl5IXgPYrf7ajVjDre1pRntbs4iYDuxZSL6ozvOJ4eStEVEuqK8exTbl53XcKNWjeINFufPOUicWljdn4KloexRvzro+pfSfsls+rziS+gQq13F7YN2S5X/l3yXFMsrWNx8Jrvh7t78pc4dbO7mQ8jdlDKT4Gb4fOL+WAvIg5N/XuN8nyEaMLlVPILIkSZI05hi8J0mSpDEpn57p6kLyThHRVtw2ItYBXlCSdGdK6cEKRV9YWK4UEFgufUGFbYsXu6C+TnyAX1dZfn8W1LrTfFqxjQrJv6u1nFy9z72R6r2YNhjD7ThopXLTVg/kzjJpfT7vI0lEbBER74yIb0XEuRHxt4i4LCKuKfeg70h2xc9ktRrx+g/02hcDhP6VT/FXq+HQXgxWtdOM9rinAWVA36mmp9VRBtTR1qeUbgNuKiSXDRqLiAn0vTC/IKX0ZK37JRt9qDjKTK1t42L6Bp0NGxGxYUS8JSK+GhHnRMT5EfGfiLi6QrtRnOZyOLcbxd9Wy4GqRyGrUTHQ5JJ6C0opPUHfYNmd6i2vH7vQd/Swsfo7YtCGYdsDQ9zeDsJL6Hsd4pcN3sdQK/cb5DXAryKiOPpiTSJic2CDQnLdbQp9g653GmD7v5bJ84GBdhIRe9L3RrUBR1jNbxC4u5BcaerbSqPmFUfPqxRsuB99R6Drb+S94dZOXprfjFK1iBhP9jxKnVdHAD3U+NzzEQKL03Z/IyL2qmPfkiRJ0phSPHGRJEmSxpIF9L7oNo7sTvviqGQDjrrXz7r9KExHlU/VWbyj/4GUUrngIig/VeGV/dShP+Xy7UxtF7evqWO/5aa6K47EVa1i0OVQKzdd0LQm1wGG33HQSnfUkafcRdcRF7yXTx82B/ggsPsgi5tWR55naxnBrUTx9a/42udTpxVH2Kq3vbiObJTV8XXmb7Ul/QSLV7KoTFql75daylmjjjLur2X6yIKrgW1LlreOiNVSSosL221N3yn76mobU0rLIuI6egeu1Dpd8PV1XiAfUhHxeuAjwCwGdzPvtDrzNaLdrjXo97oyx8ug5UFbxdGTXpsHO9ZrtcLyWoMoq5JG/o64mmwq9tJjqd6ptUeq4db2NKO9rVe5YMDBBKe1wveBLYBDCumvB86KiLcOYpTPcoFNP4mI5+osrzgF7RoRMTGltKzcximlFBEnAd8oSX5dRKybUnqkn/0UA/yeofoRj/9BNu10j0rBd8Wgvn9ANhp7RDwMzMjTZ0XEuDLfv8X8N6eU/tdPvYZbO3lNHfvdhr5tUzPPu08FvluyvDZwUUT8hez4+HNKaWGd9ZEkSZJGLYP3JEmSNJZdAHyqkLYvfYP3iqOr9Be8dxnwHM/fsb9vRERh2qMdyKbULbWgnzLXLiwvp76L4AC30fciQrH8gdRzYXCdCnWpx6115qtXuRFUWhH0NdyOg1Z6oo485S5YDmqklGbLp1E8A9ijQUXWcxzX89pD39e/v9d+bfpOfVlXe5FSejYi7gUaPgVlk9QzglO5Y70R5dTzeam3nYe+bX2QHRvFYJJybdctg9jvzfQONFmrzPd4f+oNnhkSEbEW2TSer25QkfV+/zWi3R6oH7P4W+OGOvZZjbWByYW0GTwfRNIIQxG817DPSkrpmbxtbR+g/NFsuLU9zWhv67VuYTnRd7S/4W4FcChZO/Tmwro3AmdExNtSSivqKHvDMmkvKJM2GGsCD/ez/mTgSzzftk0E3kPvgL6VImIa8JZC8q9SSl1V1uef9A7e2zEi1kopPV6yj/H0vonuwZRS6Wfsn8Db8v+nk90s9t/CfiqN3FfJcGsnW33efQe13wTzQ+Cd9L55L4BX5Y/uiLgWuBj4D9mIpbXeqCJJkiSNOk6bK0mSpLHsQrIAplLlprMtpl1QqcCU0hJ6XzRYm94jWVTaR8Uy6TvKzdM1XMjrJR+NoDiSTTGQcCD1TF05rUxatRd3GpWvXuVGGWvkBfpqTSsst/o4aKWyI4eMZhHRThbk26jAPajvhr5mvPbTyqQN5nPf7DajkRr1erfqMzOY177cd820KtMGs9+FheXxwNQa8tfzHTkkImJN4O80LnAP6rwRuNKIT40SEWvQN8C0nqDVahSnIB8KqwxBmdPKpDXyszKSfkc0wrQyaa1se5rR3tarGIz6VJ1Bbi2Vj6z3NuA3ZVYfDPwyDzirVcvblJTSY8A5heTD8hGfyzm0TJkDTplbohhEF8D+hbRd6T3q7z8K64vLvQL1ImJt+k7rO1Dw3rQyaa1sJ1t63p2faz5dY55nyX53XFhhk3FkIxAeAZwOPBARt0TElyNiq3rqKUmSJI0GBu9JkiRpzMpHBrimkLxLPmUjsPLCd2mn//0ppbsHKLrc1LmliiP5Qf8j7xUv3A12FIxi/louDEI24lutitM3latHtRo+Bd4Ayo30V24a4KE23I4DNddpwMZl0hcAnyMbyWI7soDh1YDxKaUofQD3NKuyg9TI9mKweTU4jX7fyh0b5dquRu+3lvax3mkTh8L3gJ3KpF8BfBl4LbAj2ahYq1O+3ejv5oLhpNx7VG4K6UaYNkTlDrWh/qyMtd8Rw63taUZ7W6/i8xiqz+aQywP4DgF+X2b1IcDPI6LWay7TBluvBvlhYXlzKk9ne1hh+bqU0qXV7iil9DBwYyG5uK+BRs3rN3iPbMrc0uDDbvo/54bh1062+ry7rrz5+zuLbPTGakbZ3JrsfObmiDgzIsqNRilJkiSNagbvSZIkaaxbUFieAOxVsvwSenf69zdlbo/iXeYrg/fy0QuKwXsPppRu76e84t3uq1VRh/4U89d0N32dyl2kq/d5DPb51+rqMmm7NbkOMDqOA9UhIl5H1haVug3YOaW0f0rpqymlv6SUbkopPZ5SeiYfXbFoKEZyGgqNbC8Gm1eD0+j3rdyxUa7tavR+R1z7GBE7Ae8oJD8EvDSltHtK6QsppT+mlK5LKT2aUlo8wtuNcu9RI4OPSi0pk/bBYuDjIB8dQ1Dvof6sjLjPySANt7anGe1tvYrPY6g+m02RjyT6FuCPZVa/AzilxgC+YpuSgFUa3KZ0VvG8LgGuLSQfXtwuIvai74h2J9XwfHsUg/HKBd+V6hWslz+n0pvq9o6ISf3kvyalNNAU7qOhnRwWv6NTSt0ppVNTStuRnTt/gew97y8YcBxZEOy1EdHI0cYlSZKkYc/gPUmSJI115UaU2a/C/1Bd8N7F9J6Ot7SMbclGxhqoDqUWFpan9jOFUb/yC0nFO/6Halq5UgvLpLXVWVa9+ep1IVCc2mtmRGzZ5HosLCyPxOOgOKWhqnNIYfkp4OUppWtqLGdaQ2oz9BaWSRvM577ZbYaeN5jXfo0yaQurTBvMfqcVllcwMoOS3krvmw+WA69JKQ00ZWDRiJgKNaX0FH1HKBqquj9eJm2TIdpXIy0sk9bIz0ozfkcMJwvLpLWy7WlGe1uvYsDUGnVOLztspJSeA94E/KnM6ncBP63hd3qxTQnKj7bcDMXR914fEesW0ooBfc+QTX9aq+L30ZYRsRFAREwG9i5Zd3tK6b4yZZQG9K0K7FmyPNDIfeUsLJM20trJhWXS6noO+TE86FFVU0r/TSl9OaX00rwuuwKfAP4CLC2TZS3gD2WOPUmSJGnUMnhPkiRJY92/6R1oB4MM3sun472uJGlGRGxToTwYOHjv0cLyBGCLgepRwZZA8WLZY3WWVYvicwDYqs6yth5MRWqVj9DwnzKr3t/MetDa42BZYbneILy16sw31r2ssHxaSuneWgrIp5+aNOCGw8NjZKPOlKqrvYiIKbTuArjqb+ehb1ufKN9Olft+2aZMWrWKeR9PKRWPx5Gg2G78JaV0ZS0FRMQEYGbjqjTkHi4sbz9E+3mUvm3UUO2rkRr2WYmIVYGNCsnN+D05nAy3tqcZ7W29HiosB9kNTSNaHsD3RuCvZVa/BzipygC+R8qktapN+SXZTSI9JgJzehYiYhrZqIOlzsrPf2u1gL43SPWMlrcXMKUkvVLgXdnR+/IgwOJ5UnGa3XJGQzvZyPPuLeh7zjgoKaUVKaUrU0rHppReBcwAjqRvEOvawNGN3LckSZI0nBm8J0mSpDEtpbSQ3oF2ALtFxCoR0QbsVJL+SErp5iqLLgb57Vf4W2rBAGWVm7Z1lyrrUU2+q+osqxbl9rFznWXVm28wfl4mbU4+KkSztPI4eKqwXO8IDJvXmW/Myo+x4midF9VR1J4DbzI8pJQWAcWpxOv93O9Agy86qiYzI2KdOvMW3/NbU0rlplq7jWzUn1J1tY0RMZHsmCnVjO/IoVAMuqun3diJkTNtLsClheUdIqLh02anlJYANxSS98+Pn+Gskb8jdqJv2zpSPyv1Gm5tTzPa23oVP5uQBWeNeCmlpcDrgb+VWX0Y8MMqAvguL5N24CCrVpf8ff9FIfmwkudwKH2/F+qZMrfnPLzYLvWMltfvlLklKk29Wxx1bxnZaOoDGQ3t5C30bZuG7Xl3SqkrpXQcsAd9zznfONT7lyRJkoYLg/ckSZKkviPfTSILdNmH3r+Zq+nwr7RtT9DevoX0h1JKtw5QVrlR395QQ11KvbnK8hsqpfQ/oDjV0evrLK7efINxJn1HMVgX+EIT69DK46A4msbUiCgGlPUrvzC9Ry15hoHiFIzQ/ECwcqMVFqefq8bBg61Ik11WWD4gIuoJGn19A+qiwXldrRnyacmLozIVjwkAUkrLgSsKybPy0YFq9SqyafdKDfl3ZEGx3am3zSm2HWOh3Sj+nptANn3wUCgGkqwOHDRE+2qUq4DnCmkj6vfkcDJM254hbW8H4UL6jnT+jgbvo2VSSs+SvfblRof7AHD8AEVcQ982+vUR0arg6eLUuVvwfDDdYYV116aUygUfVqvYlvbspzT4LgH/Kpc5pfQwvYOpd89/LxaD/y6rMiB1xLeTKaUVQHGk3YNqmMa51OsHX6PqpJTuAH5WSN40H8FQkiRJGvUM3pMkSZLKj3y3H3VMmdvPtvtFxFbAeoX0gabMJaXUCdxRSD4oImbUUJ+eaTNnF5Jvr3X6zUEoTim1V8l0wlWJiO1owQhi+cWer5VZ9emI2L1R+4mIcRHxsQp16KR1x8FtZdJqfd5vIwtuGEmeLpPW7OdQHDkDapx+OCI2pv4Lj61SbC9WAd5eSwH5qIWHNqxGqtd7G5Sn3LSEPf5eWJ4MvLuO/X6girKHWrHdqbfNKbYdtbYbqwPvq3PfrTKfvgFCH4+IoQi6/kOZtM/VGRzRFPkIYcWbS3aPiB1rKScfzbAYePUUfQPZxoLh1vY0o72tWT6lavHc6CWN/A3davmInK+l/LndhyPie/3k7SZrv0qtS/njYsillG6k7/t1eETsBbywkF7XqHsligGPG0bErsBuJWnXppT6m262NABwAtnNcvsPsJ+yRlE7WfwMbwS8opYC8hu1ag4IHqRyNzW2NbkOkiRJUksYvCdJkiRlFydSIW1QwXsppUfo3fm8AfD+MpsuqLLIHxWWpwDfqrY+uWPJRhUsdWKNZQzGTwvLAXy3xjKObVBd6nECfac6Gg/8MSLqnU5ppfwCyXnAkf1s1qrj4Fr6jgZ1SLU7zINAmjlKYaM8Td/nvWkzK5BPKbakkPzyGov5MTDcp3MsOhd4spB2TESsUUMZn6Tv1KFqvj0j4i3VbhwRmwDFIObHgd/0k+2nZFPilfpCLVNIRsSrgFcXkq9JKV1SbRkNUjzup0XE9DrK+V9hudZ24zvUGPDXaimlu+h7nLwQ+NwQ7Ouf9B2dbCeG/3ddcUQtgO/XWMYXyQKLSp2SBy+NNcOt7WlGe1uvb5dJO6WFo8s1XErpGbIbZMqN1v7RiOjvvGcefc9Hv5zfuNQKxbbi9cBnC2mLgdMHuZ+L6DvS3TFkQXg9Bgq8K67/f/T9/VdV8F5uNLSTpwArCmnfqjGY/Wv0HRF0qK1fWE5kbZIkSZI06hm8J0mSpDEvpfQEcH0heQ/gRSXLC4Hraiy6eOHm/5XZZsCR93I/o+9oPIdGxIeryRwRn6Dv9HdPkXXsN0VK6TL6jjbwqoj4TDX5I+IL1B580DD59GjvoO8UsusA/4qIN9VTbmQOJZvyqTgiXlFLjoP8QlPxeH57RLyo3PaFfU4Cfg5sXk0dh5N8JJRbCsmvakFVihfw31ntxdyIOBY4sPFVGlr5FHTFgN8ZwBkRMaFMll4i4mVkF041PPywmmM2n+ruXLKRFkv9JB8Np6yU0kPArwrJawK/riYwJCK2JmuniiqOlDSEbiyT9so6yrm4sHxARFT1HRoRRwKH17HP4eDr9B197wsRUfMIVnlgU386yqR9MSI+Uuu+8v2tGhEfi4j31JO/Sr8DOgtp+0bEN6vJHBEHkwVGl1pOdoPDmDNM254hbW8H4U9k08OW2hb4bT5KWdUiYnJEFEczHxby0bpfTd82GODISp+1lNJNwNmF5NXJbhLavp66RMSWEfGzOl+rc4GHS5Yn0fc85ayU0lP11K1HHvB4aSG5GMxanFq3aAG9A9WK9XyG2qar/R0jvJ1MKT1I+WD2H1STPyLeTfkbDwfKt2dEfKTWz3Sed3XgXYXkW1NKxeBOSZIkaVQyeE+SJEnKFIPoJtP7jv+L8kCeWhRH6itOffdISunmagrKR98qXgQAOD4ivlnpAmFErBIR36H8aBcfy6exaqb/R99RAL4WEcdGRNk7+yNitYg4nmwUBoBnh7KC/Ukp3UIW/Fa8qDmV7ELtRRHx0iqDi9oi4v1kgaOnkQUmDbT/hbTuODi5sDwemB8Ru5XbON/vdsDfgDfmSS177waheLHvFRHxpYho5ohUvy4sTwL+GhEVp5COiI0j4rfAx/Ok5fQdwW+4+zJwXyFtNvDnfCrgPvJg2A+SXXjtGWFyJB53o0XPa78m8M+IeH2lDSPihWQX4Isjmd4DfKWKfR1F39FZ9iULrn5BP/s9KN9vcaSsf1E+qGao3QAsKqR9JyJmV/PdUqLYbgCcExGvrZQhItaKiJ/Qe1TcQQVmNFtK6SrgS4XkccCPIuLnldqOHnkbsk9EnErfqeqL+/oLfUdjCuD7EXFutQE3EbFHRBxHFixyHLBhNfnqkVJaQTYVZ3GEr6Mi4tSImFahjuMjYi7ZKFvF/uSvppT6fa1GueHS9jSzva1ZSimR3QRTnNL7QODyiCgGbPURETMj4mjgLuoLam6KlNIisps9ikFpkH3Wvl4h64eAuwtp7cB/ImJuHnDZr/y86W0RcR7ZDSjvpfc5bVVSSsvIbhrqz2CnzO3R36h4yxlg9Ps8gPC//WxycS0BYKOonfwkfW/6+kBEnFHpPCYiJkbE58ne+yB7DWoJ5p1B9r14X0R8PyL2jYgBr0FGxJZkU/0WRzg/o4Z9S5IkSSNazSdukiRJ0ii1AOhvpJSqp8wtUW7KpFLVjroHQErpJ/mFrdeXJAfZRcP3RMRvyEa0eJxsqrsdgTdTftq7X6eUTq1l/42QUroyH7WgONrex8lGkDuX55/D2sDOZIFfa5Zs20E2tVRLpJT+FhGvIRvNoHgRbW/g70BXRPyDLDDvUeCxfP10YAtgN7LRHYvT11az/1YdB78CjiYbtaHHesBlEfEnsuf9P7LA15nAS8mmnu6ZnulOBp4WeDg6FTiskPZ54HMR8QDZqJzFgNQvpJTOa2AdTiGbqmyjkrQNgUsi4u9kAZL3kr3WGwCzgJfR+/j6GvBuYKCRpIaNlNLTEXE4MJ/eF0FfBtyWH3f/JjvuVge2At5E71Ee/0w25VdxGnQ1x2/I2owXkk0f99uIuJbnR7VZSnYsvwI4gOfbix4rgMPykYz6lVJ6KCIOIxstKEpWvRi4LiL+SfZZeYDss9FO1o7uVKa4J4B358EmTZVSWhoRZ9K73Vkf+COwNCLupW/wCymlnQrLf4mIy4HdS5LbgPMi4lKyz9VdZKPUrUf2/fUqoHS0nNPI2oyR9vn5Mtl3bDG4511ko8ZeTBYg1dOGr072GuwE7ENtwXOfJBs97GWF9DcCb4iIq8h+Y95JdlyNB6aRvacvAnal79SKQyqldH5EfJ++06W+G3hjRPyebErgR8jq+gKyGxfKvS6XMkTBXiPFMGp7mtbe1iuldFP+vf4Ler9W25LdEHIH8BfgVrLfzuPIzgFeQNaW7VLIN2zlv2EOJHvvdy+snhsRy1NKny/keSIiXkc2lewaJatWJxtV9LMRcQHZjSUPkQVXr052frE52fnFjmS/xRvhJGAu5QeAuDqlVBxRvV7/pPxIpgCX58GQ1ZTx4n7W1WQ0tJMppfsi4lP0DbJ8G/DaiPgdzz+H6WSfwzeTnUv0OInst0Gt5w/TyfpWPgI8HhFXAleT3ZTzJFl7NBXYjOz3R+k5Y49OsoB2SZIkaUwweE+SJEnK/JvszvJKF4RqDt5LKXVGxH30DrgptaDWMoFDgDOBNxTS16b6Ke7OAd5Zx74b5f/ILpIXp4Vbi4Gfw++Ab9HC4D2AlNLfI2IXsveiOGoJZAESb+T5Eeeq9RCVL16VavpxkFJaFtlUfhfSe4q1IBsNrb8pfx8lmwLr7dXub7hIKV0SEWeRvealgixIcWaZbGuWSRtMHZZGxCFkwSbFgM+X0TdopOhcspEr393IejVDHoD0fp4fAaTHZLLjv/gZKHUnWbBOuRHI1BzLyNrBS3k+gHjH/DGQbrIglr9Vu7OU0m8jm4b8FGBiyaoJZAErr6iimAeBA1NKxVEfm+kYsmN77UL6ZGDLGsp5B3A52UX0Unvkj/5cAnyQLAB2REkpdecBMCeTvQalJpAFCTQkIDGltDwP6P8B8L7C6iD7jVDud0KrfYLstfhwIX0q2W+Dan4fXAi8NqW0vMF1G3GGSdvT1Pa2Ximl0yNiKVlwcHHE6C2AI4a6Ds2SUnoqIl5BdoPLroXVn4uIFSmljkKe6yNiD7Jznq0KeaYCr8kfQy6ldG9EzAfKjdj64wbu6lJgMb2Dx3sMNGVu6XbFm8NqLaNoxLeTKaUfR8QGwBcLq1Zn4OdwGdlNV68aZDXWovp2sMejwJtSSsWRAyVJkqRRy2lzJUmSJCCl9BhwY4XVi4Er6yy6v9H3ahp5D7IgHrK7+r9K7VNBLiELCDiklqmDGi0fTeT9wDfoO2JZf34BvLWO6YuHRErpdrIRHj5E36k9a/Uw2XuzZTUj4bXqOEgpXUk2vVkt0y3fAOyZUrqtln0NM+9j4KnDhlRK6RLgILLRKqrOBnyPYfS5qUdK6RSyAJxanvtVwL55264WyqeJ25csmLJajwFvSSmdXsf+Tie70Hx7rXmB84G9Uko31JG3YVJKDwAvB24eZDl35OXcW2PWXwEvTymNtKm2V0opPZdSeifZqEnFKU2r9WiV+1qaUno/WYD0PXXuq8fF1HdzR01SSt0ppSPIXp9avtMhm8byROAVKaVa845aw6HtaXZ7W6+U0q/J6lluWtlqrCAbpXDYyz8jryAbdazoi/kUpcU8N5ON1vcjYDDnbIvJpmCu5fdT0Q/LpC0imxq2IfIpei+qsLrawLuLKX9O1EX2m7Ceeo2KdjIPED2S7BywWueT1b3W88wuaptmt5wFZO1hXe+bJEmSNFIZvCdJkiQ9r1Iw3X8Gcbd8pRH7HgVuqqfAlNKKlNLnyEZjOJFsGq7+PEA2IsxWKaWO4RDEk18MmUsW/PYH+r8wdRlwUErpXa0MOiwnfy9+SDblz5vJAh6qDRJ4IN/+dcDM/L2pZlqo0n03/ThIKV0IbE12QbG/+t5PNpXvLimlWi4iDzsppWfywIytyEZG/BNwN9l0i00bSSOl9FdgB7ILqX2mzSzxHPB7sgtfH08p1RIkOyyllM4km5LsJPq/CN1JdoFyj5TSg02omqqQUrqJ7Nj9ItkIo5U8RtZOvSCldO4g9vcPYDuyEZyuIAtkreRZstHlXp1SOjClNNjgq4ZIKV1DNv3lq8g+8/8hmyJ6Mf0/n2I5V5JNQf91sjarkhVkQRKvSikdklLqr40ZMVJK3yf7jv4cWfDMQK/dIrIp3t9J5ZGTK+3rNLKREd9H9lpWEyjxbL7tXLLv531SSpWCWBouf302B77JwAFfj5EFAr0wpfThOoI6Rr3h0PY0u72tV0rpvymlPcl+B88na9v6zUIWhHUMsGlK6bwhrmLDpJSeJBsl+Zoyq78UEX1GjEspdaWU/h/Z5/PbVH/e+D+yG57eCayXUpqTBjcVcrkAqjOHYES0ckF6S8i++waUt0eXlFl1wWB/B4+GdjKldBxZu3AG/Z9D3AjMAV6ZUnqqjv38i2ykvTeRjc54I9X9ZnmWbOrv16aU9s8DkSVJkqQxJbJBLyRJkiSNZBGxA1lA1brANLIL9I8At6aUrmtdzaoTEdOBvcmmIF2L7GJNJ3B5Sun+FlatLhGxBdn7sTHZ1EqTgKfJgo4eA64ZisCiZh8HETEJ2IvsgtbaZFMEPkx2cfKa5AnnkImIyWTTXm7N89PjPUE24s/ltQSCjjT5cbcPsAnZFNwryC5WX93qEdPGuohYQO/pSH+eUppT2CbIgsl2AGaQtRv/IwuIvWQoppaLiHXJRjFaF1iHLOj2EbKg5v+M5BHmahER44HdyIKL1iKbDrALuIOs3RjM6EwjQkTMIJvGtudYmEj2/fww2UiHt+SjQDViX5PJpsqcSfYdOY1sRKKnyYKqbgHubNV0iuVExFbA9mSvz5pkdX0EuAu4cjjcADKSDGXbM1zb23rl3+27k31e1gHayIKMFpL9trlhLLRR/Slpv9bOH6uQBRw/Rfae3pxSerjB+zyabLT0UrullP7byP2MJCO9nYyI1ch+R29E9hyeI7vp6r9DETQXEWuQ3QC1eb6/1cnaoqfJbnq7EbipUd+9kiRJ0khl8J4kSZIkSZIGrZpgEknS4NneaqjlwZ+3AVuUJF+VUtqlRVWSJEmSpFHLaXMlSZIkSZIkSZLU42X0DtwD+FErKiJJkiRJo53Be5IkSZIkSZIkSerx6cLyk8DpraiIJEmSJI12Bu9JkiRJkiRJkiSJiHg98NJC8k9SSs+0oDqSJEmSNOoZvCdJkiRJkiRJkjSGRcSEiHg/cFph1SLg2y2okiRJkiSNCRNaXQFJkiRJkiRJkiQ1T0QcBHwpX1wV2ASYVGbTr6eUHm1axSRJkiRpjDF4T5IkSZIkSZIkaWxZE9hxgG0uBb7ZhLpIkiRJ0pjltLmSJEmSJEmSJEkqdQkwO6W0vNUVkSRJkqTRzJH3JEmSJEmSJEmSxrbngMeAK4EzgV+llLpbWyVJkiRJGv0ipdTqOkiSJEmSJEmSJEmSJEmSNKY4ba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1m8J4kSZIkSZIkSZIkSZIkSU02odUVkCRJ0sjUPnd+B/DFfPGCznmzZ7WuNpIkSZIkSdII1tHWQUlfGx1ds1pWF0mSJDWNwXuSJEmD0D53fjtw9xAUbTDcMNA+d/6OwLuBlwIzgVWAB4HrgDOA33XOm728dTWUJEmSJEkaRTra2hmivjaD4Vqoo219YFdgl5K/65VscQwdXR0tqJkkSVLLGbwnSZIkFbTPnT8Z+BpwJBCF1ZvnjzcA/22fO/+dnfNm39rkKkqSJEmSJEnDW0fbzsB8YP1WV0WSJGm4MnhPkiRpcJYAf61iu/2AKfn/DwLXD7D9dYOplOrXPnd+AL8E3lyS/BxwE7AI2BpYJ0/fFbiwfe78PTrnzb6rqRWVJEmSJEkafexrG13aMHBPkiSpX5FSanUdJEmSRr32ufM7gU3yxZ93zps9p3W1UX/a587/LPDVkqQzgU90zpv9UL5+AtlUuifwfCfxjcBOTqErSZIkSZLUBB1tnZT0tdHRNad1lVFFHW2zgH/lSw8BV5Y8fl+ypdPmSpKkMcuR9yRJkqRc+9z56wKfKUk6F3hH57zZK+94yQP0ftY+d/6jPN/JuB3wfuBHzaqrJEmSJEmSNMzdDrwOuJKOrgd6reloa0mFJEmShptxra6AJEmSNIx8FFg9/38p8OHSwL1SnfNmn0fvO4Q/k0+5K0mSJEmSJKmj6wE6us7rE7gnSZKklRx5T5IkaRhqnzt/K+BQ4BVkU4CsCSwE7gf+CZzeOW/21VWUM4vnp6agc97syNM3Bg4DXgNsBKwKPJCX/ZPOebP/W0XZHcAX88ULOufNnlXlc9saeAvwMmAzYO181WPAzcCFwO86582+vpryGuxNJf+f2zlv9sMDbH8i2d3DABsDuwGXD0XFJEmSJEmSVKeOtgH72ujoGrCvrTANLHR0RZ7eb18bHV0D9rXR0dZBSV8bHV2zBsyT5auqr42Orlb0tUmSJGkABu9JkiQNI+1z508EvgkcQd/fauvkj52BT7TPnf9L4EOd82YvqnEfbwV+yvMjzPXYIn+8v33u/O8Cn+6cN7u79mdRcb9twHFkHaXjy2wyM3+8HPhS+9z5R3bOm31co/ZfRf22ALYpSZpfRbZ/AUuAVfLl12LwniRJkiRJ0vDQ0VZ1Xxsdbb8EPkRHV019bXS0DdjXRkfbd4FP09HVsL42Otpq6mujo+1IOrqOa9j+JUmS1BAG70mSJA0T7XPnTwZ+B7yysOpW4H9kd81uC4wDgqxjbuv2ufMP7Jw3e2GV+3gVcGaevxu4AXiCbNS4zfLNxgGfAtYAPlD3E+q9342BvwAvKKy6F7gPWA7MALbK9w8wrUJZ7cDdJUnHdM6b3dGAau5UWL5koAyd82Yva587/wpg3wplSJIkSZIkqRU62urqa6Oj7UA6uhZWuY+W9LXlI/01pK+NjrZ2Cn1tdHR1NKSekiRJGpDBe5IkScPHV+ndmfg34IjOebNv60lonzt/JvAdsqkwAHYHfgi8rcp9nEbWmfhr4OOd82Y/UFL2rmR3Ce+YJx3ePnf+Pzvnzf5VHc9lpfa586eQdZSWdiaeAXy5c97sWwrbrk42vchhQBrMfuuwbcn/z5F1dlbjDp4P3it2mEqSJEmSJKk1yva10dG1sq+NjraG9rXR0bWyr42Otj59bXS0/ZOOrkH1tdHRVrGvjY6uWwrbtrKvTZIkSVUYN/AmkiRJGmrtc+dvCxxZkvQH4FWlgXsAnfNm3985b/ZbgZNLkg9pnzv/ZVXuam3gLOAtpYF7edn/BfYDbipJPrZ97vxJVZZdyefJph/p8YnOebPfUQzcy+uwqHPe7LM6581+KVnHaTO1l/x/fw1TBpcG+bVX2kiSJEmSJElN0tFWtq+tV+AeQEfX/XR09elro6Ot5r62XoF7Wdll+9roaGt4XxsdXe/oE7iX1WERHV1n0dHVir42SZIkVcHgPUmSpOHhCJ7/bfYUcFjnvNkr+tn+o8D9Jcsfr3I/TwIf7pw3u+ydtp3zZncBHyxJWh94fZVl99E+d/4awIdLks7pnDf72Gryds6bvaje/dZpjZL/u2rIV7rt+Pa581dtUH0kSZIkSZJUnz59bXR0DVlfGx1d5Ue16+hqaF8bHW19+tro6Kqqr42Ormb3tUmSJKkKTpsrSZI0PLy+5P8zOufNfri/jTvnzV7cPnf+ScCX86QD2+fOX6Vz3uwlA+znl53zZj8xQNkXts+dfw2wU570RuDsAcqtZDbQVrJ8TJ3lrNQ5b3Yn2XQkjbZayf/P1pCv+JqvDjwz+OpIkiRJkiSpTq8v+f8MOrr67Wujo2sxHW29+troaFuFjq4B+9ro6Oq3r42OrgvpaLuGYdrXRkdXJ0PT1yZJkqQqOPKeJElSi7XPnb8J2V23PeZXmfW8kv8nALtWkefPVZZdut1uVeYpZ7+S/2/qnDf7xkGUNdQmlvy/vIZ8xW0HO/WJJEmSJEmS6tXRNmb62ujoGs59bZIkSaqCwXuSJEmtt0Vh+boq891E78CxYjnl3FBl2aXbbdY+d/74KvMVvaDk/yvrLKNZSkfLm1JDvuK2TkEiSZIkSZLUOsO+r42OtrHQ1yZJkqQqGLwnSZLUetMLy49Vk6lz3uzlwMJ+yinn8SrrVNxuWpX5itYs+f+ROstoltKgu1VqyLdqP+VIkiRJkiSpuerqa6Ojy742SZIkNZ3Be5IkSa03ubD8XA15l5b8X81ocdWWvbSwXKxjtUrzPVtnGc1S2pG7fsWt+irdtisPqpQkSZIkSVJr2NcmSZKkEcPgPUmSpNZbWFieWkPeNfopp5xqyy5u11VlvqInS/5vq7OMZrml5P+12ufOX73KfBtXKEOSJEmSJEnNt7CwbF+bJEmShi2D9yRJklqvOMXFZtVkap87fx16d/xVM1XGplXWqbQOizvnzV5cZb6ih0r+36rOMprlxsLyTlXme1HJ/zc3piqSJEmSJEmqU119bXS0Na2vjY6usdDXJkmSpCoYvCdJktR61wPLSpb3qDLfXoXlK6vIs3uVZZdud3WVecr5T8n/L26fO7/eKUGa4QpgScnyvgNlaJ87fya9O2kXNLhOkiRJkiRJqs2Y6Wujo20497VJkiSpCgbvSZIktVjnvNnPApeXJL2zyqyHlvx/X+e82XdXkedtA23QPnf+asBrS5L+XWV9yjm/5P824JBBlDWkOufNfobe9T200rYVtlkO/KGhlZIkSZIkSVJtOroa0tdGR1dD+troaBuTfW2SJEmqjsF7kiRJw8NPSv7fo33u/Df1t3H73Pl7A28sSfpxlfvZt33u/FcOsM1n6T1FyKlVlt1H57zZVwEXlSR9o33u/HXrLa8JTi75f5v2ufPfWmnD9rnzpwEfKUk6r3Pe7CeGqmKSJEmSJEmqWq++Njra+u1ro6Ot7r42Otqa1tdGR1efvjY62oZzX5skSZIGYPCeJEnS8HAWcFvJ8intc+fvU27D9rnzdwDOBSJPegT4YQ37+mX73Pk7VSj7ncDckqRzOufNvr2GssuZC6zI/58BLGifO3/r/jK0z52/T/vc+a+psK69fe78VPLoGGT9VuqcN/s8ek8/8oP2ufN3LlOHVYBfAuvnSSuAzzWqHpIkSZIkSRqUPn1tdLSV7Wujo23QfW10tO1Uoew+fW10dDW8r42Otn772uho24eOtrJ9bXS0tdPRlkoeHYOsnyRJkmowodUVkCRJEnTOm720fe78Q4ELgUlkd+Ne0D53/hlkU7E+BKwFvBKYk28DkID3d86b/XiVuzqLbDqNy9rnzj8Z+CvwBLAx8BZ6T+HxOPCxQTwtADrnzb64fe78zwDfzJNeANzQPnf+r/P930vW4bge8CLgIGAb4Bjgj4Pdfx0OBy4G1iB7zS9qnzv/p8A/gMXAdsCHga1K8hzTOW/2zc2uqCRJkiRJksro6FpKR1ufvjY62qrqa6Ojq+a+NjramtLXRkfXxXS09elro6NtePa1dbSdD+w7wFafo6Ntbpn0renoumcIaiVJkjRsGLwnSZI0THTOm315+9z5s4HfAquTjZL8zvxRzjLgXZ3zZv+hht18gKxDb0fgg/mjnIXAKzrnzf5fDWVX1Dlv9rfa585fAhwHjCf7HXpI/hhWOufNvqF97vw3A78mC+BbFfho/ijnxM55s7/crPpJkiRJkiSpCh1dl9PRVnNfGx1dQ9bXRkdXQ/ra6Oj6Fh1tI6KvjSwwcvIA24zPH0VRJk2SJGlUcdpcSZKkYaRz3uy/k43s9gtgaYXNVgDnATt2zpt9Vo3lPwXsSTb1x5IymySyO3B37Jw3+6payq5i3ycAPdOQPNfPpouAM/PtWqJz3uy/kdX1t8DyCpvdDLyxc97sDzetYpIkSZIkSapeR1dNfW10dNXU10ZHV9V9bXR0NbSvjY6uEdPXJkmSpMoipdTqOkiSJKmM9rnzVwP2AzYBpgNPAfcDF3TOm/1klWXMAv7Vs9w5b3aUrGsD9gc2Ihtd7gFgQee82fc36Cn0V6/VgJeQPbe1yALkHiULiLuyc97sZUNdh2q1z52/Ntn7sCGwCvA/4NrOebOvbWnFJEmSJEmSVL2Otop9bXR0VdXXRkfbLEr62ujoipJ1Zfva6Oga8r62/LlV7Gujo2vY9LVJkiSpN4P3JEmSRrH+gvckSZIkSZIk1aC/4D1JkiSpDk6bK0mSJEmSJEmSJEmSJElSkxm8J0mSJEmSJEmSJEmSJElSkxm8J0mSJEmSJEmSJEmSJElSk42q4L2IeH1EnBQRV0bE/yLiuYhYGBGXRMTHImJSmTwdEZEGeGzTzz5fEBGn5/t7NiLujIhvR8S0Aeq6YUT8OCLui4ilEXFvXvcNG/BSSJIkSZIkqQ4R8eqI+HtEPBERiyPiqoj4SETU1Y8WEXtGxO8j4tGIWBIRN0XE5yNiSoXtXxQR34qIf+f9RUvyetyQp88YYH/2OUmSJEmSJKnl7Ger8nmllBpZXktFxEXA3sBS4EHgcWB9oOdFuxJ4WUppYUmeDuCLwH3AvRWKfntKqc+6iNgfmA+sAjyal7ENsCpwF7BXSunhMvm2BS4E1gS6gDuBzYG2vM77pJRuqf6ZS5Ikldc+d/4s4F89y53zZkfraiNJkjS8RcRc4Ov54l3AImB7shtgzwPekFLqrqG8dwA/B8YDDwCP5OVNBK4AZqWUnink+Qrwf8AK4KH8MQ1oz8t5HHh5SunqMvuzz0mSJGkodbTNoqSvjY4u+9okSZLKsJ+teqMteG8O0AlcnFJaVpK+B3AOMBM4MaX04ZJ1HWTBe8eklDpq2NdUsjdmHeD7wKdSSssiYi3g92RBhPNTSq8p5BsPXAdsC5wLvCul9ExErAacBrwxX79zLQepJEmSJEmS6hcRewIXAwl4Z0rpzDx9R+CvwAzgqJTSt6ssrx24BZgMHA18O6WUImKTvLytgR+klI4o5Hs5sDrwj5TSUyXpmwAnAwcAN6aUti/ks89JkiRJkiRJLWc/W21GVfBefyLiYOBs4MGU0oYl6R3UF7x3FPBN4GbghSmlFSXrNiYL7JsA7JJSuqpMPR4HNk0pPV2ybipwN7AW8MaU0m9rf6aSJEmSJEmqVUTMB14N/Dil9IHCurcDp5PP8lB602g/5f0A+BBwfkrpwMK6vcg6MJcBG5WbuaFCmeuS3SEcwFYppdtL1tnnJEmSJEmSpJazn602dc0hPEL1DFW4aoPKe2P+99TSwD2AfIrdv+eLb66Q7+zSNzfP9zTZCIEABzeonpIkSZIkSepHRKwBvCxf/FmZTc4BniLrlNu/ivICeEOl8lJKl5D1VU0EXldtPVNKjwBP5ovFPi77nCRJkiRJktRS9rPVbiwF7+2Z/72qwvr9I+KciPhnRPw6Io6OiPXKbRgRE4Bd8sWLK5TXk/7iQvoedeaTJEmSJEnS0NgZmAQ8S5m+o/wO4CvyxWr6bDYG1s//b1gfUERsBawJPA3cXlhtn5MkSZIkSZJazX62Gk1oRCHDVT4H8frAQcA8YDHwmQqb71tYfhPQEREfSimdWljXThaxCXBXhfJ60rcsqc8ksoOqmnztETGxmuEhK4mInjmRV/S7oSRJkiRJ0sg0Pv/7QKUNUkozqyinp//m3pTS8grb3AW8tGTbaspbCjzYT3ml21YUEWsDewHfzJM+k1J6pmR9U/ucxiL72SRJkiRJ0ihnPxut6WcblcF7EfFx4NhC8u+Az6eUbiik/w/4GvBbshd3CVkU6OeAVwEnR8TjKaU/lOSZXvL/k5TXk166bRvPj3Y4UL5xwBpk8ycPyrhx48YPvJUkSZIkSdLI0t3d3aiievpvKvXXlK6b3s82xfIWppRShW36LS8idgKuLiRfA7w2pfTHQnpL+pzGorHez7b+apUO5/r9b3E0vExJkiRJklQb+9lWano/26gM3iOLAr2YbHS8TYAZZPMkvy0ivpBSWnmHbErppDL5L4mI2cC5ZPMmHxsRfyw5CKaUbPtchToszf+uUpJWS75i3nqsGDdu3PgVK7whWJIkSZIkjT7jx4+nu7t7RZV3/fanp8+mUn8NlO/rGcryFpH1bwWwAbARsD3wroi4JKX0RJn99bfPRvY5jUX2swF0tA1BmV2NL1OSJEmSJNXEfrY+++tvnw3tZxs38CYjT0rpnJTSPimlF6eU1iObi7gT+CxwQpVlJGBuvrg5sEPJ6mdL/p9UoYjJ+d8ldeYr5pUkSZIkSdLQ6OmzqdRfA+X7eoasvJTSHXn/1t4ppU2BTclmjjgYWBARpTfl2uckSZIkSZKk4cB+thqNyuC9opTSZcCrySIfD4+ITarMdxvQE125Rcmq0mERKw3hWG4YyC6gu7C+Ur5u4Klq6ilJkiRJkqRBqWaqjmqm/CiWNy0iKs0JWkt5pJTuAw4BrgVemP/fwz4nSZIkSZIkDQf2s9VoTATvAaSUHiSbr3gcsGMNWZflf0ujLDtL0jerkK8n/faSOjwH3Ftlvs6U0rIK20iSJEmSJKlxevpvNi7caVuqT19PFeVNJpuKY7DlAZBS6gb+ki++qCTdPidJkiRJkiQNB/az1WjMBO/lJhT+9isi1gbWzRfv70lPKS0HrsoX966QvSf9skL6ZYX11eaTJEmSJEnS0Lia7EbNKZR01vWIiInAbvliNX029wIP5f83ug+oUv+WfU6SJEmSJElqNfvZajRmgvciop3nR9y7tspsnwCCbEjEKwrrfpP/nRMR4wv72hh4Wb54boV8b4mIqYV8U8nmUwb4dZV1lCRJkiRJ0iCklJ4C/p4vvq/MJgcDawCPAwuqKC8Bv61UXkTsBWxD1pF5XrX1zO9Wnp0vXlNYbZ+TJEmSJEmSWsp+ttqNmuC9iNglIo6JiD5DFkbEK4E/k0VK/imldGeevl1EnBgR2xW2nxIRnwU+nSd9Ix8WsdSPgMeAFwDfzSNDiYi1gDPyff05pXRlId+5wC3AWsApEbFqnm814JQ8/Qbgd3W8DJIkSZIkSarPV4EEvD8i3taTGBE7At/NF79Z2kcUER+PiM6IOKtMed8CngNeERFHRUTkeTYBTs63+WlK6aHSTBFxakTs3rN9Sfp2wO/JOiMfom/noH1OkiRJkiRJGg7sZ6tBZAGKI19EzAL+lS8+RDbN7SRgY2Bann4F8OqU0mN5np3IhmsEeJTn5yx+AbBq/v/PgMNSmRcqIl4K/JFsqMee/D15O4E9iwdGnm974N/AdLJR/e4AtgDagCeAl6SUbqrl+ZcTEcvHjRs3fsWKFYMtSpIkSZIkadgZP3483d3dK1JKxakt6hIR/wd8JV+8C1gEbE92A+x84HUppRUl23cAXwQuSCnNKlPeu8g69MYBDwCP5OVNBK4E9kspLS7k6emDejqvw3JgQ2AG2QwRjwCvSSkVZ4loWp/TWGQ/W66jbQjK7Gp8mZIkSZIkqSb2s/XZX9P62Rrygg8T1wIfA14KbEcWHTmJbJjF/wBnA79MKS0vydMJfB7oGUJx6zzPI8CfyKIy/1pphymlf0TErsDngAOAF5IdIL8FvpJSerJCvhvyaNIvAK/K8z2a1/FLKaX763j+DZVSYsWKFYyW4E5pqIwbN45x48ZRCNSWJEmSRoSUEt3d3XR3d7e6KhrDIoLx48cPi/OqlNJXI+Ja4EhgF2A94HqyjsETSjsUqyzvtIi4A/gMWf/TtmQdhWeSzfTwbJls7yLr39oN2IhsGpGngEvI+qt+OJL7nMai0dTPNnEIyly2bNkQlKqRaDh9H0iSJEm1sp9Nw8FwOq+yn616o2bkPfVVzx3BixYtoquri0WLFvmlIlVpwoQJTJ8+nTXXXJNx40bNbOSSJEkaxbq7u3niiSd48sknWb58+cAZpCE2btw4Vl99ddra2lh99dWrztfoO4KlSuxny7zgV3s0vMyb33ppw8vUyFXv94EkSZLUKvazabixn23k8QXXSk888QQPP/xwq6shjTjLly/n0UcfZcmSJcycOXNYRLFLkiRJlaSUeOCBB1i0aFGrqyKt1N3dzVNPPcVTTz3FjBkzWHPNNVtdJWlQ7GeT6uP3gSRJkkYS+9k0HHleNfIYvCcguxO4p0NxlVVWYfr06ayyyioGIUkDWLFiBV1dXTzxxBMsWrSIhQsXMn369FZXS5IkSaroySefXNmhuOaaa9LW1sb48eNbXCuNZSkllixZwpNPPsmSJUt4+OGHmTRpkiMuacSyn602W2yxRauroGHC7wNJkiSNNPazabjxvGpkMnhPAHR1dQFZh+LGG2/s1J9SlSZOnMiUKVNWBvE9/fTTBu9JkiRpWOvpUGxra2PGjBktro2UmTRpElOnTuXee+9lyZIldHV12amoEct+ttpMnDix1VXQMOL3gSRJkkYS+9k0HHleNfLYcyRSSiu/VKZPn26HolSHqVOnAvDMM8+QUmpxbSRJkqTyUko888wzwPO/YaXhYty4cStvhlq0aJHnVhqR7GeTBs/vA0mSJI0E9rNpOPO8amSx90isWLGC7u5uILsjWFLtJk+eDGQ/0lasWNHi2kiSJEnlrVixYmVHTc9vWGk46emX6O7u9txKI5L9bFJj+H0gSZKk4c5+Ng13nleNHAbvqVeEbUS0sCbSyFX62TFqXZIkScOV538a7jy30khnOys1ht8HkiRJGu48/9Nw53nVyGHwniRJkiRJkiRJkiRJkiRJTWbwniRJkiRJkiRJkiRJkiRJTWbwniRJkiRJkiRJkiRJkiRJTWbwniRJkiRJkiRJkiRJkiRJTWbwnjRGzZkzh4jg1FNPbXVVJEmSJElldHR0EBF0dHQ0pLwFCxYQEcyaNash5UmSMvazSZIkSdLwZ1+bhiuD96Qq3HbbbUQE48aN4/HHHy+7zc9//nMigojgnHPOKbvNgw8+uHKbzs7OIazx0Hv66af57ne/y0tf+lLWX399Jk2aRFtbGzvttBMf/ehHueqqq1pdxbp0dnbS0dFhZ6skSZI0Rnn+19fChQvp6OjguOOOa3VVJI0RY62dtZ9NkiRJ0mhlX1tf9rWpaEKrK6CR5e83PdzqKtTkZdvOaEg5W221FTNmzODhhx/m4osv5qCDDuqzzUUXXbTy/wsvvJCDDz64zzYXXnghADNnzqS9vb0hdWuFP//5z7zrXe/iscceA2DDDTdkxx13ZPHixdx6661ce+21HH/88Xz4wx/mhBNOaHFta9PZ2ckxxxzDfvvtx5w5c1pdHUmSJKkl2ufOb3UVatY5b3ZDyhlO539rr702W2+9NWuvvXZd+Rtl4cKFHHPMMWyyySZ8/OMfb2ldpFHl1j+3ugbDlv1s9rNJkiRJo0pHW6trUJuOroYVZV9bX/a1qciR96QqveQlLwGe/1Iouuiii5g2bRrTpk3rd5vSskaiP/zhD7z2ta/lscce45BDDuGWW27h/vvv54orruCmm27iscce4/TTT2frrbfu9SUrSZIkSSPFcDn/O+KII7jllls44ogj6i5DkkYi+9nsZ5MkSZI0etjXJvXP4D2pSj1fAuU6yh577DFuueUW9tprL/bcc0+uu+46nnrqqT7b9XzR7LvvvkNb2SHyyCOP8O53v5sVK1Zw9NFHc+aZZ7L11lv32ma11Vbj7W9/O9deey3vec97WlRTSZIkSaqf53+S1DpjpZ21n02SJEnSWGFfm9Q/g/ekKvV8oVx55ZU888wzvdb1fMnss88+7L333nR3d3PJJZf02uapp57i+uuv71VWjxtvvJFDDz2UmTNnMmnSJGbMmMGb3vQmLr300rJ1mTNnDhHBqaeeyt13382cOXPYcMMNmTBhAh0dHSu3W7x4MZ/5zGfYdNNNmTJlCu3t7Xzyk59k0aJFdb0GJ5xwAk8++STbbbcdX/3qV/vddvLkyXzsYx/rk/74449z9NFHs/XWW7PKKqswffp0Zs2axemnn05Kqc/2HR0dRESv51Xq1FNPJSL6TL1Rmr506VI6OjrYYostmDJlChtttBGf+MQnWLx4ca88s2bNYv/99wfgggsuICJWPkby9CuSJEmSajNU539PPPEE//d//8f222/PaqutxtSpU9ljjz34yU9+Qnd3d596DHQ+dPbZZ7PHHnuw2mqrsfbaa3PQQQdx9dVXs2DBAiKCWbNmVXyO3d3dfO9732P77bdnypQpzJgxg/e97308+uijvbabM2cOm266KQD33HNPr/OkiFi5XUqJ0047jX333Zdp06YxadIk1ltvPXbZZReOPvpo7r///op1kTS22c9mP5skSZKk0c2+tufZ16ZyJrS6AtJIseOOO9LW1kZXVxeXXXbZys4n6P2F0vMlcOGFF/LKV75y5TaXXHIJ3d3drLXWWmy77bYr08877zze8pa3sHTpUqZNm8aOO+7IPffcw29+8xt+97vf8aMf/YjDDjusbJ1uvfVWjjzySJYsWcJ2223HGmussbJBX7x4MQcccACXX345EcF2221Hd3c3xx57LAsWLGCrrbaq+TU466yzADj88MOZMKH25uOOO+7ggAMO4L777mPSpElsv/32LFy4kAsuuIALLriA888/f2VnYKMsW7aMV7ziFVx44YVsu+22tLe3c/vtt3Psscdyww03cP7556/c9oUvfCGPP/44N9xwA2ussQYvfOELV65bf/31G1YnSZIkScPbUJz/3XjjjRx44IE88MADTJo0iS222IKlS5dy+eWXc9lll3H++edz9tlnV30+9OUvf5kvfOELAGywwQZssMEGLFiwgL322ovPf/7zA+Y/9NBDOeOMM9hyyy3ZYostuPXWWzn55JO57LLLuPLKK5k8eTIAW221Fbvuuiv//e9/mTx5MrvuumvZ8o466ii+853vALDxxhuz1VZb8dhjj3HDDTdw1VVXsddeezFz5syqnpukscV+NvvZJEmSJI1u9rXZ16b+OfKeVKVx48ax1157AX2Hc73wwguZNGkSu+22G7vvvjsTJ04suw1kXzo9XxAPPvgghx56KEuXLuVjH/sYDz/8MFdccQUPPfQQX/3qV+nu7ubDH/4w1113Xdk6fetb32LfffflwQcf5Morr+Tmm2/m05/+NACf//znufzyy9lkk024/vrruf7667nxxhu5+uqrefjhhzn33HNrev6PPfYYt99+OwD77bdfTXkhiwx/29vexn333cd+++3Hvffey5VXXsmdd97Jn//8Z1ZbbTVOO+00fvSjH9Vcdn/OOeeclUPt3nDDDdxyyy1cfPHFrLHGGvztb3/jL3/5y8ptjz/+eI4//ngAdt55Zy666KKVj3POOaeh9ZIkSZI0fDX6/G/x4sW87nWv44EHHuCjH/0ojz76KDfeeCN33HEHN9xwA9tttx2//vWvOfHEE6uq3+WXX77yTuEf/vCH3H///SvPJQ8++OCKdw/3uOSSS1iwYAGXXXYZt912GzfccAM33ngjM2fO5MYbb+SUU05Zue1nP/vZledD6623Xq/zpJ7n/eijj3LsscfS1tbGRRddxD333MPll1/OXXfdRVdXF2eeeSabbbZZVc9N0thjP5v9bJIkSZJGN/va7GtT/wzek2rQMwRrz5cDZFN7XH311ey6665MmTKFVVZZhRe96EVcfvnlPPfccyu362loS4dxPfHEE3nqqafYaaedOO6445g0aRKQfXl99rOf5dWvfjXLli3j29/+dtn6rLPOOpxxxhmsueaaK9OmTJnC008/zUknnbRyH9ttt93K9TvuuCPHH388y5Ytq+m5P/DAAyv/7xnGtRb/+Mc/VkaPn3XWWcyYMWPlule+8pV88YtfBOAb3/hG2Wk96rV8+XJ+/vOf97oDeo899uD9738/AH/+858bti9JkiRJo0cjz/9OPvlk7rzzTt7whjfwve99jzXWWGPltttuuy1nnHEGEcF3v/vdqup27LHH0t3dzfve9z4++MEPrgxcWXXVVfnZz37GJpts0m/+ZcuWcfzxx7P77ruvTNtqq604+uijgdrPk+688066u7s54IAD2HvvvXutmzJlCocccgg77LBDTWVKGjvsZ7OfTZIkSdLoZ19b9exrG3sM3pNq0PNl8J///IcVK1YAcOmll7Js2TL22WefldvtvffePPvss1xxxRUAPPfcc1x++eUA7Lvvviu365lK4ogjjii7v4997GO9tit605vexGqrrdYn/cILL+SZZ55hk0024VWvelWf9a973evYcMMN+3+yBU8//fTK/8vtcyA9z+Hggw9mvfXW67P+gx/8IJMnT+aee+7h1ltvrbn8SnbaaaeyQ83utttuANx1110N25ckSZKk0aOR53+/+c1vAFYGNxTtsMMOtLe3c9ddd3H//fcPWLe///3vALznPe/ps27ixIm8853v7Df/9OnTeeMb39gnvd7zpI022gjIpr689957a8orSfaz2c8mSZIkafSzr6169rWNPQbvSTXYbbfdmDx5MosWLeKaa64Bes/B3qMn+rln3X//+1+effZZVl99dXbeeeeV2912220AK+dlL+q5k/fhhx/mqaee6rP+BS94Qdl8PeVus802ZedwHzduXK87ZKsxderUlf8vXry4pryldar0XKdOnbryS6hn20bYfPPNy6avu+66ACxatKhh+5IkSZI0ejTy/O/6668H4Atf+AL77LNP2cdjjz0G9B6NqZwnn3xy5baV7rAd6M7bRp8nbbjhhhx88ME8+OCDbLHFFhx44IF8/etf56KLLmL58uU1lSVp7LGfzX42SZIkSaOffW3Vs69t7DF4T6rB5MmTVw512jOc60UXXURE9BqutOfLpXQbgD333JMJEyas3K6nke5ptItKp7wovSO3R6U7c3vKXWeddSo+l9Kyq1F6B/Hdd99dU97SOlV6rqV1Kvdc61XpNRo3Lmv+Gjl1iCRJkqTRo5Hnf11dXQBceeWVXHzxxWUfPedBS5Ys6bdePUEeEcHqq69edpvSoJByhuI86bTTTuOLX/wi6667Lueffz6f/exneclLXsIGG2zAt7/9bbq7u2suU9LYYT9bbexnkyRJkjTS2NdWG/vaxhaD96Qalc7FvmLFCv7zn//wghe8gDXXXHPlNuuuuy5bbLEFF198MSmllV8sPXl79DT+jzzySNl9Pfzwwyv/H+gLoVy5jz76aMVtKu2zkrXXXpstt9wSgAsuuKCmvKV16m+/Pc+39Ln23NFc6QutnruTJUmSJKkajTr/6zkfuv3220kp9fuYNWtWv3Xq6QxMKVU8H2pkoEa1pkyZQkdHB/fffz8333wzJ510Eq997Wt5/PHHOeqoo/jud7/b9DpJGjnsZ6uN/WySJEmSRiL72qpnX9vYYvCeVKOeedQvuugirrnmGhYtWtRrGNce++yzDwsXLuT666/nkksuAfp2KvZMqXHTTTeV3deNN94IZHfKrrHGGlXXsafcW2+9tWxnXHd3N7feemvV5fV461vfCsCPf/zjlfPQ11qnSs/16aef5r777uu1LTz/ZVmpg/SOO+6oqR4DKTf9iSRJkqSxqVHnfz3TGt5www2DrtP06dNZe+21AbjuuuvKbtMzdUij1HqetM0223D44Ydz3nnnceKJJwLwk5/8pKF1kjS62M9mP5skSZKk0c++tox9bSoyeE+q0V577cX48eN55JFH+NnPfgZQ9gulZ2jXH/3oRzzxxBNMmjSJF7/4xb22OfDAAwE44YQTyu7r+9//fq/tqrXPPvuw6qqr0tnZyV//+tc+688777wB53Yv54gjjmDatGnceOON/N///V+/2y5dunRl/eH553DOOefw0EMP9dn+pJNOYunSpWyyySZsvfXWK9M322wzAK644oo+eRYvXsxZZ51V8/PozyqrrAIMPHyuJEmSpNGvUed/b3zjG4HsHK8RUwq+/OUvB+DUU0/ts2758uWcfvrpg95HqcGcJ+2xxx4APPjggw2tk6TRw342+9kkSZIkjQ32tWXsa1ORwXtSjaZOncqOO+4IwCmnnAL0/4XSs82uu+66shHu8f/+3/9jjTXW4JprruHII4/kueeeA7I7dr/5zW8yf/58Jk6cyCc/+cma6rjGGmtw2GGHAfChD32Im2++eeW66667jo9+9KNMnDixpjIhuzP5lFNOYfz48XzjG9/g7W9/e587i5csWcLZZ5/NzjvvzMknn7wy/YADDmC33XZj6dKlvO1tb+s1rcf555/PMcccA8DcuXN7RZrvv//+TJkyhf/+97/8+Mc/Xpm+cOFC5syZw+OPP17z8+jPpptuCmR3Lvc3HYokSZKk0a9R538f+MAH2GyzzfjXv/7FO97xDv73v//1yr9o0SLOPvtsPvGJT1RVr49//ONEBD/96U973WW7ZMkSDjvsMO6+++4anuXA1llnHaZOncojjzzS6/yyxz/+8Q+OOuqoPiNALVq0iG9961sAvOhFL2ponSSNHvaz2c8mSZIkaWywry1jX5uKDN6T6tAzJOuzzz7LBhtssLIjqtQ222zDWmutxbPPPgs8PwRsqQ022IBf/OIXTJo0ieOOO4711luP3XffnfXXX59Pf/rTjBs3jhNOOIEddtih5jp+5StfYZddduHuu+9mu+22Y4cdduCFL3whO+20E+ussw5vetObai4T4PWvfz2/+93vWGuttTjzzDPZZptt2Hjjjdl9993ZbrvtWHPNNXnrW9/KLbfcwn777bcyX0RwxhlnMHPmTBYsWMDGG2/MLrvswpZbbsmBBx7IokWLOPTQQ/nABz7Qa3/Tp09feffxBz7wAWbOnMmuu+7KBhtswIUXXjjgncm1WmeddTjggANYtGgRm2++OXvssQezZs3ikEMOaeh+JEmSJI0MjTj/W3311Zk/fz6bbropZ555JjNnzmTbbbdljz32YOutt2batGm89a1vXTkNyEB23313Ojo66O7u5vDDD2fmzJnsvvvurLfeepx55pl0dHQA2WhWjRARHHzwwUDWMbjbbrsxa9YsZs2aBWTTM377299mu+22Y91112W33XZjp512YsaMGZx++um0tbVx7LHHNqQukkYf+9nsZ5MkSZI0dtjXZl+b+prQ6gpoZHnZtjNaXYVh4SUveQnf+973gPKR4JA1uHvttRd/+MMfVuYp56CDDuLKK69k3rx5/POf/+Saa65h2rRpvOENb+Coo45izz33rKuOq6++OgsWLOArX/kKZ511Frfeeivrr78+Rx55JMcccwxHHHFEXeUCvOY1r+Guu+7ixz/+MX/605+46aabuOaaa5gyZQrbbLMN++23H+9973v7dIZuscUWXH311XzjG9/g97//PTfeeCOTJ09m33335bDDDuMd73hH2fndP/e5z7Hmmmvygx/8gDvuuINly5bx5je/ma997Wv8/e9/r/t5VHLGGWcwd+5c/va3v3HllVeyfPlyNtlkk4bvR5IkSRquOufNbnUVho1Gnf9ts802XHvttZx44on89re/5eabb+auu+5i/fXXZ7/99uPVr351TcEfX/jCF9hmm234zne+w/XXX88zzzzDPvvswzHHHMPDDz8MZHczN8r3vvc9pk6dyu9//3uuvfZali1btnLdS17yEr7//e/zt7/9jRtuuIGbbrqJiRMnssUWW/DKV76SI488kvXWW69hdZFGja1f1eoaDAv2s9nPJkmSJI16HV2trsGwYV9bxr42lYpGzP+s4Skilo8bN278ihUr+t1u2bJl3HHHHUDW6VPPNA/SWOfnSJIkSSOBv1vHhu985zt86lOf4mMf+xjHHXdcq6tTk1qP0fHjx9Pd3b0ipeQNqhpS9rPlOtqGoEwvYqmvUf9ZkiRJ0ojnb9axY6T2tdnPNnI4ba4kSZIkSdIosWLFCk477TQA9t577xbXRpIkSZIkSRq57GtTMxi8J0mSJEmSNML87Gc/48ILL+yV9sQTTzBnzhyuu+46NthgA1772te2qHaSJEmSJEnSyGFfm1rJoQ4lSZIkSZJGmAsvvJD3v//9rL766my++eaklLj55ptZtmwZq666Kr/4xS+YMmVKq6spSZIkSZIkDXv2tamVDN6TJEmSJEkaYd797nezbNkyLr30Uu68806ee+45NthgA1760pdy9NFHs/XWW7e6ipIkSZIkSdKIYF+bWsngPUmSJEmSpBFm//33Z//99291NSRJkiRJkqQRz742tdK4VldAkiRJkiRJkiRJkiRJkqSxxuA9SZIkSZIkSZIkSZIkSZKazOA9SZIkSZIkSZIkSZIkSZKazOA9MW7c84fBihUrWlgTaeTq7u5e+X9EtLAmkiRJUmWlv1VLf8NKw0Vpv0Rpf4U0UtjPJjWG3weSJEka7uxn03DnedXI4bsjxo0bx4QJEwDo6upqcW2kkWnx4sUAjB8/nvHjx7e4NpIkSVJ5pb9Xe37DSsNJT7/EhAkT7FTUiGQ/m9QYfh9IkiRpuLOfTcOd51Ujx4RWV0CtFxFMnz6dRx99lCeeeIIVK1YwdepUJk+e7Ahi0gC6u7tZvHgxjzzyCABTp071cyNJkqRhKyKYOnUqCxcuXPkbdrXVVrPzRi2VUmLp0qU8/fTTKzsVp0+f7rmVRqTR3s82cQjKXLZs2RCUqpHI7wNJkiSNJPazaTjyvGpkMnhPAKy55posWbKERYsW0dXV5Z3BUh0mTZrE2muv3epqSJIkSf1ae+21eeaZZ3juued4+OGHW10dqY/VV1+dNddcs9XVkOo2mvvZXjAEZd5xxx1DUKpGA78PJEmSNNzZz6bhzvOqkcHgPQHZlB4zZ85k4cKFPP300zzzzDOklFpdLWlEGD9+PFOnTmXttddm4sShuAddkiRJapyJEyey8cYb89hjj/H000+zYsWKVldJIiJYddVVmTp1KtOmTfNuYI1o9rNJ9fP7QJIkSSOJ/WwajjyvGnnCjqPRKyKWjxs3bnw9XxApJVasWGHHojSAiGD8+PF+4UmSJGlE8txPw8FgzqvGjx9Pd3f3ipSSN6hqSNnPlpn41cbPOLDs/x5reJkamexnkyRJ0kg2ms79NHLZzzYy+YKrrIhgwgQPD0mSJEkazTz3k6ShZ1vbP2cxkCRJkjQaeO4nqV7jWl0BSZIkSZIkSZIkSZIkSZLGG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MoP3JEmSJEmSJEmSJEmSJElqslEVvBcRr4+IkyLiyoj4X0Q8FxELI+KSiPhYREzqJ++eEfH7iHg0IpZExE0R8fmImDLAPl8QEafn+3s2Iu6MiG9HxLQB8m0YET+OiPsiYmlE3JvXfcM6n74kSZIkSZIkSZIkSZIkaYSIlFKr69AwEXERsDewFHgQeBxYH+gJiLsSeFlKaWEh3zuAnwPjgQeAR4DtgYnAFcCslNIzZfa3PzAfWAV4FLgP2AZYFbgL2Cul9HCZfNsCFwJrAl3AncDmQFte531SSrfU+TKU7mf5uHHjxq9YsWKwRUmSJEmSJA0748ePp7u7e0VKaUKr66LRzX62XEfbEJTZ1fgyJUmSJElSTexna51RNfIe8FNgf2BqSmmzlNJuKaWZwJ7A/cAuwFdLM0REO/AzssC9o4GNUkovArYEbgV2A75Z3FFETAV+RRa4931gw5TSLsDGwMXAZnm5xXzjgXPIAvfOBTbI820I/AZYC/hVRIy290aSJEmSJEmSJEmSJEmSlBtVAWIppVNTSgtSSssK6ZcCn8gXX1/IdhQwGTg/pfStlA9FmFK6B3hvvs3hETGjkO+DwDrAzcAnevaZUnoceDuwHJgdES8q5HsjsC3ZCHvv6RnRL6W0GJiTp+8AvK62Zy9JkiRJkiRJkiRJkiRJGilGVfDeAHqmoV21JyEiAnhDvthnlLyU0iV5von0DaZ7Y/731JTSikK+e4G/54tvrpDv7JTS04V8T5ONygdwcH9PRpIkSZIkSZIkSZIkSZI0co2l4L09879XlaRtDKyf/39xhXw96S/uSYiICWRT8NaUL7dHnfkkSZIkSZIkSZIkSZIkSaPEhFZXYChFxHiy4LyDgHnAYuAzJZtsmf9dCjxYoZi7CtsCtJONxle6fsB8ETGJLGCwmnztETGxOAWwJEmSJEmSJEmSJEmSJGnkG5Uj70XExyMiAcuB+4AfAP8A9kgpXV6y6fT878KUUqpQ3JOFbYv/P0l55fK18fxrPlC+ccAaFbaRJEmSJEmSJEmSJEmSJI1gozJ4D3iAbPrZy4GH87T9gbflo/H1mJL/fa6fspbmf1cpk6+/vIPNV8wrSZIkSZIkSZIkSZIkSRolRmXwXkrpnJTSPimlF6eU1gP2ADqBzwInlGz6bP53Uj/FTc7/LimTr7+8g81XzCtJkiRJkiRJkiRJkiRJGiVGZfBeUUrpMuDVZKPaHR4Rm+SreqaonRYRUSH79MK2xf9Lp8UdKF8X0F1lvm7gqQrbSJIkSZIkSZIkSZIkSZJGsDERvAeQUnoQuIbsOe+YJ9+e/50MbFAh62aFbSEbxW9ZYf2A+VJKzwH3VpmvM6W0rMI2kiRJkiRJkiRJkiRJkqQRbMwE7+UmFP7eCzyU/793hTw96Zf1JKSUlgNX1ZqvsFxrPkmSJEmSJEmSJEmSJEnSKDFmgvciop3nR9y7FiCllIDf5mnvK5NnL2AbslH2zius/k3+d05EjC/k2xh4Wb54boV8b4mIqYV8U4GD88Vf9/+MJEmSJEmSJEmSJEmSJEkj1agJ3ouIXSLimIjoMx1tRLwS+DPZiHt/SindWbL6W8BzwCsi4qiIiDzPJsDJ+TY/TSk9RG8/Ah4DXgB8NyIm5vnWAs7I9/XnlNKVhXznArcAawGnRMSqeb7VgFPy9BuA39X+KkiSJEmSJEmSJEmSJEmSRoJRE7wHTAW+ANwZEf+LiCsi4tqIeJIscG8b4Arg3aWZUkp3A4cB3cA3gfsi4irgdmBr4ErgqOLOUkpPAYcAzwIfBR6IiP+STcW7N9AJvLdMvhVko+s9CbwJeDDP90C+/ATw1pRS96BeDUmSJEmSJNUsIl4dEX+PiCciYnFEXBURH4mIuvrRImLPiPh9RDwaEUsi4qaI+HxETKmw/VYR8ZmIOD8iHoqIZXld/hUR76lUj4iYFRFpgMcH63kOkiRJkiRJUq3sZ6vyeWUzx458ETEdOBR4KbAdMAOYBDwOXAOcDfwypbS8Qv69gM8AewGrkQXfnQl8I6X0bD/73Q74HHAAMI0sCO+3wFdSSk/2k28jsmDDVwHrAI8CfwK+lFK6v7pn3b+IWD5u3LjxK1asaERxkiRJkiRJw8r48ePp7u5ekVKa0IjyImIu8PV88S5gEbA92Q2w5wFvqOWGy4h4B/BzYDxZn9EjeXkTyW4ynZVSeqZk+/FAad/V/cBDwMbAunna+cDriv1VETEL+BfwFHB9hSp9K6X0+2rrr+fZz5braBuCMrsaX6YkSZIkSaqJ/Wy99jWLJvazjZrgPfVlp6IkSZIkSRrNGtmpGBF7AhcDCXhnSunMPH1H4K9kN4oelVL6dpXltQO3AJOBo4Fvp5RSRGySl7c18IOU0hEleSaQ3eB5AnBKSumuknVvAU4FVgG+k1L6VGF/s8g6FS9IKc2q7dlrIPaz5QzekyRJkiRpVLKfrdf+ZtHEfrbRNG2uJEmSJEmSVK/PAQH8tKdDESCldC3wiXxxbkRMrLK8o8g6FM9PKX0r5XfQppTuAd6bb3N4RMwoybMC2Cyl9PnSDsU839nAMfnie+udXkSSJEmSJEkaYvaz1cBOPkmSJEmSJI1pEbEG/H/2/j3M1quqE/2/Izs7FyRUYuQaDcUlkIRgmkBESFDAmMYukQYMN7vtAMLPtltF7GDpAV2NgMVFjtJ6DiqQyHnkarg1JYrBRjF0RyA2bQjRQCgSAoQQksqFXPeevz/WW0llpVbtVbVXrdq76vN5nvW8tznGO1ft/dd4xpozp3WXb19hyPvT3ybjyCRPGSFfJXnmsHyttU+n/2vhnUmesex+a61du0rqj3fHI5Lcd0/zAAAAAIBJUmdbO817AAAAAGx3j0lyUJJbklw4+LC1dnuSz3SXjx8h39FJHtidnz9kzNL9UfItOWTZ+c3D3l1V51TVJ6rqv1fV71TVv1rDOwAAAABgvdTZ1miv9ykGAAAAgE20o6q+Nuxha+37R8hxTHe8vLV2x5AxlyX5sWVjR8l3a5Kvr5Jv+dhRPKc7XtRau37ImId0nyU/mf42JH+Y5Jdba7vW8D4AAAAAtg91trubSJ3NynsAAAAAbHdHdMfVttJYenbEKmMG813XWmtjyJeqOiHJL3SXb1hhyM1Jzk6/8HlUkoOTHJfk95K0JP8pyetHeRcAAAAArJM62xpZeQ8AAACA/dmuEX/1u5qlbTJuW2XMrd3x0Ennq6rDk5yb/pYjf9Fa+/8Gx7TWLkhywcDtS5L8SlUtpF9cfFlV/WFr7St7eicAAAAA2446WyZfZ7PyHgAAAADb3S3d8aBVxhzcHW+eZL6qOjjJh5I8IskXkvy7Ed4/6A+SfC3JjiQ/tY54AAAAABiFOtsaad4DAAAAYLsbZWuNUbb8GMx3eFXVevNV1YFJ3pvkR5MsJDm9tTbK+++mtbYryT90lw9fazwAAAAAjEidbY007wEAAACw3V3aHY/uCnkreejA2FHyHZzkQevJ1xUjz07yjCTfSHJaa+3rI7x7mNu747DvBwAAAAB7S51tjTTvAQAAALDd/WP6RbdDkpw0+LCqdiY5ubu8YIR8lyf5Znd+ypAxS/eH5fuD9LfuuCbJj7fWvjzCe1fzqO74tb3MAwAAAADDqLOtkeY9AAAAALa11tr1Sc7rLl+8wpAzktwn/QLfJ0fI15J8cFi+qnpikmPTL2R+ZIXnr03yC0luSPK01toX9vglVlFVpyc5obs8b7WxAAAAALBe6mxrZ5sMAAAAAEhem+RpSX6uqj7ZWnt3klTViUne3I15Q2vttqWAqnpZkpcl+V+ttecN5Htj+gXF06vqrCRvaq21qnpwknd0Y97WWvvm8qCqenmS30hyc5KfbK19dpTJV9V7kvxxkk+21nZ39yrJv03y9m7Yx1tro/yiGdgf9aY2IOfi+HMCAACw1amzrUH1GxTZiqrqjgMOOGDHrl27NnsqAAAAAGO3Y8eO7N69e1drbSw/UK2q/yvJa7rLy5LcmP4vaQ9IMp/kGa21XcvG95L8VpK/ba09eYV8P5vk7C7+yiTf6vLtTPK5JD/aWrtp2fgHpb/dRnVjL11luj+9vCBZVdclmUpyU5IvJbk1yUOS3Lcb8pkk/6a19u09/iG4B3W2juawfZt/HwAAANZJnW3z6mxW3gMAAACAJK2111bV55P8SpLHJnlAkn9KvzD4B8sLiiPme2dVfSnJryd5YpLj0y9WvjvJ61trtwyEHJR+QTFJ7td9hjlk4Ho2yZOTnJjk6CSHJbkuySeSvCfJn7bWbl/L/AEAAABgPdTZRmflvS3ML4IBAACArWzcvwiGYdTZOlZ227f59wEAAGCd1Nk2zwGbPQEAAAAAAAAAAADYb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DDNewAAAAAAAAAAADBhmvcAAAAAAAAAAABgwjTvAQAAAAAAAAAAwIRp3gMAAAAAAAAAAIAJ07wHAAAAAAAAAAAAE6Z5DwAAAAAAAAAAACZM8x4AAAAAAAAAAABMmOY9AAAAAAAAAAAAmLAt07xXfadW1Rur6n9V1XVVdVtVfb2qzq2qpwyJ61VV28Pn2FXee1xV/VlVfaOqbqmqL1fVm6rq8D3M96iq+uOquqKqbq2qy6vqj6rqqL38UwAAAAAAAAAAALCPO3CzJzBGT01yXne+O8mXktyU5Jgkz0ryrKp6TWvtVUPir0hy+ZBn313pZtcQOJ/k0CRXJ/lCkmOT/GqSZ1bVE1trV60Qd3ySTyX53iSLSS5K8rAkL03y7Ko6tbV2yepfFwAAAAAAAAAAgP3Vlll5L0ml37D3C0m+r7X2yNbaSUmOTPI73ZhXVtVPDol/R2vt1CGfezT1VdVhSd6bfuPeW5Ic1Vp7bJKjk5yf5KFJ3r5C3I4k70+/ce/cJA/q4o5K8oFuvu+tqq30bwMAAAAAAAAAAMAyW6lB7B+SHNda+39ba9cu3Wyt3dZa+40kH+tuvWRM7/v5JPdN8sUkL2+t3d6975okL0hyR5KZqjppIO5ZSY5Pck2SF7bWvtvF3ZTkzO7+DyZ5xpjmCQAAAAAAAAAAwD5myzTvtdaub63dscqQv+6OjxjTK5/VHc9pre0amMvluWsL358eEve+1toNA3E3pL8qX5KcMaZ5AgAAAAAAAAAAsI/ZMs17IzikO9485PlTqur9VfU3VfXnVfWKqnrASgOr6sAkj+0uzx+Sb+n+4wfu//A64wAAAAAAAAAAANgiDtzsCUxCVVXuWsluWNPcjwxcPztJr6p+obV2zsCz6SQ7u/PLhuRbun/MsnkclOToEeOmq2rn0na8AAAAAAAAAAAAbB3bZeW9lyR5TJLbkvzewLNvJHldkpOTHJnkXklOSfKxJIcmeUdVPX0g5ohl59cOeefS/eVjp3LX33xPcQckuc+QMQAAAAAAAAAAAOzHtvzKe1V1UpLf7y5f2Vr78vLnrbU/WiHs01U1k+TcJM9M8n9X1Udba617fsiysbcNefWt3fHQZffWEjcYCwAAAAAAAAAAwBaxpVfeq6qHJPlo+k1z70ryplFju0a92e7yYUl+cNnjW5adHzQkxcHd8eZ1xg3GAgAAAAAAAAAAsEVs2ea9qnpAkr9O8sAk80nOXLZy3khaa/+S5Dvd5cOXPVq+5e3ybXGzwv3lYxeT7B4xbneS60ebKQAAAAAAAAAAAPuTLdm8V1Xfm37j3sOS/G2SM1prt68z3VLc8i2GF5bdf+iQuKX7ly7daK3dluTyEeMW9mLOAAAAAAAAAAAA7MO2XPNeVd07yV8kOSHJZ5I8vbW2ru1nq+r7ktyvu/za0v3W2h1JLuwuTxkSvnT/goH7Fww8HzUOAAAAAAAAAACALWJLNe9V1cFJPpzk8Um+kORprbUb9iLly5NU+tvdfmbg2Qe645lVtWNgHkcnOa27PHdI3HOq6rCBuMOSnNFd/vlezBsAAAAAAAAAAIB92JZp3usa6N6T5KlJvpzkx1tr39lDzKOq6v+pqkcN3D+kqn4jya91t17fbXm73FuTfDvJcUneXFU7u9gjk7wr/W12P9Za+9xA3LlJLklyZJKzq+peXdz3JDm7u39Rkg+N+t0BAAAAAAAAAADYvxy42RMYo+ck+bfd+e4k76+qlcZ9o7W2tLrdziT/Mcl/rKqrk1ze3T8uyb2687cnmRtM0lq7vqqel+SjSX4pyfOr6vJlsQtJXrRC3K6qOiPJ3yV5dpLTqupLSR6eZCrJd5I8t7W2e+RvDgAAAAAAAAAAwH5lKzXvHbzs/Jjus5KvLjtfSPKqJE9McmySRyY5KMm3kvxFkre11v5q2Atba5+oqscleWX6K/49OsmVST6Y5DWttWuHxF1UVScm+c0kP9HFXZ3kfUle3Vr72qrfFAAAAAAAAAAAgP3almnea62dk+ScNcZcl+Q1e/neLyR5/jrirkjykr15NwAAAAAAAAAAAPunAzZ7AgAAAAAAAAAAALDdaN4DAAAAAAAAAACACdO8BwAAAAAAAAAAABOmeQ8AAAAAAAAAAAAmTPMeAAAAAAAAAAAATJjmPQAAAAAAAAAAAJgwzXsAAAAAAAAAAAAwYZr3AAAAAAAAAAAAYMI07wEAAAAAAAAAAMCEad4DAAAAAAAAAACACdO8BwAAAAAAAAAAABOmeQ8AAAAAAAAAAAAmTPMeAAAAAHSq6t9U1XlV9Z2quqmqLqyqX6yqddXRquoJVfXhqrq6qm6uqour6lVVdciQ8Y+oql+vqo9X1Ter6vZuLv+jql64p3lU1VFV9cdVdUVV3VpVl1fVH1XVUeuZPwAAAACshzrbiN+rtTbOfOxDquqOAw44YMeuXbs2eyoAAAAAY7djx47s3r17V2vtwHHkq6rZJL/TXV6W5MYkJ6T/A9iPJHlma233GvL9TJI/TbIjyZVJvtXl25nkM0me3Fr77rLxO5LcsSzF15J8M8nRSe7X3ft4kme01m5Z4X3HJ/lUku9Nspjky0kelmQqyTVJTm2tXTLq/LmLOlunN7UBORfHn3O78u8DAADAOqmz3eN9E6uzWXkPAAAAgG2vqp6Q5HVJdid5QWvtYa21E5OclOSqJD+V5OVryDed5O3pFxRfkeQHWmsnJTkmyT8nOTnJGwbDklyX5DVJHtZa+4HW2smttfsneW6Sm5Oc3j0ffN+OJO9Pv6B4bpIHtdYem+SoJB9IcmSS9673l80AAAAAMAp1trVRrAMAAACA5JXpF/Xe1lp799LN1trnc1cxcbaqdo6Y76wkByf5eGvtja3b/qK19tUkL+rGvLSq7r8sZleSh7bWXtVau2x5stba+5L81+7yRSsUB5+V5Pj0f/n7wqVfGrfWbkpyZnf/B5M8Y8T5AwAAAMB6qLOtgeY9AAAAALa1qrpPktO6y7evMOT9Sa5P/1e1TxkhXyV55rB8rbVPJ7kk/W09nrHsfmutXbtK6o93xyOS3Hfg2bO64/taazcMvO+G7jskyRl7mj8AAAAArIc629pp3gMAAABgu3tMkoOS3JLkwsGHrbXbk3ymu3z8CPmOTvLA7vz8IWOW7o+Sb8khy85vHnj2wxvwPgAAAABYC3W2NTpwHEkAAAAAYJPsqKqvDXvYWvv+EXIc0x0vb63dMWTMZUl+bNnYUfLdmuTrq+RbPnYUz+mOF7XWrl+6WVUHpV/IXJ532Pumq2pnVygFAAAAgCXqbJtQZ7PyHgAAAADb3RHdcbWtNJaeHbHKmMF817XW2hjypapOSPIL3eUbBh5P5a4637DvsHT/gCT3GeWdAAAAALBG6mxrZOU9AAAAAPZnu0b81e9qlrbJuG2VMbd2x0Mnna+qDk9ybvpbjvxFa+3/G/K+1d5567LzUb4DAAAAANuLOtsm1NmsvAcAAADAdndLdzxolTEHd8ebJ5mvqg5O8qEkj0jyhST/bpX3rfbOg5edj/IdAAAAAGCt1NnWSPMeAAAAANvdKFtrjLLlx2C+w6uq1puvqg5M8t4kP5pkIcnprbWVxi8m2T2Qd9j7die5ftg7AQAAAGAvqLOtkeY9AAAAALa7S7vj0V0hbyUPHRg7Sr6DkzxoPfm6YuTZSZ6R5BtJTmutfX2lsa2125JcPpB32PsWWmu3D586AAAAAKybOtsaad4DAAAAYLv7xyS3JzkkyUmDD6tqZ5KTu8sLRsh3eZJvduenDBmzdH9Yvj9If+uOa5L8eGvty3t451Ke9b4PAAAAAPaWOtsaad4DAAAAYFtrrV2f5Lzu8sUrDDkjyX3SL/B9coR8LckHh+WrqicmOTb9QuZHVnj+2iS/kOSGJE9rrX1hj18i+UB3fE5VHTaQ77DuOyTJn4+QCwAAAADWTJ1t7TTvAQAAAEDy2iQtyc9V1fOXblbViUne3F2+ods6Y+nZy6pqoares0K+Nya5LcnpVXVWtz1HqurBSd7RjXlba+2by4Oq6uVJfiPJzUl+srX22RHnf26SS5IcmeTsqrpXl+970t8W5MgkFyX50Ij5AAAAAGA91NnWoPoNimxFVXXHAQccsGPXrl2bPRUAAACAsduxY0d27969q7V24DjyVdX/leQ13eVlSW5MckL6P4CdT/KM1tquZeN7SX4ryd+21p68Qr6fTb+gd0CSK5N8q8u3M8nnkvxoa+2mZeMflORrSaobe+kq0/3pFQqSJyT5uyRHJFlM8qUkD08yleQ7SZ7UWrt4z38JBqmzdXpTG5Bzcfw5tyv/PgAAAKyTOtvm1dnG8gcHAAAAgP1da+21VfX5JL+S5LFJHpDkn9IvDP7B8oLiiPneWVVfSvLrSZ6Y5Pj0i5XvTvL61totAyEHpV9QTJL7dZ9hDlnhfRd1v2D+zSQ/keTRSa5O8r4kr26tfW0t8wcAAACA9VBnG52V97YwvwgGAAAAtrJx/yIYhlFn61jZbd/m3wcAAIB1UmfbPAds9gQAAAAAAAAAAABgu9G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gwzXsAAAAAAAAAAAAwYZr3AAAAAAAAAAAAYMI07wEAAAAAAAAAAMCEad4DAAAAAAAAAACACdO8BwAAAAAAAAAAABOmeQ8AAAAAAAAAAAAmTPMeAAAAAAAAAAAATJjmPQAAAAAAAAAAAJiwsTfvTc/OXzY9O/+eEce+e3p2/svjngMAAAAAsMX1pi5Lb2qkOmR6U+9Ob0odEgAAAIB9ykasvDed5EEjjn1ANx4AAAAAYC2mow4JAAAAwH5ss7fNPSTJHZs8BwAAAABga1OHBAAAAGCfs2nNe9Oz89+X5PgkV23WHAAAAACALa43pQ4JAAAAwD7pwL1NMD07/x+S/IeB24+enp3/m1XCDk2/YHbvJH++t3MAAAAAALa43tSKdcj0ptQhAQAAANgv7XXzXpLpJE9edt2STA3cG+ZvksyOYQ4AAAAAwNY2HXVIAAAAALaQcTTvnZPkk915pV8I+6ckvzRkfEtyc5KvLMzNfHsM7wcAAAAAtr5zss46ZHqL6pAAAAAA7HP2unlvYW7mq0m+unQ9PTv/d0k+vzA387d7mxsAAAAAIEnSW7xbHTK9qb9L8vn0FtUhAQAAANgvjWPlvbtZmJt58rhzAgAAAADcTW/xyZs9BQAAAADYGwds9gQAAAAAAAAAAABguxn7yntLpmfnT0/yE0kemuTeSWrI0LYwN/NjGzUPAAAAAGAL602NXIdMb1EdEgAAAIB9xtib96Zn5++V5ANJfry7NaxYtqSNew4AAAAAwBbXm1KHBAAAAGC/thEr7/12ktOTXJ/kbUk+k+RbSXZvwLvuVFWV5JQkz0jypCTHJrlXkm8n+Z9J/qC19j9WiX9CktkkT0z/F7pfSfLuJG9srd2yStxxSV6Z5KlJjkhyZZIPJnlNa+26VeKOSvJb6f8q+H5JrkrysSSvbq1dOdKXBgAAAIDta1PqkAAAAAAwLhvRvHdGkl1JTl+Ym/mHDcg/zFOTnNed707ypSQ3JTkmybOSPKuqXtNae9VgYFX9TJI/TbIj/ea7K5KckOTVSZ5eVU9urX13hbinJJlPcmiSq5N8If2mwV9N8syqemJr7aoV4o5P8qkk35tkMclFSR6W5KVJnl1Vp7bWLlnvHwIAAAAAtoE765DpLU6yDgkAAAAAY3HABuS8b5JLJ9y4l/S3xfhSkl9I8n2ttUe21k5KcmSS3+nGvLKqfvJuQVXTSd6efuPeK5L8QBd3TJJ/TnJykjfc42VVhyV5b/qNe29JclRr7bFJjk5yfpKHdnkH43YkeX/6jXvnJnlQF3dU+tt8HJnkvVW1Ef82AAAAALBV3DfJpRr3AAAAANhfbUSD2NeS3LEBeffkH5Ic11r7f1tr1y7dbK3d1lr7jfS3pE2SlwzEnZXk4CQfb629sbXWurivJnlRN+alVXX/gbifT79A+MUkL2+t3d7FXZPkBen/DWaq6qSBuGclOT7JNUleuLSiX2vtpiRndvd/MP3tfwEAAACAlW1WHRIAAAAAxmIjmvf+LMnx07PzD9uA3EO11q5vra1WrPvr7viIpRtVVUme2V3eY5W81tqnk1ySZGfu2Uz3rO54Tmtt10Dc5blrC9+fHhL3vtbaDQNxN6S/Kl/S3/YDAAAAAFjZnyU5Pr2pidYhAQAAAGBcNqJ573VJ/j7Jh6Zn5x+zAfnX65DuePOye0cneWB3fv6QuKX7j1+6UVUHJnnsWuM6P7zOOAAAAADgLnfWIdOb2pfqkAAAAAAwkgM3IOdbk1yR5AlJPjM9O/+/k3w5yU1DxreFuZkXb8A87tStsLe0kt3yprljuuOtSb4+JPyygbFJMp3+anzLn+8xrqoOSr9hcJS46araubQdLwAAAABwN3erQ6Y39b+zhzpkeosbWocEAAAAgLXYiOa9M5O0JNVdn9R9hmlJNrpo9pIkj0lyW5LfW3b/iO54XWutDYm9dmDs4Pm1WdlKcVO5a7XDPcUdkOQ+Sa4ZMg4AAAAAtrMzs+/VIQEAAABgZBvRvPfCDci5blV1UpLf7y5f2Vr78rLHS1vp3rZKilu746ErxK0Wu7dxg7EAAAAAwF32qTokAAAAAKzV2Jv3FuZm/nTcOderqh6S5KPpN829K8mbBobc0h0PWiXNwd3x5hXilmKXX68lbrX3DcYCAAAAAEt6i/tMHRIAAAAA1uOAPQ/ZP1XVA5L8dZIHJplPcuYKW+MubVF7eFVVVnbEwNjB8+Xb4u4pbjHJ7hHjdie5fsgYAAAAAAAAAAAA9mNbsnmvqr43/ca9hyX52yRntNZuX2Hopd3x4CQPGpLuoQNjk2Qhye0Dz/cY11q7LcnlI8YtDJkzAAAAAAAAAAAA+7mxb5s7PTv/jjWGtIW5mReP6/1Vde8kf5HkhCSfSfL01tqw7WcvT/LNJA9IckqS960w5pTueMGdE27tjqq6MMnju+fnjxK37Hq6e/5na4gDAAAAAJb0ptZch0xvcWx1SAAAAADYW2Nv3kty5ghjlravre58LEWzqjo4yYfTb6r7QpKntdZuGDqJ1lpVfTDJf+zmcLfmvap6YpJj019l7yMD4R/o3nNmVf1ua23Xsrijk5zWXZ67Qtxzkzynqn5t+fyq6rAkZ3SXf77nbwwAAAAA29aZI4zZkDokAAAAAIzDRjTvvXCVZ9+T5OFJnpfke5O8NndtI7tXqmpHkvckeWqSLyf58dbad0YIfWP6RbvTq+qsJG/qmvoenGTp17tva619cyDurUnOSnJckjdX1X9prd1eVUcmeVf6f9uPtdY+NxB3bpJL0m8KPLuqfra19t2q+p4kZyc5MslFST60lu8PAAAAANvMptQhAQAAAGBcqrW251FjNj07f68kf5r+FrGPW5ib+fre5qyq56ffNJcklyb51pCh32itnbH8RlX9bPqNcwckubKLPSHJziSfS/KjrbWbVnjnjyX5aJJDklydfgHwuCT3SrKQ5AkrNP2lqk5I8ndJjkiymORL6RcTp5J8J8mTWmsXj/jVh6qqOw444IAdu3bt2vNgAAAAgP3Mjh07snv37l2ttY34gSpbQW/qbnXI9BbXVYdUZ+v0pjYg5+L4c25X/n0AAABYJ3W2zXPAZrx0YW7mu0lekn6z2mvHlPbgZefHpF+QW+lz8mBga+2dSZ6UfiPeoUmOT3JZkl6SU1dq3OviPpHkcemv+NeSPDrJVUnenOSklRr3uriLkpyY5G1JbuzibkzyJ0lOHEfjHgAAAABse73FjahDAgAAAMBYbFq35MLczHXTs/MXJ3naOPK11s5Jcs5exH86ydPXEfeFJM9fR9wV6RcOAQAAAICN0lu8Lr2psdUhAQAAAGBcNmXlvWUekOTwTZ4DAAAAALC1qUMCAAAAsM/ZtOa96dn5lyQ5KsmXNmsOAAAAAMAW15tShwQAAABgnzT2bXOnZ+d/c5XHleS+SU5O8rgkLckfjnsOAAAAAMAW15tShwQAAABgvzb25r0kvfSLYbWHcbckee3C3MxbN2AOAAAAAMDW1ssa6pDpLapDAgAAALBP2Yjmvf+6yrOW5KYklyX5HwtzM9dtwPsBAAAAgK1v5DpkeovXTWRGAAAAALAGY2/eW5ibWa1oBgAAAACw93qL6pAAAAAA7NcO2OwJAAAAAAAAAAAAwHazEdvm3s307PwjkjwiyWFJbkjyLwtzM/+y0e8FAAAAALaR3tQ96pDpLapDAgAAALDP2rDmvenZ+f9fkl9L8uAVni0kmVuYm/mTjXo/AOzrzrv4qs2ewliddvz9N3sKAADAdtSbGlqHTG9qIclceovqkMDm6k1tQM7F8ecEAABgojZk29zp2fmzk/w/SaaT3Jbky0k+3R1vS/KQJG/txgEAAAAArF1vaqQ6ZDcOAAAAAPYpY2/em56df0GS/5Dku0lekeS+C3Mzj1iYm3nSwtzMI5Lct7t/U5KfnZ6df/645wAAAAAAbHG9qXvUIdNbfER6i09Kb/Eedcj0ptQhAQAAANinbMS2uS9J0pI8e2Fu5uODDxfmZm5M8qbp2fn/k+Qvu/Hv3oB5AAAAAABb1511yPQW71GHTG/xxiRvSm9KHRIAAACAfdJGbJt7YpLLVmrcW657/qUkj9mAOQAAAAAAW9uJSS5bsXFvuf5zdUgAAAAA9jkbsfLeIUmuG3Hs9Um+fwPmAAAAAABsbeqQAIxHb2oDci6OPycAALDlbMTKe5cnOWF6dv77Vhs0PTt/3ySP6sYDAAAAAKzF5UlOSG9q1TpkelPqkAAAAADskzaiee8jSQ5O8t6uQe8epmfn75fkvUkOSvLhDZgDAAAAALC13VmH7Br07qk3pQ4JAAAAwD5rI7bNnUvyvCRPTvLV6dn59ye5OMm3ktwvyfFJzkh/W4srkrx+A+YAAAAAAGxtd6tDpjelDgkAAADAfmXszXsLczPfmZ6df2qSdyd5bJJ/n6QtG1Ld8TNJXrAwN/Odcc8BAAAAANjieovfSW9q5DpkeovqkAAAAADsUzZi5b0szM18KcnJ07PzP5bk9CSPSHLvJDcm+Zckf7UwN/M3G/FuAAAAAGCb6C1+KcnJ6U0NrUOmt6gOCQAAAMA+aUOa95YszM18IsknNvIdAAAAAMA211tUhwQAAABgv3PAZk8AAAAAAAAAAAAAtpuxrLw3PTv/liSnJjl7YW7mv40w/heTvDDJJxfmZl4+jjkAAAAAAFtcb+rOOmR6i3usQ6Y3dWcdMr1FdUgAAAAA9il7vfLe9Oz8Y5L85ySHJHnriGF/1I3/penZ+RP2dg4AAAAAwBbXm9qrOmR6U+qQAAAAAOxTxrFt7plJWpJXL8zN3D5KwMLczG1Jet37XziGOQAAAAAAW9uZ6eqQ6S2OVIdMb1EdEgAAAIB91jia934kyS1JPrzGuI90cU8ewxwAAAAAgK1NHRIAAACALWUczXsPSfKVhbmZm9cStDA3c0uSy5I8bAxzAAAAAAC2tock+Up6i2uqQ6a3qA4JAAAAwD5pHM17hya5aZ2xNyU5ZAxzAAAAAIC9VlX/pqrOq6rvVNVNVXVhVf1iVa2rjlZVT6iqD1fV1VV1c1VdXFWvqqoVa2JVdXhVPbeqfreq/r6qvltVrarO28N7ntyNW+3z8+v5DvsQdUgAAACA/YQ622gOHEOOa5I8cJ2xD0jynTHMAQAAAAD2SlXNJvmd7vKyJDcmOTHJW5KcVlXPbK3tXkO+n0nyp0l2JLkyyRVJTkjy6iRPr6ont9a+OxD25CTv2YuvcX2Sfxry7Bt7kXdfoA4JAAAAsB9QZxvdOFbeuzjJUdOz8w9fS9D07PwjkvxAFw8AAAAAm6aqnpDkdUl2J3lBa+1hrbUTk5yU5KokP5Xk5WvIN53k7ekXFF+R5AdaayclOSbJPyc5OckbVgi9OcnfJXlTkuck+Y01fpV/bK2dOuTz4TXm2tdcnOSo9KbWVIdMb0odEgAAAGBC1NnWZhwr7/1Fkqcm6SX5d2uI+60krYsHAAAAgM30yiSV5E9aa+9eutla+3xVvTzJnyWZrarfb63dPkK+s5IcnOTjrbU3Lsv31ap6UZLzk7y0qn67tXbVsud/leSvlq6r6sy9/F5biTokAGxHvakNyLk4/pwAACxRZ1uDcay898fpb1nx/OnZ+ddNz86vmnN6dr6mZ+dfl+T5Xdwfj2EOAAAAALAuVXWfJKd1l29fYcj7098m48gkTxkhXyV55rB8rbVPJ7kkyc4kz1jHlLerO+uQ6U29Lr2p1WubvalKb0odEgAAAGBC1NnWbq9X3luYm7lxenb+Z5N8JMmvJZmZnp3/kyR/m+QrSW5K8j1JHpLkR5O8NMmjkuxKcubC3MyNezsHAAAAANgLj0lyUJJbklw4+LC1dntVfSbJjyV5fJKP7yHf0Uke2J2fP2TM+UmO7fKNs6ns6Ko6J/1tYr+b5KIk722t/e8xvmNz9BZvTG/qbnXI9KZGrkOmt6gOCQAAALCx1NnWaBzb5mZhbuZj07Pzz0pyTpJHJ/n9VYZXkuuSvHBhbsZWFQAAAADsjR1V9bVhD1tr3z9CjmO64+WttTuGjLks/aLiMUOer5Tv1iRfXyXf8rHj8pDus+Qn09+G5A+T/HJrbdeY3zdZvcWPpTe15jpkeovqkAAAAACrU2e7u4nU2caxbW6SZGFu5r+n38X4miRfSr84Nvj5Uvf82IW5mQ+P690AAAAAsBeO6I7XrjJm6dkRq4wZzHdda62NId8obk5ydvqFz6OSHJzkuCS/l6Ql+U9JXj+md22u3uKa6pDpLapDAgAAAEyGOtsajWXlvSULczNXJ/nNJL85PTt/ZPpf4LAkNyS5cmFu5ppxvg8AAACAbW/XiL/6Xc0h3fG2Vcbc2h0P3YR8e9RauyDJBQO3L0nyK1W1kH5x8WVV9Yetta+M452bqrd4Zx0yval71CHTW1SHBAAAAFgbdbZMvs421ua95bpGPUUyNt307PzYcy7MzYw9JwAAALBpbumOB60y5uDuePMm5Ntbf5DkvyT5/iQ/ldW3mt3/9Bv11CEBAAAANp862xqNbdtcAAAAANhPjbK1xihbfgzmO7yqagz59kprbVeSf+guH77R7wMAAABg21JnWyPNewAAAABsd5d2x6OrathOFQ8dGDtKvoOTPGgM+cbh9u64YTtxAAAAALDtqbOtkWIdsKlsawwAAMA+4B/TL7odkuSk3PXr2SRJVe1McnJ3ecEI+S5P8s0kD0hySpL3rTDmlDXkG4dHdcevTeh9AAAAAGw/6mxrZOU9AAAAALa11tr1Sc7rLl+8wpAzktwnyTVJPjlCvpbkg8PyVdUTkxybfiHzI2uf8dpU1elJTuguz1ttLAAAAACslzrb2mneAwAAAIDktUlakp+rqucv3ayqE5O8ubt8Q2vttmXPXlZVC1X1nhXyvTHJbUlOr6qzqqq6mAcneUc35m2ttW+OY/JV9Z6qempVHbDsXlXVM5Msze/jrbVJ/QIZAAAAgO1JnW0NNO8BAAAAsO211s5P8qr062XvqqovV9Xnk1yY5P5J5pP87kDY4UkenP62HYP5vpLkJUl2J3lDkiuq6sIklyZ5ZJLPJTlrpblU1beXPkn+W3f7R5bfr6rnDYQ9LcknklxfVf+7qi5IclWSDyQ5IslnkvzMyH8QAAAAAFgHdba10bwHAAAAAElaa69N8vQkf5PkyCQPT/JPSV6W5BmttV1rzPfOJE9K8tEkhyY5PsllSXpJTm2t3TQk9Mhln3t393YO3D9kIGY2yXuTXJHk6CQnJan0C40vSXJKa+3ba5k/AAAAAKyHOtvoDhxXIgAAAADY37XWPpp+EXCUsb30C4Srjfl0+oXKtcyh1jK+i3lrkreuNQ4AAAAANoI622j2qnlvenb+Z8cxiYW5mXeOIw8AAAAAsAX1psZSh0xvUR0SAAAAgH3G3q68d06Sthfx1cUrmgEAAAAAw5wTdUgAAAAAtpi9bd57Z1Yumh2c5Nnp7xF8ZZJ/SXJVkvsleWSSo5LcluQDSW7dyzkAAAAAAFubOiQAAAAAW85eNe8tzM2cOXhvenb+e5L8bZJvJfnFJB9emJtpy55Xkmck+f0kxyT50b2ZAwAAAACwxfUWz7znval71CHTW2zLnqtDAgAAALBP29uV91byX5P8qySPWZib+afBh10j34emZ+cvS/KPSXpJXrEB8wAAAAAAtq4765DpLd6jDtk18n0ovSl1SAAAAAD2SQdsQM5nJ/niSo17yy3MzfyfJF9I8tMbMAcAAAAAYGt7dpIvrti4t1xvUR0SAAAAgH3SRjTvPSDJ7hHHtiQP3IA5AAAAAABbmzokAAAAAPu1jWje+0aSR03Pzh+72qDu+QndeAAAAACAtfhGkkelN7VqHbJ7rg4JAAAAwD5nI5r33tvlnZ+enf/XKw2Ynp0/PclHu8v3bMAcAAAAAICt7c46ZHpTK9Yh05tShwQAAABgn3XgBuT87SRPTXJykr+Ynp3/apJLklyd5L5JHplkOkkl+WyS12zAHAAAAACAre1udcj0ptQhAQAAANivjH3lvYW5me8meUqS30tyc/oFsqcl+ffd8SHd/d9P8pRuPAAAAADA6HqLa6pDduMBAAAAYJ+xESvvLTXwvXx6dv43kzwpySOS3DvJjUn+JcnfL8zN3LAR7wYAAAAAtol+Q97L05saWodMb1EdEgAAAIB90tib97qGvZbk9QtzMzcm+Vj3AQAAAAAYj37DXkvy+vQW1SEBAAAA2O+MfdvcJK9K8ryFuZnbNiA3AAAAAEDS1SHTW1SHBAAAAGC/tBHNe1cl+e4G5AUAAAAAWKIOCQAAAMB+bSOa985L8qjp2fmpDcgNAAAAAJB0dcj0ptQhAQAAANgvbUTzXi/JLUnOnp6dP3QD8gMAAAAA9NLVIdObUocEAAAAYL9z4Abk/JEkb01yVpIvTc/On5vki0luGhawMDfzzg2YBwAAAACwdd2tDpne1B7rkOktqkMCAAAAsM/YiOa9c5K0JJXkgUn+0wgximYAAAAAwFqcE3VIAAAAAPZjG9G89870i2YAAAAAABtFHRIAAACA/drYm/cW5mbOHHdOAAAAAIC76S2eudlTAAAAAIC9ccBmTwAAAAAAAAAAAAC2m43YNvcepmfn753ksCQ3LMzN3DiJdwIAAAAA20xv6s46ZHqL6pAAAAAA7NM2rHlvenb+hCT/JcnpSe6/7P5VSf4yyZsX5mYu2qj3AwAAAADbQG9qxTpkelN31iHTW1SHBAAAAGCfsyHb5k7Pzr84yWeT/PskD0hSyz4PSHJmks924wAAAAAA1q43NVIdshsHAAAAAPuUsTfvTc/OPz7JHyU5KMnHkvzrJN+fZGd3/NdJ/qJ7/tbp2fkfGvccAAAAAIAtrje1pjpkelPqkAAAAADsUzZi29yz0v9l628szM3MDTz7evf56+nZ+VckmevGn7G3L62qhyQ5LckPdZ9HJdmR5FWttdcMiekl+a09pD6utXbJkPjjkrwyyVOTHJHkyiQfTPKa1tp1q8z1qO69P5HkfkmuSr/A+OrW2pV7mA8AAAAAsKwOmd7i0DpkelNjrUMCAAAAwLhsRPPeqUmuXqFxb9Abk7w8yZPG9N5f7j7rcUWSy4c8++5KN6vqKUnmkxya5OokX0hybJJfTfLMqnpia+2qFeKOT/KpJN+bZDHJRUkeluSlSZ5dVacOaxYEAAAAAO50apKrV2jcGzTuOiQAAAAAjMXYt81NfwW6r+5p0MLcTOvGHT6m9347yUeT/Gb6K9qdu4bYd7TWTh3yuUdTX1UdluS96TfuvSXJUa21xyY5Osn5SR6a5O0rxO1I8v70G/fOTfKgLu6oJB9IcmSS91bVRvy7AAAAAMBWMlIdMr3FcdchAQAAAGAsNqJJ7FtJHj49O7/qqn7Ts/M7kzw8/aa7vdZae01r7emttd9urf1lkhvHkXeIn09y3yRfTPLy1trt3RyuSfKCJHckmamqkwbinpXk+CTXJHlha+27XdxNSc7s7v9gkmds4NwBAAAAYCv4VpKHpze1+u4ivamx1iEBAAAAYFw2onnvk+n/ivX1exj3+m7c32zAHDbas7rjOa21XcsfdCv1nddd/vSQuPe11m4YiLsh/VX5kuSMMc4VAAAAALaiT2br1yEBAAAA2MJW/1Xq+vxO+k1rL5uenf/RJH+Y5OL0fwl7v/RXnvvPSf5VktuSzG3AHNbqKVX1qPS3rf1Okn9I8s7W2jcHB1bVgUke212ePyTf+UmeluTxA/d/eIS4n18hDgAAAAC4uzvrkOlN7S91SAAAAAC409ib9xbmZi6enp1/bpJ3JjkpydtWGFZJrk/y7xfmZi4e9xzW4UcGrp+dpFdVv9BaO2fg2XSSnd35ZUPyLd0/ZulGVR2U5OgR46araufSdrwAAAAAwIDe4sXpTY1ch0xvcV+oQwIAAADAnTZi29wszM18JMlxSV6X5LPpF8h2d8fPJnlNkuMW5mb++0a8fw2+kf4cT05/1b17JTklyceSHJrkHVX19IGYI5adXzsk79L95WOnctffe09xByS5z54mDwAAAADbWm9xpDpkeoubXYcEAAAAgHvY65X3pmfnj16Ym7l88P7C3Mw3kryy++yTWmt/tMLtT1fVTJJzkzwzyf9dVR9trbXu+SHLxt42JPWt3fHQZffWEjcYCwAAAADbW2/q6PQW71GHTG9xn69DAgAAAMBKxrFt7lemZ+evSPL3Sf4uyacW5ma+OIa8m6a11qpqNv3mvYcl+cEkn+8e37Js6EED10sO7o43L7s3GLeSg5ed3zxkDAAAAABsR19Jb+pudcj0FvfrOiQAAAAA29s4mvcqydFJXpDk+UkyPTt/TfpFtE+lX0j7x4W5md1jeNfEtNb+paq+k+R7kzw8dzXvLd/y9oj0t94ddMQKYxfT37LjgNx9O92V4pa29gAAAAAA+u5Rh0xv6h51yPQW96s6JAAAAADb1zia945K8qQkp3bHRyf5viT/NskzujE3Ts/O/8/0i2ifSnLBwtzMrfdMtc+5vTsu/zstdPd3JnloVm7ee2h3vHTpRmvttqq6PMl09/x/rhK30Fq7fYXnAAAAALBdjVSHTG/qbnXI9Bb3hzokAAAAANvQXjfvLczNfCPJ+7pPpmfnD0vyxNxVSPuhJIclOT3Jj3dht03Pzn82d22z+5d7O49xq6rvS3K/7vJrS/dba3dU1YVJHp/klCTnrxB+Sne8YOD+Bek3752S5M/WEAcAAAAA21tv8W51yPSmRqpDpjd1Zx0yvcV9rg4JAAAAwPY1jpX37mZhbuaGJH/VfTI9O78zyePSL6D9SJInpL8V7RO7z69txDzG4OXpb8WxmOQzA88+kH7z3plV9buttV1LD6rq6CSndZfnrhD33CTPqapfa63dsCzusCRndJd/PrZvAQAAAABbUW/xbnXI9Kb21zokAAAAANvUhherFuZmbk9/i9j/meSN07Pzj07y80lemOSQjX7/MFX1qCT/Kckftta+sOz+Iek37v1ad+v1rbXbBsLfmuSsJMcleXNV/ZfW2u1VdWSSd6X/d/1Ya+1zA3HnJrkkybFJzq6qn22tfbeqvifJ2UmOTHJRkg+N8asCAAAAwNbXW7xbHTK9qX2iDgkAAAAAw2xo89707PyBSU5O/9euT0p/W9jDu8eV5Joknx7Hu6rqlCQfXnbr3t3x16vqZcvuP6a1dkWSnUn+Y5L/WFVXJ7m8e35cknt1529PMjf4rtba9VX1vCQfTfJLSZ5fVZcvi11I8qIV4nZV1Rnpb9Px7CSnVdWXkjw8yVSS7yR5bmtt99q+PQAAAABsY72pidUhAQAAAGBcxtq8Nz07f+/0t6B4UvqFsh9K/1et1Q35UvoNducnOX9hbuaSMb5+Z/or1w26V+5qxkuSHd1xIcmruvkem+SRSQ5K8q0kf5Hkba21vxr2stbaJ6rqcUlemeSpSR6d5MokH0zymtbatUPiLqqqE5P8ZpKf6OKuTvK+JK9urX1tlC8LAAAAANtWb2pNdcj0FsdZhwQAAACAsdjr5r3p2flnp18ke1KSH0xyQPpFstuTXJilAlny9wtzM1fv7fuGaa19MncV50YZf12S1+zlO7+Q5PnriLsiyUv25t0AAAAAsK30pkauQ6a3uGF1SAAAAAAYl3GsvPf+JC3JdUk+nqUCWfIPC3Mzt4whPwAAAADA0DpkeovqkAAAAADsdw4YU56lFe92J9nVfXaPKTcAAAAAQKIOCQAAAMAWMo6V985Mcmr3mek+Lclt07Pzn03/169/n+T8hbmZ68bwPgAAAABg+zkzQ+qQ6U3drQ6Z3uJ1mzRHAAAAABjZXjfvLczNvDPJO5Nkenb+yNxVQHtSkh9KckqSVyRp07PzX8xdRbS/X5ib+erevh8AAAAA2AZ6i3fWIdObWrUOmd7U3eqQ6S2qQwIAAACwzxnHynt3WpibuSbJh7tPpmfnD03yw7mriPbDSR6V5KXd868n+dTC3MwLxjkPAAAAAGAL6y3erQ6Z3tSqdcj0pr6e5FPpLapDAgAAALDPGGvz3qCFuZmbk/yP7pPp2fkDkvyrJC9O8sIkRyV5bhJFMwAAAABgfXqLd6tDpjelDgkAAADAPm9Dm/eSZHp2vtIvlD2p+5ya5H4b/V4AAAAAYBvpTalDAgAAALBfGXvz3vTs/CFJHp+7tqh4QpJ7d4+rO+5K8vkkn+o+AAAAAACj602pQwIAAACwX9vr5r3p2fkjkpySu37N+tgkO7vHS0WyW5P8Q/oFsr9L8umFuZkb9/bdAAAAAMA20ZtaVx0yvUV1SAAAAAD2SeNYee/q3FUcWzouJvl07vpF62cW5mZuG8O7AAAAAIDtaaQ6ZHqL6pAAAAAA7BfG0bx3QJKrcleB7FNJPr8wN9PGkBsAAAAAIBlSh0xvUR0SAAAAgP3SOJr3HrkwN3PpGPIAAAAAAAzzyPQW1SEBAAAA2DL2unlP4x4AAAAAsOE07gEA7Ht6UxuQc3H8OQEA9lEHbPYEAAAAAAAAAAAAYLvRvAcAAAAAAAAAAAATpnkPAAAAAAAAAAAAJkzzHgAAAAAAAAAAAEyY5j0AAAAAAAAAAACYMM17AAAAAAAAAAAAMGGa9wAAAAAAAAAAAGDCNO8BAAAAAAAAAADAhB242RMAYN81PTs/9pwLczNjzwkAAAAAAAAAsL+x8h4AAAAAAAAAAABMmOY9AAAAAAAAAAAAmDDNewAAAAAAAAAAADBhmvcAAAAAAAAAAABgwjTvAQAAAAAAAAAAwIQduNkTAAAAAAAAAADGrDe1ATkXx58TALYxK+8BAAAAAAAAAADAhGneAwAAAAAAAAAAgAnTvAcAAAAAAAAAAAATpnkPAAAAAAAAAAAAJkzzHgAAAAAAAAAAAEyY5j0AAAAAAAAAAACYMM17AAAAAAAAAAAAMGGa9wAAAAAAAAAAAGDCNO8BAAAAAAAAAADAhGneAwAAAAAAAAAAgAk7cLMnAOzfzrv4qs2ewj3szZxOO/7+Y5wJAAAAAAAAAACszMp7AAAAAAAAAAAAMGFW3gMAAAAAAAAAmKTe1AbkXBx/TgA2lJX3AAAAAKBTVf+mqs6rqu9U1U1VdWFV/WJVrauOVlVPqKoPV9XVVXVzVV1cVa+qqkOGjD+8qp5bVb9bVX9fVd+tqlZV5434vqOq6o+r6oqqurWqLq+qP6qqo9YzfwAAAABYD3W20Vh5DwAAAACSVNVskt/pLi9LcmOSE5O8JclpVfXM1truNeT7mSR/mmRHkiuTXJHkhCSvTvL0qnpya+27A2FPTvKedc7/+CSfSvK9SRaTXJTkYUlemuTZVXVqa+2S9eQGAAAAgFGps43OynsAAAAAbHtV9YQkr0uyO8kLWmsPa62dmOSkJFcl+akkL19Dvukkb0+/oPiKJD/QWjspyTFJ/jnJyUnesELozUn+LsmbkjwnyW+M+L4dSd6ffkHx3CQPaq09NslRST6Q5Mgk713vL5sBAAAAYBTqbGujWAcAAAAAySuTVJK3tdbevXSztfb53FVMnK2qnSPmOyvJwUk+3lp7Y2utdfm+muRF3ZiXVtX9lwe11v6qtfajrbWzWmvvT/KNEd/3rCTHJ7kmyQuXfmncWrspyZnd/R9M8owR8wEAAADAeqizrYHmPQAAAAC2taq6T5LTusu3rzDk/UmuT/9XtU8ZIV8leeawfK21Tye5JMnOjK+Z7lnd8X2ttRsG3ndD+t8hSc4Y0/sAAAAA4G7U2dZO8x4AAAAA291jkhyU5JYkFw4+bK3dnuQz3eXjR8h3dJIHdufnDxmzdH+UfKP44Qm/DwAAAAAGqbOt0YHjSAIAAAAAm2RHVX1t2MPW2vePkOOY7nh5a+2OIWMuS/Jjy8aOku/WJF9fJd/ysetWVQelX8hcnnfY+6aramdXKAUAAACAJepsm1Bns/IeAAAAANvdEd3x2lXGLD07YpUxg/mua621MeTbk6ncVecb9h2W7h+Q5D5jeCcAAAAADFJnWyMr7wEAAACwP9s14q9+V3NId7xtlTG3dsdDNyHfqO9b7Z23LjsfxzsBAAAA2FrU2TahzmblPQAAAAC2u1u640GrjDm4O968CflGfd9q7zx42fk43gkAAAAAg9TZ1kjzHgAAAADb3Shba4yy5cdgvsOrqsaQb08Wk+weyDvsfbuTXD+GdwIAAADAIHW2NdK8BwAAAMB2d2l3PLqqDhwy5qEDY0fJd3CSB40h36paa7cluXwg77D3LbTWbt/bdwIAAADACtTZ1kjzHgAAAADb3T8muT3JIUlOGnxYVTuTnNxdXjBCvsuTfLM7P2XImKX7o+QbxVKeSb0PAAAAAAaps62R5j0AAAAAtrXW2vVJzusuX7zCkDOS3CfJNUk+OUK+luSDw/JV1ROTHJt+IfMja5/xij7QHZ9TVYcNvO+w9L9Dkvz5mN4HAAAAAHejzrZ2mvcAAAAAIHltkpbk56rq+Us3q+rEJG/uLt/QbZ2x9OxlVbVQVe9ZId8bk9yW5PSqOquqqot5cJJ3dGPe1lr75gqx63FukkuSHJnk7Kq6V/e+70lydnf/oiQfGtP7AAAAAGAl6mxroHkPAAAAgG2vtXZ+klelXy97V1V9uao+n+TCJPdPMp/kdwfCDk/y4CQPWCHfV5K8JMnuJG9IckVVXZjk0iSPTPK5JGetNJeq+vbSJ8l/627/yPL7VfW8gfftSv9Xv9cmeXaSr1fVZ5Nc2V1/J8lzW2u71/BnAQAAAIA1UWdbG817AAAAAJCktfbaJE9P8jfp/4L24Un+KcnLkjyjK9ytJd87kzwpyUeTHJrk+CSXJeklObW1dtOQ0COXfe7d3ds5cP+QFd53UZITk7wtyY1JHt0d/yTJia21i9cyfwAAAABYD3W20R04rkQAAAAAsL9rrX00/SLgKGN76RcIVxvz6fQLlWuZQ61l/EDsFen/EhkAAAAANo0622isvAcAAAAAAAAAAAATZuU9ANhP/dw7Pzv2nG/72ceNPScAAAAAAAAAcE9W3gMAAAAAAAAAAIAJ07wHAAAAAAAAAAAAE6Z5DwAAAAAAAAAAACbswM2eAADAVjQ9Oz/2nAtzM2PPCQAAAAAAAMDm0LwHAAAAAAAAAABLelMbkHNx/DmB/Z5tcwEAAAAAAAAAAGDCNO8BAAAAAAAAAADAhGneAwAAAAAAAAAAgAnTvAcAAAAAAAAAAAATpnkPAAAAAAAAAAAAJmzLNO9V1UOq6iVV9SdV9fmquqOqWlW9coTYJ1TVh6vq6qq6uaourqpXVdUhe4g7rqr+rKq+UVW3VNWXq+pNVXX4HuKOqqo/rqorqurWqrq8qv6oqo5a49cGAAAAAAAAAABgP7RlmveS/HKSP07yc0l+MMmOUYKq6meSfCrJTyW5NckXkzw8yauT/F1V3WtI3FOSfC7JC7p3fSHJA5L8apLPVdX9h8Qdn+T/JHlJksOSXJTkPklemuTzVXXsKPMGAAAAAAAAAABg/7WVmve+neSjSX4zyU8kOXdPAVU1neTt6TffvSLJD7TWTkpyTJJ/TnJykjesEHdYkvcmOTTJW5Ic1Vp7bJKjk5yf5KFd3sG4HUnen+R7u/k9qIs7KskHkhyZ5L1VtZX+XQAAAAAAAAAAABiwZZrEWmuvaa09vbX22621v0xy4whhZyU5OMnHW2tvbK21LtdXk7yoG/PSFVbR+/kk901/lb6Xt9Zu7+KuSX8lvjuSzFTVSQNxz0pyfJJrkrywtfbdLu6mJGd2938wyTNG/+YAAAAAAAAAAADsbw7c7AlslqqqJM/sLu+xSl5r7dNVdUmSY9NvpvvjZY+f1R3Paa3tGoi7vKrOS/K0JD+d5MIV4t7XWrthIO6Gqnp/+o2BZyT54Lq+GAAAezQ9Oz/2nAtzM2PPCQAAAAAAAGxdW2blvXU4OskDu/Pzh4xZuv/4pRtVdWCSx641rvPD64wDAAAAAAAAAABgC9nOzXvHdMdbk3x9yJjLBsYmyXSSnQPP9xhXVQel3zA4Stx0Ve0cMgYAAAAAAAAAAID93HZu3juiO17XWmtDxlw7MHbw/NqsbKW4qdz1995T3AFJ7jNkDAAAAAAAAAAAAPu57dy8d0h3vG2VMbd2x0NXiFstdm/jBmMBAAAAAAAAAADYQrZz894t3fGgVcYc3B1vXiFutdi9jRuMBQAAAAAAAAAAYAvZzs17S1vUHl5VNWTMEQNjB8+Xb4u7p7jFJLtHjNud5PohYwAAAAAAAAAAANjPbefmvUu748FJHjRkzEMHxibJQpLbB57vMa61dluSy0eMW2it3T5kDAAAAAAAAAAAAPu57dy8d3mSb3bnpwwZs3T/gqUbrbU7kly41riB67XGAQAAAAAAAAAAsIVs2+a91lpL8sHu8sWDz6vqiUmOTX+VvY8MPP5AdzyzqnYMxB2d5LTu8twhcc+pqsMG4g5LckZ3+ecjfg0AAAAAAAAAAAD2Q9u2ea/zxiS3JTm9qs6qqkqSqnpwknd0Y97WWvvmQNxbk3w7yXFJ3lxVO7u4I5O8K8mBST7WWvvcQNy5SS5JcmSSs6vqXl3c9yQ5u7t/UZIPjfNLAgAAAAAAAAAAsG/ZMs17VXVKVX176ZPked2jX19+v6p+YCmmtfaVJC9JsjvJG5JcUVUXJrk0ySOTfC7JWYPvaq1d3+W/JckvJbmyqj6b/la8pyRZSPKiFeJ2pb+63rVJnp3k613cld31d5I8t7W2e6//IAAAAAAAAAAAAOyztkzzXpKd6a9ct/Q5uLt/r4H7d9vmtrX2ziRPSvLRJIcmOT7JZUl6SU5trd200staa59I8rgk70nSkjw6yVVJ3pzkpBVW61uKuyjJiUneluTGLu7GJH+S5MTW2sVr/uYAAAAAAAAAAADsVw7c7AmMS2vtk0lqnbGfTvL0dcR9Icnz1xF3Rfor/gEAAAAATM4/f2yzZ3B3ezufR/7EeOYBAAAAsAm20sp7AAAAAAAAAAAAsF/QvAcAAAAAAAAAAAATpnkPAAAAAAAAAAAAJkzzHgAAAAAAAAAAAEyY5j0AAAAAAAAAAACYsAM3ewIAAAAAAAAAAAAj6U1tQM7F8eeEEVh5DwAAAAAAAAAAACZM8x4AAAAAAAAAAABMmOY9AAAAAAAAAAAAmDDNewAAAAAAAAAAADBhmvcAAAAAAAAAAABgwjTvAQAAAAAAAAAAwIRp3gMAAAAAAAAAAIAJ07wHAAAAAAAAAAAAE6Z5DwAAAAAAAAAAACZM8x4AAAAAAAAAAABMmOY9AAAAAAAAAAAAmDDNewAAAAAAAAAAADBhmvcAAAAAAAAAAABgwjTvAQAAAAAAAAAAwIRp3gMAAAAAAAAAAIAJO3CzJwAAALDc9Oz82HMuzM2MPScAAAAAAADsDSvvAQAAAAAAAAAAwIRp3gMAAAAAAAAAAIAJ07wHAAAAAAAAAAAAE6Z5DwAAAAAAAAAAACZM8x4AAAAAAAAAAABMmOY9AAAAAAAAAAAAmDDNewAAAAAAAAAAADBhmvcAAAAAAAAAAABgwjTvAQAAAAAAAAAAwIRp3gMAAAAAAAAAAIAJ07wHAAAAAAAAAAAAE6Z5DwAAAAAAAAAAACZM8x4AAAAAAAAAAABMmOY9AAAAAAAAAAAAmDDNewAAAAAAAAAAADBhmvcAAAAAAAAAAABgwg7c7AkAAACw/5ienR97zoW5mbHn3K78+wAAAAAAwP7DynsAAAAAAAAAAAAwYVbeAwAAAJgAKyMCAAAAALCclfcAAAAAAAAAAABgwjTvAQAAAAAAAAAAwIRp3gMAAAAAAAAAAIAJ07wHAAAAAAAAAAAAE6Z5DwAAAAAAAAAAACZM8x4AAAAAAAAAAABMmOY9AAAAAAAAAAAAmDDNewAAAAAAAAAAADBhB272BAAAAAAAAPZ5//yxzZ7B3e3tfB75E+OZBwAAAOtm5T0AAAAAAAAAAACYMM17AAAAAAAAAAAAMGGa9wAAAAAAAAAAAGDCNO8BAAAAAAAAAADAhGneAwAAAAAAAAAAgAnTvAcAAAAAAAAAAAATpnkPAAAAADpV9W+q6ryq+k5V3VRVF1bVL1bVuupoVfWEqvpwVV1dVTdX1cVV9aqqOmQPccdV1Z9V1Teq6paq+nJVvamqDh8y/slV1fbw+fn1fAcAAAAAWCt1ttEcOK5EAAAAALA/q6rZJL/TXV6W5MYkJyZ5S5LTquqZrbXda8j3M0n+NMmOJFcmuSLJCUleneTpVfXk1tp3V4h7SpL5JIcmuTrJF5Icm+RXkzyzqp7YWrtqyGuvT/JPQ559Y9S5AwAAAMB6qbONzsp7AAAAAGx7VfWEJK9LsjvJC1prD2utnZjkpCRXJfmpJC9fQ77pJG9Pv6D4iiQ/0Fo7KckxSf45yclJ3rBC3GFJ3pt+QfEtSY5qrT02ydFJzk/y0C7vMP/YWjt1yOfDo84fAAAAANZDnW1tNO8BAAAAQPLKJJXkba21dy/dbK19PncVE2eraueI+c5KcnCSj7fW3thaa12+ryZ5UTfmpVV1/4G4n09y3yRfTPLy1trtXdw1SV6Q5I4kM1V10lq/IAAAAABMgDrbGmjeAwAAAGBbq6r7JDmtu1zp17bvT3+bjCOTPGWEfJXkmcPytdY+neSSJDuTPGPg8bO64zmttV0DcZcnOa+7/Ok9zQMAAAAAJkmdbe007wEAAACw3T0myUFJbkly4eDD7le5n+kuHz9CvqOTPLA7P3/ImKX7d+arqgOTPHatcYPvrqpzquoTVfXfq+p3qupfjTBnAAAAANhb6mxrdOC4EwIAAADABO2oqq8Ne9ha+/4RchzTHS9vrd0xZMxlSX5s2dhR8t2a5Our5Fs+Nkmm0/+V8PLno8Qt95Dus+Qn09+G5A+T/PLgr4wBAAAAoKPOdncTqbNZeQ8AAACA7e6I7njtKmOWnh2xypjBfNe11toa8h2xwvNR53FzkrPTL3weleTgJMcl+b0kLcl/SvL6PU0cAAAAAPaCOtsaWXkPAAAAgP3ZrhF/9buaQ7rjbauMubU7HrqB+Q5Zdj4sdsV5tNYuSHLBwNhLkvxKVS2kX1x8WVX9YWvtK6vMCwAAAIDtSZ0tk6+zWXkPAAAAgO3ulu540CpjDu6ON29gvluWnQ+LXcs8lvxBkq8l2ZHkp9YQBwAAAABroc62Rpr3AAAAANjuRtmqY5QtPwbzHV5VtYZ8167wfG/mkSRpre1K8g/d5cNHjQMAAACANVJnWyPNewAAAABsd5d2x6Or6sAhYx46MHaUfAcnedAa8i0kuX3g+d7MY7mlvMO+HwAAAADsLXW2NdK8BwAAAMB294/pF90OSXLS4MOq2pnk5O7yghHyXZ7km935KUPGLN2/M19r7Y4kF641bkSP6o5fW2McAAAAAIxKnW2NNO8BAAAAsK211q5Pcl53+eIVhpyR5D5JrknyyRHytSQfHJavqp6Y5Nj0C5kfGXj8ge54ZlXtGIg7Oslp3eW5e5rHsrjTk5zQXZ632lgAAAAAWC91trWzTQYAAAAAJK9N8rQkP1dVn2ytvTtJqurEJG/uxryhtXbbUkBVvSzJy5L8r9ba8wbyvTH9guLpVXVWkje11lpVPTjJO7oxb2utfXMg7q1JzkpyXJI3V9V/aa3dXlVHJnlX+vW8j7XWPrc8qKrek+SPk3yytba7u1dJ/m2St3fDPt5aW+sviYFJ+uePbfYM7m5v5/PInxjPPAAAANifqLOtgZX3klTVOVXV9vA5ZEjsE6rqw1V1dVXdXFUXV9Wrho1fFndcVf1ZVX2jqm6pqi9X1Zuq6vAN+ZIAAAAADNVaOz/Jq9Kvl72rq9V8Pv3tNe6fZD7J7w6EHZ7kwUkesEK+ryR5SZLdSd6Q5IqqujDJpUkemeRz6RcPB+OuT/K8JLck+aUkV1bVZ9PfIuSUJAtJXrTCV3hakk8kub6q/ndVXZDkqvR/YXxEks8k+ZnR/hoAAAAAsD7qbGtj5b27uzTJt4Y82z14o6p+JsmfJtmR5MokV6S/NOKrkzy9qp7cWvvuCnFPSf8/4qFJrk7yhfSXcPzVJM+sqie21q7a+68DAAAAwKhaa6/tCom/kuSx6RcL/ynJ2Un+oLW2a4353llVX0ry60memOT4JJcleXeS17fWbhkS94mqelySVyZ5apJHp197+mCS17TWrl0hbDbJk5OcmOToJIcluS79QuN7kvxpa+32tcwfAGBsrCwKALCtqLONTvPe3b2utXbOKAOrajr9pRB3JHlF7r4k418lOTn9bs//PBB3WJL3pt+495Yky5dk/HD6nZ1vT/KT4/hCAAAAAIyutfbRJB8dcWwvSW8PYz6d5OnrmMcXkjx/DePfmv5WIAAAAACw6dTZRmPb3PU7K8nB6e9h/MbWWkuS1tpXc9eSii+tqvsPxP18kvsm+WKSly91YrbWrknygiR3JJmpqpMm8B0AAAAAAAAAAADYBJr31qGqKskzu8u3Dz7vOj0vSbIzyTMGHj+rO54zuARka+3yJOd1lz89tgkDAAAAAAAAAACwT9G8d3c/XVUfqqq/qar3VNUvVtXUCuOOTvLA7vz8IbmW7j9+6UZVHZj+Ps5rigMAAAAAAAAAAGBrOXCzJ7CPmRm4fm6S/1pVL2it/eWy+8d0x1uTfH1IrssGxibJdPqr8S1/PkocAAAAAAAAAAAAW4iV9/q+nOQ3kpyY5D5JDktyepILkhyR5ENV9bhl44/ojte11tqQnNcOjB08vzYrWykOAAAAAAAAAACALcTKe0laa7+9wu2/rqq/TfKpJD+U5PVJfqx7dkh3vG2VtLd2x0OX3Ttk2fmw2JXiAAAAAAAAAAAA2EKsvLeK1tptSV7VXT65qpZWw7ulOx60SvjB3fHmZfduWXY+LHalOAAAAAAAAAAAALYQzXt79j+74wFJHtqdL21te3hV1ZC4IwbGDp4P2xZ3pTgAAAAAAAAAAAC2EM17e3b7svOlbYYv7Y4HJ3nQkLiHDoxNkoVl+R6ala0UBwAAAAAAAAAAwBaieW/PHrXs/Gvd8fIk3+zOTxkSt3T/gqUbrbU7kly41jgAAAAAAAAAAAC2Fs17e/ar3fGS1tqVSdJaa0k+2N1/8WBAVT0xybHpr7L3kYHHH+iOZ1bVjoG4o5Oc1l2eu/dTBwAAAAAAAAAAYF+07Zv3qurHq+p3quohA/enquotSZ7f3Xr1QOgbk9yW5PSqOquqqot7cJJ3dGPe1lr75kDcW5N8O8lxSd5cVTu7uCOTvCv9rXk/1lr73Hi+IQAAAAAAAAAAAPuaAzd7AvuA70kym2S2qq5M8vUkO5Mcn+SgJC3Jq1tr714e1Fr7SlW9JMnZSd6Q5Jer6ltJTujiP5fkrMGXtdaur6rnJflokl9K8vyqujz9Zr57JVlI8qIN+J4AAFvGeRdftdlTuIe9mdNpx99/jDMBAAAAAAAA9gfbfuW99JvsXpvkb5LsSr/57tgkVyZ5Z5IntNZ6KwW21t6Z5EnpN+Idmn7D32VJeklOba3dNCTuE0kel/8/e/cdJklRPnD8+17iyBkkZwmKAQQEAQVBAUUlGVARc84/syhizjnnnLMYMWOOGFBUFDGBgShBuNv6/fFWM7V9s3d7aWf39vt5nnp2p7tntqdrZ7q76q234ENkcODewMXAK4B9hmTrkyRJkiRJkiRJkiRJkiStQWZ95r1Syl+AZ67E878LHLsCz/s1gyl5JUmSJEmSJEmSJEmSJEmziJn3JEmSJEmSJEmSJEmSJEmaYgbvSZIkSZIkSZIkSZIkSZI0xQzekyRJkiRJkiRJkiRJkiRpihm8J0mSJEmSJEmSJEmSJEnSFDN4T5IkSZIkSZIkSZIkSZKkKWbwniRJkiRJkiRJkiRJkiRJU8zgPUmSJEmSJEmSJEmSJEmSpti8Ue+AJEmSJEnSTHDWuRePeheWsDL7dMReW67CPZEkSZIkSZIkLS8z70mSJEmSJEmSJEmSJEmSNMUM3pMkSZIkSZIkSZIkSZIkaYo5ba4krcGc1kuSJEmSJEmSJEmSJGl6MnhPkiRJkiRJkiRJM9t5Xxj1Hoy3svuz+9GrZj8kSZIkTWtOmytJkiRJkiRJkiRJkiRJ0hQz856mPaf9lCRJkiRJkiRJkiRJWoOYOVkCzLwnSZIkSZIkSZIkSZIkSdKUM3hPkiRJkiRJkiRJkiRJkqQpZvCeJEmSJEmSJEmSJEmSJElTbN6od0CSJEmSJEmSJEmSJElapc77wqj3YLyV3Z/dj141+yFpWjF4T5IkSdIqdda5F496F5awMvt0xF5brsI9kSRJkiRJkiRJkpLT5kqSJEmSJEmSJEmSJEmSNMUM3pMkSZIkSZIkSZIkSZIkaYoZvCdJkiRJkiRJkiRJkiRJ0hQzeE+SJEmSJEmSJEmSJEmSpClm8J4kSZIkSZIkSZIkSZIkSVPM4D1JkiRJkiRJkiRJkiRJkqaYwXuSJEmSJEmSJEmSJEmSJE0xg/ckSZIkSZIkSZIkSZIkSZpi80a9A5IkSdPRWedePOpdWMLK7NMRe225CvdEkiRJkiRJ0hrjvC+Meg/GW9n92f3oVbMfkiRJU8DMe5IkSZIkSZIkSZIkSZIkTTGD9yRJkiRJkiRJkiRJkiRJmmIG70mSJEmSJEmSJEmSJEmSNMUM3pMkSZIkSZIkSZIkSZIkaYoZvCdJkiRJkiRJkiRJkiRJ0hQzeE+SJEmSJEmSJEmSJEmSpClm8J4kSZIkSZIkSZIkSZIkSVPM4D1JkiRJkiRJkiRJkiRJkqaYwXuSJEmSJEmSJEmSJEmSJE0xg/ckSZIkSZIkSZIkSZIkSZpiBu9JkiRJkiRJkiRJkiRJkjTFDN6TJEmSJEmSJEmSJEmSJGmKGbwnSZIkSZIkSZIkSZIkSdIUM3hPkiRJkiRJkiRJkiRJkqQpZvCeJEmSJEmSJEmSJEmSJElTzOA9SZIkSZIkSZIkSZIkSZKmmMF7kiRJkiRJkiRJkiRJkiRNMYP3JEmSJEmSJEmSJEmSJEmaYgbvSZIkSZIkSZIkSZIkSZI0xQzekyRJkiRJkiRJkiRJkiRpihm8J0mSJEmSJEmSJEmSJEnSFDN4T5IkSZIkSZIkSZIkSZKkKWbwniRJkiRJkiRJkiRJkiRJU8zgPUmSJEmSJEmSJEmSJEmSppjBe5IkSZIkSZIkSZIkSZIkTbF5o94BSZIkSZIkSZIkSZKkGee8L4x6D8Zb2f3Z/ehVsx+SpEkz854kSZIkSZIkSZIkSZIkSVPMzHuSJEmSNIucde7Fo96FJazMPh2x15arcE8kSZIkSZIkSZKmjsF7kiRJkiRJkiRJkiRNR07LKknSGs1pcyVJkiRJkiRJkiRJkiRJmmIG70mSJEmSJEmSJEmSJEmSNMUM3pMkSZIkSZIkSZIkSZIkaYoZvCdJkiRJkiRJkiRJkiRJ0hQzeE+SJEmSJEmSJEmSJEmSpClm8J4kSZIkSZIkSZIkSZIkSVPM4D1JkiRJkiRJkiRJkiRJkqaYwXuSJEmSJEmSJEmSJEmSJE0xg/ckSZIkSZIkSZIkSZIkSZpiBu9JkiRJkiRJkiRJkiRJkjTFDN6TJEmSJEmSJEmSJEmSJGmKzRv1DkiSJEmSpHTWuRePeheWsDL7dMReW67CPZEkSZIkSZIkac1i5j1JkiRJkiRJkiRJkiRJkqaYwXsjFBHHRMRZEXFJRFwVET+NiEdHhPUiSZIkSZI0Aqu6vSYiDoyIT0fEvyLimog4NyJOi4iFy3jenhHx/oj4R0RcGxHnR8TLImKjZTxvm4h4S0T8JSL+FxEXRsSbI2KbFdl/SZIkSZIkaUXYzjY5BomNSEQ8FTgTuD1wKfAH4ObAa4BPGsAnSZIkSZI0tVZ1e01E3Bv4NnAX4H/Ab4BdgTOAb0XEOhM87zDgJ8DJwFzg18CNgCcCP4mIoXNSR8RewC+ABwPrA78CNgAeApwTEXssz/5LkiRJkiRJK8J2tskzQGwEIuJA4AXAGHByKWWXUsrNgX2Ai8l/tCeMcBclSZIkSZJmlVXdXhMROwJvJxsFnwxsV0rZB9gNOA/YD3jJkOetD3wYWJtszNymlLIvsD3wHWDn+rr9580FPgpsAnwc2Lo+bxvgE8CmwIcdMCpJkiRJkqTVyXa25WNj3Wg8EwjgbaWUD3YLSynnMPjnfGpEzB/FzkmSJEmSJM1Cq7q95knAWsCXSykvLaWU+np/Bh5Qt3nIkNG9DwM2J0cPP6GUcn193n/IEcKLgDtFxD695x0P7AX8B7h/KeXq+ryrgFPr8psBd53k/kuSJEmSJEkrwna25WDw3hSLiA2AI+rDJaI3ycjNK8gozcOmar8kSZIkSZJmq1XdXhMRARw30euVUr4L/BaYz5KNfMfXn+8qpSzuPe9C4Kz68MQJnveRUsqVveddWd8DwEnL2n9JkiRJkiRpRdjOtvwM3pt6twQWANcCP+2vrFGeP6oPD5jC/ZIkSZIkSZqtVnV7zfbAVvX370ywTbf8hteLiHnAvsv7vOrWK/g8SZIkSZIkaVWxnW05Rc0kqCkSEQ8C3gr8rpSy+wTbvAV4MPDeUsopK/G3CsCcObM7RjPW2XiVv2a5+tJV/pqzlfUzvVk/05v1M71ZP9Ob9TO9WT/Tm/UzvVk/05v1s+qNjY11v/5tom1KKdsu63VWdXtNRBwBfAX4H7B2GdIAFxFPB54PfLuUcmhdtivw+7rJ1qWUfwx53snA+4G/lFK2r8sWANeQA3UPKqV8b8jzDiIbFseAhd00IZoc29nSVuuu+rbkf1wVq/w1ZyvrZ3qzfqY362d6s36mN+tnerN+pjfrZ3qzfqY362fVs51tdO1s81bmyVohXUv90lrXu3WrpFV/bGxs8bK3WoP99z+T2Wpu/Tm7j9UoWD/Tm/UzvVk/05v1M71ZP9Ob9TO9WT/Tm/UzvVk/q8PcZW8yKau6vabb5rJhDYpLeb2Nh6yfzPM2ZDDDxrKeNwfYAJjUP6TGm+3tbH+7ctnbVMvxXebg8lXF+pnerJ/pzfqZ3qyf6c36md6sn+nN+pnerJ/pzfpZLWxnS1Pezmbw3tRbWH9et5Rt/ld/rr0yf6iUMrvDgpdDRPwVJhclrKln/Uxv1s/0Zv1Mb9bP9Gb9TG/Wz/Rm/Uxv1s/0Zv2MzKpur1nR11vY/D7Rc1f2ef3nahJsZ1s+fpdNb9bP9Gb9TG/Wz/Rm/Uxv1s/0Zv1Mb9bP9Gb9TG/Wz0jYzracZvc8D6Nxbf25YCnbrFV/XrOa90WSJEmSJEmrvr1mRV/v2ub3iZ67ss/rP1eSJEmSJElaVWxnW04G7029yaR+nEwKSUmSJEmSJK0aq7q9pttmo4iYKGPbsNe7dMj6yTzvcmBsks8bA66YYBtJkiRJkiRpZdjOtpwM3pt6v68/t4+IiaYt3rm3rSRJkiRJklafVd1e022zFrD1crzeBcD1vfXLfF4p5Trgwkk+74JSyvUTbCNJkiRJkiStDNvZlpPBe1PvZ+Q/x0Jgn/7KiJgP7Fcf/mAK90uSJEmSJGm2WtXtNRcCF9XfbzPBNt3yG16vlLII+OnyPq/3eHmfJ0mSJEmSJK0qtrMtJ4P3plgp5QrgrPrwgUM2OQnYAPgP8I0p2i1JkiRJkqRZa1W315RSCvDJiV4vIg4C9iAbMj/TW/2J+vPUiJjbe972wBH14ccneN7dI2L93vPWr+8B4GPL2n9JkiRJkiRpRdjOtvwM3huN5wMFeFBE3KtbGBE3B15RH76kpmKUJEmSJEnS6rfc7TUR8biIuCAiPjTk9V4KXAfcISKeFBFRn7MD8I66zdtKKRf1nvcm4N/AnsAr6mhkImJT4APAPOALpZSf9J73ceC3wKbAOyNinfq8dYF31uW/Aj41yeMhSZIkSZIkrQjb2ZZDZICiplpEPAN4Xn34R+C/wE3JgMozgbuWUhaPaPckSZIkSZJmneVtr4mI04FnA98spdxuyOudQjbozQH+Bvyzvt584CfAbUspVw153u2Bz5HTi/yLnB5kT2Ad4ALgwCGNkUTETYFvARsDlwN/AHYFNgQuAQ4ppZw7+SMiSZIkSZIkLT/b2SbPzHsjUkp5PnAs8DUyInNX4JfA4zBwT5IkSZIkacqt6vaaUsp7gEPIBsK1gb3IxsrTgYOHNSjW530VuBXwIXKU8t7AxeTI5H2GNSjW5/0KuDnwNrJBdO/6863AzQ3ckyRJkiRJ0lSwnW3yzLwnSZIkSZIkSZIkSZIkSdIUM/OeJEmSJEmSJEmSJEmSJElTzOA9SZIkSZIkSZIkSZIkSZKmmMF7kiRJkiRJkiRJkiRJkiRNMYP3JEmSJEmSJEmSJEmSJEmaYgbvSZIkSZIkSZIkSZIkSZI0xQzekyRJkiRJkiRJkiRJkiRpihm8J0mSJEmSJEmSJEmatIhYd9T7IEmStCYweE+SJEmSJEmSJEmSNCkR8QTgnxFx71HviyStKhFxRERsUX+PUe+PpNnD4D1JkiRJkiRJkiRJ0lJFxF4R8V3gZcAVwDoj3iVJWmkRsXFEfAr4MnA0QCmljHSnJM0qBu9JkiStIhHhtZW0EvwMSVpTRMS8+nNO+1OSJEmSZppe9qlHAbcGPgUcWUp560h2SpJWrauAXwDXAMdHxI3B7HuSpo6Nx1ojdR0lkpYuIuYOWTbHzkVpuIjYqv5c4jwTEXNLKWP1dz9D0nKKiGg+QzaKSJqRImL9On3UqXXRnPb7rW7jdYIkaZWyLXR6s36mJ+87Zw4/Q6MVEWt12aciYmvgUOAi4NGllF+NdOc0oWF9P5KGq+021wEfBr4LHAncOSLmmH1P0lSxwVgzUkScHhHHTrS+lLKobnd0RCycuj3T0kQ16v2Y7SLiwIj4dkTcqJSyuH8TV0oZK6WMRcRBEXHnUe2nxms/P36WplY93HNryvS/RcRWpZRFQz47iyNi84j4BHDCSHZ2louI3evP6C2fM2y5ppdSSqmft7cBzwMDXCTNSLsBTwJeFBG3LqUsqt9vR0XER/qBfJI0nfXvebw2m77qPeraEbEbWFfTTdNWfaeI2HnU+zPbde08dsZPf107Tv2Om9NlQdLUiYiHANdExHO6RcBawBbAes12d42IW0z9HmoipZTFABGxxaj3RROzvXp66K4JSim/Bj4IXAvcE9h/lPslaXbxJl4zTkQ8EHgW8NyIWG+CbfaOiEuAJwDehE8DETGvVL3lXphOvScCtwGeXx+PywJSG7CeCpwNbDCC/VNP+/mJiAXtZ8nP0OpXD/fiZtESnx2AiNgEOBO4G/C5qdk7AUTEphHxfeDrEbFr/ax032c3ZERsz0F2Zk1bhwAPAA6oI7sNcJE00/wR+DywCXCfiNgxIj5Tl50I3H6UOydJk9ENGGs6fW9SB8faxjZNRcR+5FRfr4YcmDnaPVIrIubVAYGfJQNebM8ZkS6DTh2AuU5E3CciToqIm1kn00fXZtO0fx4H/A349ij3azaJiO0i4gvAm4AryIzic0spfwO+TPYv/19E3DIifg18Ejg8ItYa3V6rHXgREZvUe9F3Gzg+/UTEljC+vVqj1VwHfJlsw9mXnD53/dHtlYYJEzdpDWWnpWaM5qT5buAHwM3Izt1h7gxsBLy2lPK/1b93WpZmhOmpEXFaRJwSEZsZgDR1mhu3RwOLgPtHxH41yGUe3NC4O4fMGnY5BiCNVNNQ1Y0ufTTw5oh4c0S8ICJ2GvEuzgrNZ+ehZMDeqTWTTqkN8N33147A7sAnSinX9LNUaLWaC1wJ3Ah4INyQRbRrkN80Ip4Zmbn3MQaFTWtXkVOvFGC+1wfTQ0RsFJlZdMMYZLL0XnKaiIg9I2LriJjfLPOzMyKllMuA04G/Ag8mg/nuDHwVuFsp5ayR7ZwkTVIzeOygiPgG8HXgx8BbI2Kb0e6dJrABeb96UUR4HT2N1EDYRcC/6qIDwM761SUmmF61+0x0bQE1QcCfgfeQU+SdDZwx0fM1dWqAZTvY/FjgHcBC4DsRsdXIdm52uQdwR+CbwGGllNO6oP5SyiPJc84DgZ+Q2cc/BXzF/rjR6Nqhu5mWapvNbsBWZCKHI0e5fxqIiH0i4uPAFyLi7Ih4aERsPur90rjse38lrw0uJPtKbzvK/dJARGwWEa8APhgR74yII7trN+9/tCaww0UzRm00nFsbO15YFz8tIrZvt6sje+4IXE02LmoE+h26EXGHiPgdeaP9HOBdwMci4kiwwWoqdDdupZR/kHUA8Kq6blGz6QHALYCzSilXTOlOzjIRcUxE7F1/X+Kc3DQo3hX4EzmC/n5kR/BTyU7gR0zZDs9SzWfnYuC0uviVdd0iBtdThwHrA1/rnjfV+zpblVL+CbyAHAl8akTcBm7IGPJwskH+DDJz76uAj0bEUd02I9npWWoSHSH/IhvkDwHW7qbSXf17pmFq4Pgzge8C3wPOIYPId2y2sX5GpGY4+CLwHeAXwPsj4s7d6tHt2ezVXM8dCWxOBpdfRU6je4dSymfqdtaPpGmr+46KiHsBZwGHAouBPclBtK+NiFu122pa+B95b3pgKeV629mm3iQG8P28/ly7bm/fzCoUEYdGZuQ/Ysi6Ob1M/PcC3kjee34W+Dg5/eczgCdHzqygESmljNXO+ddGxAFkENl1wImllONr27ZWo/p9dlh9eEYp5WfNugUR8TTynLOIHEx711o3v5z6vRWMmyL3VOBbwI+A1wOXkN9vd4mIfUe2g7NcbaOeExGPJwfEHAfcGDgIeAXw4ojYdJT7OBsNu5dpln0T+BiZsOHu3QAm739GJyJOBs4DHkcOkr0feR33QjDOQGsGbxA1ozQjez5D3lRvSU4B2jZ47E5m5ftGKeVKMx9NvTqitB0dtz3wZmAbcgTWM8gT7KHACyLikO55U7+3s1Mp5fnAX4AD6wVPm2b4SLKj8RN1ufWyitVR8KeTmQ0f1o0oneBm4d7AB4HtyODX/cnPzunkjcNrI2KJhkmtct20qy8kA8EOiIj71HXd+ecuZIfJZ6d+90Q2Sr2DvDZ4ZF12MPAiMqjvdWTwxG/Jm7sXRMSOBodNrSYTb9fg0U7nEaWUC8kgsQXAgfU53niPQETcDvgVGfi6O5kRcT45sv4zwClg/YxKRBxPNiTeAbgGmEdOyfqxiLil2UVHo17PzSMbEK8C/gmsC1xWzzfz63Z+biRNG/12s/p9tRbwBHJgxb2B7YG7kgOV7gY8MTKbtd9nU2BYkFd/WSnlbOB8YMca7KIpVO9lFjePb6if5nNyZf3Z3ed4vbZq3ZNsM3tARGzWrqjXaDtFxHMip5h+PNk2cEQp5a6llJPImUr+AzycTAygEYmIBeTA80eSg2jvADyglPLVut5+zdVvLbKNE+CGz1NEHEO2rT0P+B3Z3rY+sE5d7zSGIxIR20TEx8i20T3INpzzyD4FyEGyd7aORmZLsm3gaeRn5+Fk8N4zyL6GU4H/G9XOzTY1kDKG3ct0fQU1sckngJ+SfQl37NZP7d6qBo1vQl4TXA88HzgGeCnZh/DEiLiH1wdaE/hPrBmnaVR8LnAt8KiIOKBp8DiInDLXzEcjUi9u1o2IN0bEY8jO3c2B+9QRWC8kR8y9H9gXeHxELPCiZ/WKiHm9z8OT68+XR2YVu7Y+PpicMvdH/ZGpWjVKKdcDPyMDKO9INkItISLWBx5FBo6dVEp5UCnlx6WUs0spZ5ABFQAviog9pmDXZ612emmyEwvyszO/lHJ9RNwYuCnw/VLKX8JpVqZcKeW/ZFbX84GTIuIeZOP9pcCdSimPKaW8nDz/fIbMMPrM+ly/56ZIRBwYEX8BPhcRWzUjg+fUz9kCMtMo1HsVb7ynXkRsSY5a3AN4J7B7KeVg4PbA08kGxmfXji/raApFxG3qOeYJZHDYg0sp25CB/e8iG61eGb3s5Fr1hp3r63fZIrLz92jgMXXV4yJi13rN4OdF0rRQM4BEcz12s4jYpH5P3YScZu24UsoHaya3z5H3oOcCJ1ED+R0Is/o1WfmPq/c54wK/alWuR2ZJvg7b/KdcvZc5MCI+GxF7NHU2p/mMfJWcKWa3iNh2ZDu7hmmurV5OZqPeA9iwt80mwLvJTt+7AduS19E/aPoa3k5m49sCOLm282g1muj8UUq5jrwP/TPZOT8H+Huz3sDX1aheG1xNDhYDeHhE3C4ifkAORN8AeAiwH9nGBpmhf2Ep5Vrvd0bmWOB44JfAsaWUO5VS7k22f36ADBw7npxCV1MkIm4cEReTyWieAvybbKd+cynl7+S566lkFsvHd+1sWn1qX+hYvXbbPSIeUgO/DoiIdepm3bXBD8npcxcC94yIm9TX8P5nCkTEdhHxK+AN5HfcLsDdSk7j/pVSylMY9HM/g2yvlmY0L6I049TpC6OU8gvgteSUUM9obrS7qaI+P5IdVNdock/goWR93B94ZSnlk3V9V3+vIG8m7grct1s3kp2eBZpsR8fXxx8Gvk2O+nlWXbcDGQD7m1LKH2wMWfWa//FvAR8CdgZOiYiNhmQAuxU5jfEnSikfb9dFxLHA4fXhPmQ9ajXqPkP1u+xrZFByNwX1AcDG5NSSmiJDzhm/JW/m5pKBrycATy2l/KwLsqhTeJxOjg5+QEQcXl/L6+KpsS6ZzeDmwIci4kQYNL7XRvp/1m1v267T6td8ph5Efq+dUUp5YCnlDwCllN8C7wHOBnYgO7esoykQERtHxPnktds9yIzW9y6lvB2gXls/FvgBGch378isSVrFus9Jc219QkQcExH7Nt9lvyil/Ijs8PokGQTz0LrOz4ukaaFUEXGLiPgC+Z31czKT+IlkVoM/wriA5e8BryTblB8aEduYyXr1qwFgTyI7fj8YEfePmjmnGwRTBzNdTWZAumldZ71MkYhYmxxofifg/RFxf8jzfjNYbAHw+/rzupHs6BqoZtWLUsr5wMOAQ+vv7TaXAO8lM1E9jQyS6AYtd30N1wIfIdvrbk9mqLKdYDWoAcdzhw2kbI75r6j3m+SUn5f01mv16e53Xg38Grgd2Q66H3Am8LFSyttLKVfWbIhfBTYBnt0+X1MnIjYk20EBHltK+W79nC2o7WxPJwOQbgqcEL3spFqtgsy8uycZ9PqjUsr59dpuTinlupIzzb2SvD44bYT7ukZr2nIW1wFLbyG/495Eznz1PeDjEbFh0w+0mLw3+jrZTn1sZDIHEwFMjU2AvcgYg8cCby+lfD9yZrP5dZtXk4kabgrctwnAlGYkL3Q1rcXEU952y18CXEAGiJ0YEVuRNxFnl1J+23x5awrVDqmvAx8FjgB2IjsSb2hUrJv+kpzGMMipQ7e20XfV6Ub3dsczIvatI+Q+FhFPr5s9vv48rd60HQSsTTYID80oopXT/f+XUi4lj/M5ZGaW49r11aH15y+6dRGxf0S8D/g0mSXxo8COpZRvolVionNP/Tj1s+89tTaQHEBOJ9FlfV3kd9nq09VR/0a5Nkh9nAwsug05zcef67pFzXY/J68hoDaKGEyx6izt3FFKOQs4imwUORB4Tx3d2D7na2TG0R0iM5BqitTzzFpkVtjryIb5G9QBAO9nEDz+hbrc77vVrF43dOf615EZyL/ZNfjWzq8ryanCryKnYLnpaPZ2zdQ09Jb6+K4R8QfyWuzjwPci4kkxmBY8yFH1rycb6+8TEbep6ya6z5Wk1ap/nRYRRwBfIc/9V5PT3h1NZjD4bSnlsnqO6TqwrievDz5PDiLrApPtwFpFunNEF6BS29HGyMCjLqPra4DnRcTGZTBlO8CX6s9bTBQYo5XTDxzqHpdSriEHWLwR2B14e0Q8NMZPT/g3YDE5iHOP+nyvo1eN7jrt+/V76/CIOLV3/D9OtldfRw4qu3ET+Ne11f2KvFe9lhyY7hTUq1j33VSDJ9aNiHtHZhU9OiLWawbDXEtOV3g2GdByv/oSfq+tZvVzMSciHkkOQlpMtnk+upRybB2k1E1vDPC4+vMpEbFzrVvvd1ahSQStBtnffxk10LV+zq6rv19IZrP8PZlI44jVtrMCxp3f/0AG929ETkH947q8u77rvJqcpenOEXHSVO3nbNK05dwJ+D45cPlPwIvJ4NdPk/dEb4omQ3Ip5TwyCcfl5LXerad2z2enen12Dlk/QWYRvRbynrTkzBZz6/3pa8nZlx5C3qNKM5bBe5qWYjDffDd1x24RsVVkivsuKGJuKeU/ZAcVwP+RncEbAddGxNbkjcW415zSN7IGW1pwC0Ap5Y9kY8eFddUS00HUxt/PkR2/+5InVht9V5FudG/TEf9a4JZk9o/v1s/YT4G31Ke8jgwGGwPWrh2P44JZ/Aytcr8kp+1Yn+zQ3RmgCTzusk9dERE7RcQLyc/MyfW5h5dS7lFvwLWSmoCwxXX0zmE16PUmdXlpzj+/IEdlQXZeHUleVx0ZmX1nm5G8iTXA0r5nmgCV7vpg74i4T0S0mSX+SjZ4jJFT5cyv6/rnrTcDvwFuGxEP7F5/Vb+f2aTpuOqyUd0pIu4VEcdHxKbddqWUi8iOx2eS0w68iZyCde3upchAl81rMJJWk8jpIfZrHs8hO+03A37fNMp3geMfJUeafgLYvpTSBb967baKRcR6EbFv/b3rkH828A/yu+0yYMN6vTfWfS+WUj4NfIy89n5QRGww5Tu/BorxA5CIiLuRQRTbk53AXwbmkZldnxyZ4aDU5/yQnIZtS2o2hK5Dy/OOpKnWXKedUhc9jLweexB57rgDGXQ8B7hjRGxZv7Pa76uL6zbXAKc25yu/01ZCez9aFy2oj7tAlotKKa8DHkkOZH4COU3hNs1Apf+SgUnrGzyxasUgQ043He5CGDelcddO/RQGA2VfCbyiuxeqQRRfrev2rsu8jl5J9di300jvD5xFBrnu1S0vmX3vg+QAvyDbSNvO/K4t4stkO8++wHHhgLJVqmnPeQSZ3fW9ZGDlmcA5NZCvCwq7kGy7AbhHROxU27k936x+W5DtNn8iA77WImcgueH+tJRyXf1e/DU5CwbAy+q6xUu8opZbpLnNuWbt3vrus7ApWWfzyNku2kEA3Xfbd8h7162A4yNit9X/DmaXiNi4+70JCl9MDq74WF11eF2+qH1uySl0X1AfPiOcSWG1iIgDgJeS06++HLhtKeVppZQ3kP2jF5MBevfsnf+/TGbguxmZSGjj+nr2l64+XVvoS6nZ4IFF7WejaQv9Kjk9+KZkdvhNpnJHpVWqlGKxTNtCBhJ9Cfg7edF5DvAk4Ea97b5FdtJfWn9eS6ZW/zh5k3FzYN1Rv581oQBzm98XkJmN9ga26W9D3jC8vNbJ58jGQ4Botg1ySomrycbHffrbWFa4ruaQDVVvBe5NjpB7xJB62qR+ZsbIaXHGarmAHFHyMHJUw/qjfk9rYiFHZH+hHvun99adWuviHDL7Xvc999BmmyCDk+aQAcwLR/2eZnoh03D/ptbJ1WSAxLOAnev6terPDev6MTLQ6E/N5+fP9fPz4HoOWm/U72smFDIDwbr197m9dXOa33chp+7szvs/6m27KfCOuu59S/l796rb/AHYuC7z/LPy9Xg4OeXaGDmQYowMOHoOsE5v20fVz9sY8C5y+ul1yWxVY8Duo34/a2IhR8+/j8z+MQY8qlm3ARkEO0YG6j2LDCbvzke3G/J6C0b9ntakQk6nMlY/B5vWZd1125Pqut9056Xmed02+5IdXVeT2ZP8Xls19bIxGUB5C7Lh/W/AHZr1DyYbFP8LPLAui/pzb7LT61rgnr3XXae7TrCuLBbLVBQyeGgMeGH9/cTe+m3INpwx4BV1WfS22YDsqB8D3jnq9zTTC+Pbye5Mtmd+nsw49RBgl2b9XDJr23n1+H8TOKKuu0Vd9levz1a8Doasa9tCb0wGp3yAzEh9KkPuJYH7AD+q9fFJYKe6/P/qsqf2X9uy0nX4COr9JtleMEZ2xG/QbDMHeEVd935g2wle69h6XXc+cKdRv7c1qZABYG9n0Mb5LvIe56N12b/IrK7z6vZb1mvvMeAlo97/NamQbcpLfAc19zCHkv07u5OB4f8DbtXbdk79uQF5HzQG3L4umzfq97imFLL/5oVkW/MLgDsP2eYr9fg/qa3HXp3eg0Eb3eOWdu6zLFf9HMYgU+gvyYQzBzbr55AD/y8n+xBuU5f3277XBr7dXidYVnldvbEe3zs2y3aodda1fY4BvyUD+9rnHkVef/8FOH7U72VNKfX4P5NsbzsDOKBZ1313Pbipl617z+/OQ3vW+lkEnEjTl2SxzKQy8h2wWIYVYL16suxOlL8hR8xdUx9/hfENV0fVm4fryI7hj9cL0O75/yVHlryEHEW8C7DRqN/ndCzAzerPpTYe1ZPlbxgEff29nljn97Y7mAyk/A9wrwlea0My684Y8JZRH4OZWIbVF5keeIzsWPwN8Jn+9gwaQp7c3LgdQ2aD+3vzGVpMZg15IZlWfR9qAJNlUvUzp/e4vXmeQ07FcRkZoHfrZt2W9bPT1cPLaYLz2jogA8R+DTxx1O93phayMeqT9Vj/jwwefzvw07rsU822C+rPJ9Z155ENWieRjfgXNPW2iJw6/A3Aff3sTHj870sTbNf/3NRl84CnNcf2/Pr4ZGqAS7PtIWSj73/ILJXDPovzyE6xMeCMusyGqxWrvy6Q+PFN/XyBzAjyFgaBli8Btuo992YMOh+/DOxPjq7/L01gjGWV1NNaZDBeV0e/JwP9H1PrsGvw6K7LuuvpS4GH9ep7Yf391uQURgb5r9q6+m499k+vj7trt/nAT+q6xy3l+WcwGEBzo9W9v2t6ITujPliP6VvJRt1D67quMXE94NF1mx/TdAbXentsXfdDBsF6x5KBM+8e9Xu0WCxrfmnOJccxGPh6FbBbXT6/2fYAsh3gKuDm7fObbfYl73suoXZg9a+3LctVPzuQHb/dddq/mt/PIYPG2raEfes1c9cmd2Q9F32rXrvdalTvZSYVMoj+VeQ0gksL4FtIZv5o7/O7nx8EtqvbLWieswuD9oTvA7cig2HGgK+P+r2vSQX4VD2u96iPb012rl8FHNXbdt9aL1eS7RBtcGZ3XbcBOU3bdfVzud2o3+OaUsjA1jHgZzRtoHXdA+t19s/a8wo5QPBy8v50aNCLZbnrof2/X6ce41sAN51g+9fUevtY/7uSQf/CI+s2v2zW2cY2cR3ceNh105DrrXvXa62xXrk/TTsMmUV5jAwc37ou69p4uu+27er32li9Xth31MdhJhfGByN312Nd++d/gOOBteu2GzWfo/c0r9H/PN2BQZ/eTqN+jzOtNP/z/f/97vG21H5qsl/gHuQ12lg9zzyObPPpBgDcqHntdYDnkwkf3g/sMKwOLZOuq/nA8xgM/O9+jpFZ3m/W2/4bdd3TlvKaXT/3WeSMMSN/nxbL8paR74DFMqwApzQXOyfXZXPJztx3dzcKvee8vy5/ZX28Cdko8px6wdoFmY2R2ZG8MB1//DZh0HG+fV027OZhLwYjsK8Hvshg6sExcvRi21G1LjllxBiZ/n67Ya9NNpz8sW530qiPx0wqjG+8bW+8F5IjFrr/++f1j33vub+v251SH28FHEiOCv4GgwxjY/VzaDbLZdfNnF6dLOivrz+3ZnCj91rGd5o8ty7/RVtvjG8QPqR+fv5FHd1oWe662oUM1hsjg7lu26zbisyk1wZRtMe/+/57cH08j5xy8gAysOzrDBpGHLG99DrovmP2nGCb7nxyCXkzPeH3EHlD/YK6/ccZNCb2G0UOYnBzuPeoj8N0Kf3jNGT9sGuEm5IduJcB9+mtO5jsILkIeHL/dchrvHfUeriYQZaKrsHehvlVU69dcOU/ySwuQzOykAFFl9dtP9xb1waOzycbRH5MLwucZYXrqPuuuh2DxsM9euvuxqAxd7ve87vP1DZkkNgYmUXZrAeTO/5L67Q/jsxk9D+yM3j7/nchcCNyKpUx4LlD1n2hrvsuOSq/y3r9cTK41kZfi8Wy0qV/3TTsOorBvc85wK4TvM6rGNL+1qxfC3h63eZTnmtWqs62AD5Tj+V36rXYuuRsFx+vy7/IkLZMsnPr2nqd/RpyMNkiBjNbGFC59GP/VAYDxbeaYJubMBj09av6nG3IQZTvneCauQuWvSmDoL+LyUD/K8igiW1W53tb0wpDsoQ1x/mh9Ri/hUFH/fPrss8CW/ae96R6TXcWsNcEf+9gsg/ha8AWo37/M6kMOx/U+tuEzEp1DUOy7JODyi5mkBmxy6S4LoOMiR9sX3PU73WmF3I2hD/Wz8PVZHvbW4FbtHVJ3sv8pdbB3fp12/z+y7rNwyb6X5jtBdiVzJT/S5YSXEJmYduo1s8/6rnk+HreH6v1cd9m+5uR95hjwAua5Tf0T5CDzi8jg5IXk+3WDjJfsXpciwzu6q4N7l6/53Yng78vJ/vb7t4855b1vHIVcEJXP0Neu7u2eOOo3+dMKRNdH/SWRe/n7YDf1WP9ZmqmXjILdtfmdgJLDp7psiM+ctTve6YWcmaLLkvyH4DTyBmSXstgcMxnaQJYgdszGGC+e+/1urbQTRgE+f3fsP8Di2W6l5HvgMXSL2SmqQvqiXGJznvgLuTIuDGajuF6UXRZXX673nPWAnasF7cvxcaRiY5919H0qgnW70Y2anSBeIc2625fLzwvopfSmWzk+jrZmPiECV57IZnV7WLqCDrLctXdJsBHgGcNqbMuc8ub67IlMk/Vn8c0Fz/9aQ0X1Nc6gXpjYVmu+tkJeCXwtvoddFd6N8b1M/RHslP4rs3yOQymzP0gcHCzbmsys84lZHDYk3Da3BWto2506GnNsiCDybsL/m4E0I3q+i7r1FF13RUMnx58LRwpt6zj3zUiPbOeL3boHcMgR4f+qZ4n9m6fywSNgWS69F+TwRH3q8uGNYq8GzgXQMH1RAABAABJREFUR2S1x6Sb+mleb3mwZABk1+jRBd+dOuT1jiIDvMbIBspdJvi7b2PQWD8GvG3Ux2JNKeT12B/Ja7VbNMu7z1/7mduenL5oaR32+zG4xji9/39hmVSdzKfe7wz7Hms+U+8YUkefqOteMeR53WeyG3n/4+4zbZmwLoZOGVXXdZ+Rzclp8sbIxvYt6/I5vdc5uq6/kJr1iEFD4i5kw2SXWfkH1KkOLRaLZWVL/3uMXrBKXTa//uymaB9j4qm7dmCQkf8uE2yzC5lpeZ2V3f81rQy7Nhpy/LpzzMPJe833Msjy3p3PtyEDva4nA5M27T13Q7LD+KrmHDVGnTbPMmH9dOfmrRgEOywx4IEMnnhnXf8+xnci7kHev3TB+MfV5cOu614M/Lv53P3D67MVrrt1gM179Xjzeky/DuxYl23HIGP1Axg/uHZ7MiB2MdmWtsTAQLKt4Sajfr8zuZABEDs3j3fq6qm33e2BTzefj3fQTHdct7kZGQhzLTUYBoOTV6Zudm6O+WVkX89XybbNMXJqwn0Yfw/aZhnv10/Xv3BkU48bTNX7mUmFHPDdfTc9kiWvDbYl++BeTN5/XkEzjWTd5mVkEOy3gP3qsrXrd103e9nxjL9X3RH4Hpll7H5kf8I36U1BaVlm/XXXZ0eR11xf75/PyYH9byMDkL5HDRIn+wieVOvnqwyCxfr9dXuTQZpeJ0yuTtr/80PI2UTeAXyY7M/sktW01wHdNcIi4P5DXrMLRP4wNUt5V/9kcoFPYVbelamzu5D9md+jXrc16+7NYDDyW3vr3sUE/QUMrglPJQfl7DHq92mxrEgZ+Q5YLP0C3LY5KbY3BzuTI6y6aSN+RW8UKdlx2I2WHJpJpHk9I66XPCZ71wuWh7THtfudQUrgNrhlbj2Zfo/BjdnPaALw6sXq/cjp734E3LL/+vXxRqM+BjO1ACfWY39ee1FSj/0pdd2/GTRgDW3cYDCS+KVd/Y76vc200rsJmEOmau6mU2nLe2kClMmRdF2WvY9RGyLrutsyCJD4F3lT+GkGHb8XA/ce9XufzmXI903/8WE0N2pk5tb3ML7h8CP19/f0X4NBloSXtf8HLBnk5IjTSdRPXdZNK9B1MO5BNqx/g6ZzkPEjq7burVtAdsCM1fPUEoEW9bGdjeWGBogdycannyxj28PJjC071u+6ueSUt/+habyo9fZ6BgMvzmZIhsPmM7MJOdLusrr9W8kAJwPDVr5+u2wUH611PWfYZ6/Z/gAyqLX7DjyS7Nzcicxq+TcGo1Nt7F3++titHr8rm2VdI3D3edilOdffvi7rOkVuSTbKL6I21g95nbXIDpZNRv1+p3Nh/LXbQjLD3hE0A5Wa9YcwCEQeOsqanGbtDXWbdzbLu7rbvn6+jphoPywWi2V5C+PvTW5H3lN+jwwSfiW9doL6s8tidOZSXrfrqP9R8zyDJSY+XsdSs+As4zrrVr3zz5frOf3g3na3qNdaXXDYW6lTrw95zeMYZAL5H/ASvP9cVn21nXyLyI7aPXrbbE8Omnh+s2xL4Fnk4MsuM8sYcH6zTX+atvXq/8elDNqIzMy//HV2GpnN6NU0AcpksPHZZJBL+333kHqsf0rT+V7X3YdsK/0lcOCo39uaVMj26E/VY39gs/yguuys+vjGjG8v+CZ1qvYhr7mAnIGhCx7bdNTvcyYX4Bn1WH6DQR/bWuSsCF3QxKep/Th1/RwG00s+fimv/c26zZ7YltM/Nt054R5kW/9dhmxzYj1PnEdex72xOf5r1d93Jdt2FpH9CevW5Rsx6F/4F9nHenyt718xCOpbl0F/3r71udbV8tXlK+vxu39v+R5k9ur/MkiC0k69uiODfp7HLevY43X3ZOtjKzLxRZuAYYxsN/sRzWxxdfsui9sPGQxg79pK5zFIdHM12Z7azkKy9qjf70wuZB/Cx+rxvV9dNo9BH9BajO8bOLJ57q4MphE/vPe6fodZ1ogy8h2wzK7CxJlx2kbGLvvXU+rjjciU6b+ty//ZfaE3z+k6uNZn0Ml46lL2wwueiY/NEhcezfE9kRrYVx8fwGC64jEysOV99fc39i5otm+2fTGMT1FsmVTdLK3hdxMGI4Ff11u3JYPsLC+c4PldHe/e1GeXCcY6WrH6WkCm0b6GHBn6dDLY5ZXA+fUYf4fxgUb7kI0gV1KnF2jW7VQ/V39gMEr7D2SHy4aT+T+ZjYVeJh2WzHjYNZosYJBJ75ZkEHjXwHtoXb4zgxu/A+uy7jldEMYYcNNRv++ZWprvorcCF/bW7U+msv81NcMucAey8fYDZCfIn8gOq7ZxeFsG04I9bdTvcbqX+lnoOpPuWpf1s0/ctq7/fLNsIzJz8tVkx9RCcjqpP9ZtLwROXI79OLk+7+ejPiZrQqnfhd3UKg+ty5YZKAQcymDa8DEy+073PXgJzXWhZfJ10fz+63osn9Cvk+b89My6zdebc053Hd1lgftU//zPksHjBoYtu24ezKATvpvu/muMbyhcnxwpv5gMtOhGcPeP/z71s/NfBtmqJroXNrDCYrGskkJ2WnXTbI2R2XYvZXBfc1jdruv4XZcMghkDjq7L+td96zHoqH9SXeY95/Djf0A9TldSp18dcn7YnOwM/BOwab1Gu1F9/I9eXbbBYecBx0xiH27MYJrdD9VltulMfLy6a6r5wCfrcXs+Tdso2cG4J7BZfXwwg8F71wL/V5d3n5OuPXuijL5HkhmVrmcpbdeWoceum62nG8T69t76t9R1T26WLQQ+V5c/m2a2ivr99o56XfcWmkG0lpWqp+5z9Vaa4JS6bAOybeBP5P1p1z56IXBSs13XNrQOTcAyGaR5LnlfeuNRv9fpXvrn9Gb5rvVcdSV1IB4ZsNLV3b7Ab+r31At6ddBNJ3kRS2ZL6oL8Nxz1e5+uhfHtAQua3+e1y4HXMAj+elxXR73XOp6cOvc84KjeutfWz1k/mcBzGFwHvonm+s6yXPW4sLkW2KYu2wR4IoO+m78B9+zXff2s3bOee37efZf163eiZZah9XEjMkhyjOwXuC85+8hzGMxo9VlqoHJ9zglk+/d7mnNOFzy2fv38/LCeby6gCWRuXsN2tsnVzwbN70EG6n211stJEzxnQwbt2B/orTutLv8STvttWQPLyHfAMjvKkAvL25GNHQcM2fY+DDJPHU52mHQXly8adkJkfEfXfeu25zMk5b1lUvW1D9mZ+MD6eH6zrhvFcwsGo6h+DOxflx9Ljlq8oH/iJaeQuoAc9bPEqKLZXFhGYyrjb+y6i8n+5+pgMrj1Pwyys3Q3BXckb8j/2n3u+p8lBp3E3UXREtOwWSZVlzerF/b/R97E/ZXe9JBkI8iF9Tg/l9oIQt74PZwcJf9t6mjh3nfcOmSD/N7UDoFum2X9H822wvjA8E3qhf07yQbEJzJkCnWy0b7r7Hgpg5u2ufU1ugb9HzXP6Rqn3kyTHcmyxLEddv4emvmLQUNH2+i+Fhn8ejWD6Qi764PL63dfl/Hgu8Btm7o7tj7nUobcbFtuOMbd/3J3LfXHZl00659S19+797yPkwEvb2GQ9WMR8MwJ/t4S2cAYf747j8yccLNRH5uZUshA4q1optZgcC3wnFonk5qKuHneLsCjyE6vb5DntmcyvvHFBqtlH8/N6jF8aLPsYAaBYl2H8LjrPPK8fx7N4KTmM7c5gwb5oQ1ebV1aJjw+WzIYBHMl8CHghQwaEy8mB5h1x/2mdd0NHfZDXnMtMvvyGJnRwCmjLBbLai1kG803aDqt6vJ1GUzP9avmPNN13HaZeX/TvFY/APzYus0F2M62tDoIBtnaXzXBNt119vN6z/t5Pd8cSraLdller6YG+S/HfuxQn/sXhkydbFnieHXXXLcn2zP/SS8DYrPtAjKLUdduvXWz7oEM7n+2qMsmCuDrMl49q90Hyw3Hpx9E3NXRRsDbGQS0jtVjuUldfzsGgy/ae5Wjyewtfwdu3XvtO9Trv29Rr8ctk66nif6/u/vIR9IEtNZlmzM+M9L1wNN7z28DLF/L+OC/OTSzmFgmXVf96YtvQ7a1fJecanXYVN+PqJ+Nn1P7fZp13ffgq5bxPzB/Vez/mlTq/3A0x+j2ZFawfvDdwQyCwl/H+EC/7rkbk1lIF5Nt3W020oXAXsDzyEF/LwR2bdbPJ6cOH8N+uqXV17ZMMFsLmflwjJz16i4M2kEXA6cv43U3I9sd7INbvvro92d2n4UHkQk0zgTW722zF4N2s9czCFg+lOwr+AfZ19afIvwK8j7ps+S1x8LV9b7W1EJeY72OTEiyb7N8QzKpyRh1cFK/buuyE8j+nh/SBOyTgy+6aY0dVG5Z48rId8AyuwpwJ+AcBg1QXWPHXZttNiM7QtqMB5+mGclDdobMJW8uHgTcrfd3nk1zQ2JZ7nrqphj8RXdxyvggmHUYjCx5ae/CZtf6vEW1btvgok3JDv1/0kyra7nh+Cxob6LqsnbU1frkFFyPneD5a5MjhMfIAKP5vee+tq57b7O8rbu2k9gpWFe8Hh9Tj/OPyACkF3XHlxxV0h3nu9TtLmP8NNO7kBl0FgNntHVFc3PfW25D79Lr5GHkDVd/tOEv6GUvqMf/WvKmbheWzNz3zeb5p9RlXSakeRjA0j/2B5KNFzeqjydq3D2IbEzsPh/7M2jwaKcW2JYMjD2fbKz/GjkNzu3I4MqbkqOuFpFBE20j/8fIG7udRn1cZkIhp+ZoM6y0n4OvkEHGbePvPOBpdXn3GXkP4zu01mLQYfxgsnFxicaP+lrrkA2J/6I3dZVlaH0dXP/3/042bJxDdtS3n5/jycb3s4Hd67Ilzin1ZzdYo73+W9Cu6/4v+q9hmbCOTqyfiz9SO3Tr8g/U5W8Zcszbz8sYmcl3y966h9d1P8cRpytaNw9ikJXqNr11p5H3rWcxCAqfTzbQXwn8hME0U/2BNbvU89WfPPdYLJbVWeo11jvrd9krGJ+Z/XCyk72bdvW5dXnbXvCzuu6x9fGwzpOH4hSFk6mLW9br4eup09q310vkYJfrGZ/5Yx3g3WQbaJcdZAx4G7BRs12bKf62w+qKbHdYp17vne/5Z7nrr2s3ew/NYJhm/bPq+jMZDMKcW4/7Hcn2zhva3frXyQzuTw+t230Og1smqov1qG0uveXPrJ+xd5GZRq+r9bIumdXtV2RbwS16z+sGW76dXlYwnDJ3Repn6P92b9kp9Zh/qrf8UeR965XA3ZvlCxnf7nD/+vxPTHBeMnv1sutpoumLu+x55zbnp/5U3zdicH1wn7qsC/y/KYPpDG876vc5EwuDgWFvrMfxQ/QCiMl70WvIwRlDZ3mp55Nz6vnnPs3y9rO0RJsNmRTgX2Tg0k1GfTymWyGDhn5Yzyd/r/V0QG+bx5Htz39kcO32Icb3h3bXbjuSbXLt9fcRZLvoFqv7/awJZdj/cbOu66vuktHMpenTqeejv9fSnne6QOQv1XPOfrVOFgNfq9sMDd60LLWu9iHb0LrPxR+AR/e26a65PzpRXZPZE68hZ37pgi67784HkQmIbjHq92uxrOoy8h2wzI5C3jy/uPmy/go5KqTrGP4f2aDY3QB0F62XAoc0r7Ogd4FzF7KD8kVkJ0q/0cogionrpLsRG3bxvhY5DdQYcFq7ff391gw6uLZiyeCW7sT8d+CRvdfedmkXWrO11GP+f2Rmjlv364YMau06br/DICNbv5NwT7KhahGD7Czdxc4tyc7Dq4ATJni+dTO5+lri89Ms24wcRdp1jpw87FjXZR+r27yhrQPyZu7fZKDRoRM93zKpuno6g8xsLyanhj4aeBWDbDp7NtufVJef1SybyyBo5WwGI7yv652THFm65PHv/sff3h6j+ns32vSpvc9Kdxy7Dsh3D3nuAoZkTqzrumkkX9Bbbmfjsusrmv/1g+hljqjLb0zNTDDk+YeT1wZjwEua5WsxfpTw/mTmlotpGrWG1HN3nWjA/8R1th55HdxdY59LXoddw+Cae9fmuP+ofh8+pjlvdT+7Rq255LX4pu36If8rnpeWXT/HAe8nO4Cf3pw/nttss21Tf/vWZV1jVPd9uD15XX3Ddxvjr81Pn+g70bLMOtq8fh9dSm/ap7r+sWRD4Vg9v6zd1Nv76vKXM/zacC6w16jfo8ViWfMLeQ/6Mpppz+o122vqddsYGWzcnW+2q9t0HYqHMRhku1FdZnvaitdH1/75mWbZArJt9E9kJ/tajB+s+UQGgRA/pulIr89tt31HPW8t6P3d7rphIYMgQDNUjT9GEw0m666D96zXa4vIgRf96+X3km09N7SpNeva+6cxBm17c4f8nQPJQYMfbevOcsNxWhv4cz2OpzF+QNiudfk7yHbOr9XHz67ru6xuXSaXrq/hZsDvyPuku3vMV0k9HUhmJNqjWdZOvboNOe3nucC2zTbbkllKF5ODz/fqve6uDKbc/RlNth7LctXP0qYv3p6czeIS4A7t9l091p+n1+d+eMjrvp7s07O9ZvnqZS45Xe2r6+PdGQRJ3pvx9/m71u+468k2nDYrZVcPC8i2hv/Vz9PQgZpt3QIPIKc9HgOeM+pjMl1KPTbrktfP3TXznxi0r/2FzCjatZseC/yWQXDSAc1rzWd8n8EzyX6Evft12P3tUb//6Vp6n4lhM1pszCAL263a5/Q+J++t27yGmp2PDETuMly25Zfdd1vzGt4bLbuu5pF93N1x/CrZz7kpgzbm7lr4ls1n68Du+c1rRf0c/aF+v92krQ+LZU0uI98By5pXhp3EyCC7q+sFznG9dd10QmczGJW6H4Op7+425PUWkp39i8iRpMPmm/dLfHj9DJ2isFvX/H54Pf6XUKf8ZNCReERd9/lm+3kMLnDPITuHryRv0J3ubnJ1c3o9rl9slh1Ljpx6dr2Y/HD9vz9jgteYx2Dam+8zPuPOgubi6cvUkaYT/T9Yhh7fGxqhJlpffx5PBlGOMST1eXORum/d5qpeXW1BppQeI28sDAZbsfraleyQ/wvDp2nvGnU/QQ16ALZmMC3rrXrbH0reaN+RDFC6HtjZ883QY9/9j2/FIItuN716eyM2t54vLqVOa9M8d0uyMbft+Fjis0Av0xSD0Xb3r4+tn+Wos/p7913WZQR7Z7OuO8cMy8gX5JQcV5MdxCf0/sb65JS719Q6H5rltdlujAzgc5TjxPXWZTP4O02wOBmo9+667uPN9mfU4/8z4NgJXvNZ9Br3LctdL9szmIL9GvJ+pc3c+l+akfPkdd4Y8M3e63SfxYPr6/yPzCR7y7rcgUvLroulXucCNyeDJT7TW35b8vqgq7P302Q/qtscTV5jXECd5miicw5mBrFYLCtRJvoOYXwbzrYMAu8OZxDQ8rfmGuEtNJ3wjJ+2rZvu9a3dulG/75layHvKC+rxPKlZfpu67G1d/TXHfwdyMOcY2Qk/vy5fu3n+Zs313fuYYPouciqq88jAjHHTgM3WMuSaaYlp8Jq66Nqpv0ENdG226a4NHj+kfh5NtsN107qevZT96a6332z9THiM7kW2q11BDpTo2gnmAV8n257XrZ+dX9fjeTyD6+r3tPVaf39uXffi/v+EZbnrZ20Gg/d/Sm1/6W2zE3nf+QcGU0l3n7NDyUxH3QC05wP3JJM9/IVBu/YhU/WeZmqZ6H+5Odbd9MVPbdZtTd6vLiIHAy7sPae7D+3aG95PBlFEs84pJFesvm7GoA2ny+D62Lrse/Qy5pKBdpfVz1l/+uI2O1X3eXpq/7xCzkbyIHJ2ht8wuMd9Aba3dcdoEzLAaPd6bL4JHFnPOfuQM4NcR2YrfGR9zsZkluTrySl0u1ln2sHL65HnsDHy2nyJ6dmxb26iOhkWZzDRjBZn0lyfDTu+wF3rNhf06mg3clrpM8mkKf836vc+UwuZ0fOvZPvlQ1lKnybZ9v+mWic/7K3rvtu6e6c/0cwC025jsayJZeQ7YFlzSv8ig0Gg1zpkpPo11OC83nYn1i/0Lup9nXoj0E1f9F/gOcAhZEf+PRhkhTufzJLkF/Xk6qhtsNiDbKx4Kr0b7Obk2DU4vaO3/iCyEfBn/TplMPXD04EvkFN4OU3HJOql/n//rh6/J9abgu5m6oX1s3EceZPwWwbTpPQ/ezuQDVk3jDxt1u0IfKuue8ao3/tMKowPULlJ/R9/Qv2uuklv2/lk8N319fvqxm1dd/VG3hT+mAySPbD3GkeSWcscYbridfao+r/+zN7ydYH7kA2E3Xmmq6O5DNJ2f4MMsNyYbOz6B3lzuBZ1hJZlqce/a1x/BhN0XtTzySLgIxM892n1ud+bxN/bH/h83f499DJRWCZdb08Gnl9/bzOCdSMOP0Fe0x3Se153LtuFHIHdBS29gmxsfHK9Jhirn6X7M+T6rX5/dtOAXg88eNTHZLoW8rrhArJTfomsKuTgmS7bzv3qst3JaTzGyOvvO1KzjZFZd7rg1+/TjAi2LHfddB2DPweOqMsWkvctXcf8e5rvumAwcGmJwGNyypbvMZjy6K1D/qb3Q73jwVI6ZZvvrG5Q0sfq413ITsPL6/Lv0LsWY9D4uwl5jb6IzHKwyajft8ViWbMKS97rH1vPJXelmdKzd85YCHy6foe9nvHT3d+BwcCaw7rt688dGFz3bTnq9z5TykTnGgYDXn7eHONugF5/UHN3TjqlXg9cTgZ1rUsOwpxT13VZqb/ABFPc1fNal2XxQxg83j8+7TR4f2P4NHibMGg3eyzjM+fcrS7/DeOnxbttrbdP1zp7Lb3Av7rdRmTGuK4d4ohRH5PpXMg20C5z9el12Twy0GsMOLguO4K8f/kb8EpyEOBvgZ2759Sfm2Ew2PLWQf881AaNb1rPM/+t9fFQxmcGW0C2eY4xmFWkbVvdmsyg9O/m/DNWP0vP623rvc7w+lnZ6YuvINtGu2yiUc853X1q91l7/UR/2/PM8HoZdlyaY/ZVctD4XevjDRgEwz6FZpAy2SbdDT5/EfX6b0jdP4psE73xBPv0SQbtdJ8Gbj7q4zRdCoNr4F+RiS9+wyDpRVdn2zKY9eIvDGa4uB2Da4avkYP8N63/AycxGEzzA88/K1w/S53RguzLeQZ57v8U9T6mqbvu57pkPMEYcNAEf6sdlOF32/LX1SsZEkQ50TmcDPb7U33O62gClIEDyKDl64AHjPq9WSxTWUa+A5Y1r5A3zN8F7kzeUO9EBqac3dtubzJt99UMgiR26W3zYgaBfWOMv5n7DPUm3LLMOmlvdtdi/PRqXXk7gyweXaPG7gym7Ti8eY0tyaCixeRo333Jkb2PIQPLflEvhpZoqLJMWEddJ+CjevXyeWomj7q+zcj2NuroKMY31q9NjjTtGqv2bf8OGURxJXX0vWW56mkjBtkK2nIZGQi7SbPtAWSA6xVkkMq4KfDq71uTU4Espk4T0fwvjEsTPer3Pt0KS2lAbJZ1o+Lv1Cw7ikGA1xg5fW5/xP3uDAJpL2/OPVcyCKroGrLMijhxHbXnngvrMeyyfnQdWM+uy+9VH4+7sa6/dzdx96mPu8/SpuQIrDuSN/GXMLg+2H3U73+6F3qZeMmsHF+tx/AqYIe6vAu+/EZ9/Bfy5nnt3mu1dbYWObK0C0bqymIyq8t2zbbDAviOIqd+23HUx2k6F7KTcIzMytse/53JoMl/MWiAbK8F9mJ8RrH/MH709Rdopj6yLHe9bEfe31zBkIZzcgBAFzjRXuPdoy67uH4GuuuBk+rrvY7MZvoszz3LVR9bkBknn1aPZZfdoDu+u9Rj/gPgpcDvGWRCuFfzOt32/WuGA8j71d/igCWLxbKaCplNquuo6soPgScM2fbRdf1XGHQ8dtfP+zfXZ79sntNleTsJ23EmWyf9a+ktaAZ4kYMvz67H+ul12fm1Hjerj/udigvItoNuKrt/kIEv3fShY2RQ2MZL2a9nkwNg3rO07WZDaf7vJzsNXhukdy9yWtvfMX6Kuy0ZDKb4PhnE/0GyTei/9DJbs2TGvw1r3fyOXgYly4T12M0MM0a2mc4H7lQfv67Z7pb189X1M/yBOnWuZYWOe/87bmFvfdcmth7wYAbtCG9gfNvoS+q6R/Zfv/7ckMxE9vj6/XcK42cmMUPisutqVUxf/EN6MyeR7Qa/Je+VDh71+5yJhbx/P5Zmukiyv/R0cgDYY5pz1d1qPV0A7NN7nWPIa4ELadoQurquPyfKxtt9VncATmZIchVLgcF19jXAu+uy/kwvu9EMkGmWH8hg6uNryWuMC5pz13tpAv4tk66T7ZnkjBbk4OULyWu6e/Vep/su3K1+n/11afUBS595yzJh/808sr96DDiyWb4B2Qd6KzI49mhqn0Ndf2z93HTtoW8nr7WvqMs+CGw96vdssUxlGfkOWGZ2oRd9DjyCvFEbA15Ql920Pv5afbwpcBqDFOh/YMnGja7hcD6wJ9n49GVy+ra3UEcI1208mS5fnT2MvCn7DZnR8AXNxeRnmmPfXdg/va77eu917sxg1O9lDIL8Lqdmd7Esd93szSDLxxjZsT4uU1v9eQh58/xP4B4TvNZj6mtcDbylt25dejcflknVz45kkPEYeUP21Pqd93lyGrsx4I295zy9rvsBcIe6rA3K26N+dv7EBMHIDAlKm82FXiYdelPYtceYDMy7Frg9cIt6/uga6L/EUoJTyIbf95GN6heSN4tDRy9ahh6//vVBF5Ty9179fYWcPnXX/v96U4/HM7iBaz8/xzHInjhGNrQ8dNTvfaYVagctg6mb3kGdprjZpgu+/Gj9Tvsd2TF8G2qncLNtdwM/n2wcfDjwwFpu0Ww3lyVHCi9x829Zor7aDpRjar08pT7eqJ7/f1uX/5Pmmozx1xQbkFOmfItsBP4VeY6757DtLctVR7chg/O+Ux+303F019fdtNBnU4PJ6vL3MmiE/DI5rXhXl4f1/o4dWcuuiwczaPBrB8bs0myzA4OM1V05nSGdlfV76529z9Xa/e9Mi8ViWRWFvO9ZjwwOGiMDsj5Vz/UfY5Bd93G953SDze5Xl7UZdG5cz1FdlqRu2i+DwpevbtpzxM3rMf8OmS1v92bdHZrz+DFkMN5XaAJTJnjNg8mOqwvJjspfkoM19h+2ffuY7Ojca9THaLoUBtPg7VHroj8N3pcYTIP3sOZ5wSBb9csZH5i5M4PBfl35G3D3ieq0t3yJKfMsE9Zfd3/4MLIt4RKy4zfq5+nbjA9G2pe8t7m+1stjRv0epmthKfd6jG+zuTE5sO4D5KDJUxmS+Yuc3aK7d/kkdVALec85Rp2ylSUDWifKxjN3os+QZdxxWtnpiw9jMMPV78hBTweSfXd/qstfQ3PPapl03ZxUj98V1Myhzbp713Wf7i1/F4MMVBs0y+eQAzTHyPvRbZfyd20nWLH62oXB9fabJ9hmDtm+fTXZ7rZX7/nPIAP7zyMDYj9Grx971O9zJhUyA+sYS5/R4r11+QZke/biem1wq7q87UfopmD9GXl9aH2sWL3MY8lBrd055fH1GH+bnHHx8WQ7508Zf938Y5qAcTKA7xO9bS7Afh7LLC0j3wHLzC9k5+y+ZGPIBfXC5aRm/R7kNIM/JjuquoCva4EnDXm9cdHay/jbXoxOro6OIDtnjyI7p75BE61ONgz+otbLE9pjW+u1C454YHvsa71/k+zwvYgcrbXrqN/vTC1kI+v7GYwouYRB5qNoLoLWYxBU+VkGgRcLqB3EZHaR88jGrTHg+FG/v5leyKmMu/Tb7SjSbpRpF8B3t2bdLmTj/OJ6Y9BmPtqfbOAfA84Y9fubaYVsfHoj2Uj1WfIGuT99cXeTdzaDbAXjAsbJG445ZGaEfiD5PGBzxo8GMmB8+erp+Ob3bnTcc+rjHciA/+9O4nW6xsjnN8vmkw3BzyZHjxqUvHx1E8255Hn1OuAlvW26gP4u+PL6el7pgmC7Ro/XkEGWOzCJaQXw+m156ul25HXaAUPW3afWwcfIjBRfa+rlRcOOc39ZPYdtUL9TY6LtLMtVZwcyyOgyLkMyg471BQyCYh/aPHf7+nlczCBryE+A2/b+hueh8cdjWPbdvcmO+AvJqTtewmDq7i/1tn0u2anyb+COzfKFjO+8vH99/icm2A+nVbFYLJMq9Tpsi96yYdOrHVy/m/5Ok028rus6oC6p1wFdG04X7Pfm+rjNJvbQeu3WBVOc7zl/hetwAwazInSd82+nl52IQWB+1zazmGwXfTk5GGmHpfyNG5GDM7bv/e/Y2Ti5OtqhHvPlmQZv5+b5h5BtnZcxmGa6e97OZKfkk8lBnc6csHrqsB0Ydn9yQN8YcN/6GbqY2g7E4Dr77mQn8e+ZYHrp2VzItq9XkdOvLy2AbyGZlbr7jlvU/PwgTVt085xdGHTQf4/MsnMoTVKHSda3n6Elj81qmb64nlN2JQONuvvPrlxPDvL0nLP0uhl6HcVguuLryGuExzXrtmAwe8huzfL96rnoKpbMsLcPgwDZB1ovq6Uu31GP73uY4N6ezEj5g3r+6QLK2ra0Dcmg2i0n839imbAulmdGi2PqskMZ9D38gMzq2rVrH0fGLizG2chWpl7uR/bDfYnMQnl3xs/Ms7CuH+uVH5ODYl7GYMD522myhJPXegfUerwj9vNYZnEZ+Q5YZlbpX2SQDSHX1hPlI8jGqL1622xGBo61X9ZvY3zwy1oMbrKfwyCDSP/GJIYttyy1ztZm0Fj4FbLhqWvYaG+w71a3+QeDG/Au69E9GQS9bNxbtzbZaLnbVLyfNb00x/et3UXMBNvtTQZiLgJe1Fu3BXmj93rg+bXOzQiycvWyPtnhex21A50mg0F9/CwGDcNtI8kDGIxWvIJsEPkGg5v0r+AU4Ms6/uOmHCYbotrgoXa0+x2a53UdWovrueqJvdddq/n9zuRN3J2Wsh/eaE98bOYwPsh4XwbB+t00Ubds6mpzciqisa5eGN5h2TUo3qx57g7t/8aw51mGH8fesnlkUPIYGaT/P2qA2AR18e267avIdPePJTNYXdXUzX+Az5GBMrdpnmsj/PLX2Z2Ac+px7RrRPwbctdlmMwZTC3SNVp+mmW6YvMaeS16vPYgmwHzY/4bfc6uk7nYiG6MuAG43ZH13TntarbML6Y2cr995h9Gb6svP0BLHsp+Nt200fxsZvNeOht+aQfDEw3t11g2oeBVNZr5m/Zvq+h/RTJ9nsVgsy1vqefkxZGDDreuy9vtro+b3r9TvnqOGvM7tyTaasXr9tWFdfkvyvvNK4PbN9ifV5V+tj0+haROyLFcdbs5g0OU51ED8YceT7Fzsrpc/S2bVae9l/1vr71Fkx/w69LJZtP87o37vM62w/NPgvba3rgte+ijLyJiH96Wrqw5v6AsgB+11CQG+Wn+/b13fDWaex1KCYmd7IWcR6doih04bWL+3Ps+gjfOp5NSrN2fQx/Dh3nO6tpubNp+bi8mM/VeQfUPbjPr9z7TC6p++uJ1a91gyk+yryTbuNqulfXHD62dpAbCHk9dpF5HtadeTGfc2qOu7QLGH957XDUT/LEsGgD2HvH40MHn11Od6zfXZnnXZsIGCP2OCZBn9/wmv3Va4LpZnRovvUq/tyAHQv6zLLyMzIXZJa8bq+Wn9qXwva0IBbs0gCHyMzCre9bm9gvFBeDci4wnOIAeV7QtsSc3gWl/rGrKte8u6zHOMxdKUke+AZeYUxjcmtr9/qbkx+FZdNr/drjmRXsH4LDxrMX4U8DHk9HlnY2T18tZPF/y4xE1DPUH+sdbBeWTH1bDtPlC3eX1v+TwGN+1nLOvvWVZJfe5RPwtjjE+v3X2m5pGN7902Z5Cj8h9cL0gvJaecXnfU72UmlGXdSNXPzKJ6Ubm01PRd58mDmmUbk9OvXkeO/vksOSXB12myWVomVU9bkMHC/yCDHf6P7FB/ADktR5c94i7Nd9Sn6vKPNa+zgPGd/fcgO7d+zVKm0rVMup7WIm+cryM7tW7XfHd1wQ8fIgOMFwHPJDMeTBSw392Uv5ZJjti2TFg3u/Uebw2cWY/r74FNhzynCzRqgy9vCPInB3IcSzaAdA0k52DD/IrW0QbAi5tj/RWy8fz79fH/yEbgrmHqjXX5pcAhzessYPw19l3I4MoX4dR4q7sO55Od8GNkdst16/J+I+5DGARmvrwum2h6NTuDl37MNyA7mF5ITqu2F/AZanYDMlCm+8ycwCDgv81kdAKZ5XCMHGjxeDJr+QvJa4tu+W1H/X4tFsvML+T03GPAF5tlx5KBDi8gg+43JztGfkcNzKvb7QO8m0Hg/meo0xPW9eswyL53EXmf1E0tdRnNQADLCtffA8hOp68DmzfLJzqPn9HVNxl4vg2Zte01DLLCduVKmjYgy0rX1YpMg7dH7/m/qJ+3U5g4w5Jto1NXp6czGIwxRi+jsmXC49a1kW1F9ruM1evmeb3t1ian5Rwj2zLb88se5ACZblri4+vyYYP/Xkxmju3q6R80nfuWG47TtJu+uPe70xcvuw43JKd7fHjv2K1NtpH9HngkGcB6CfDouv7+9bP0Spp2ajLjWHdfemrv/8B+ntVfnw+px/6DveVzGLQpdFNNHznq/V1TC8s/o0U7OPNmZHDsJeS91aX183f7qXwPa0Kp54B713N4159zOHk/c3Oyr3MR8IJlvE773bgZ2R53KTVI1mKxjC8j3wHL9C+MH92zGdkZ1U7vtB9wOYMRIQv7zyUbD7sbhxf2v5TJaSCeU9f/kd40E5al1s9cJrjRay5oFpJTOXSjejft1219fDOysWoxcGBd1nXaH1SXj2G2idVdp93n5ln1eH+VIcGsZIDMYxk0hFzb/H4ajuyZzLHuN1Ys0ZBUb862JhvV/0UTHNF/HTID6Vi9IWinTTmm3mz8iZrZrffdal0tvZ62I6fe+BI5NdFFNFMQ123mMwhC+jKDLBY7M8hy+DrGT0dwEzLw5bpatydP9H1qWWYdzSE7n95K3tT9D3hEs777jGzSfFd1Db5jZIaqD5GNx7dgyCi4+tzLqdPuWparfhaSU9tcR80ERs2USGZ46wKIxk2h0tZv/dkFX364e43eduvTy1hlWe66ukutj78Ax/XWdddyZwP71WX7kY0eY/Sy6jV1/1SyMeV84Jajfo+zoQBH1O+4XwKHN8vnMBjk9Bzyuvyyuu0e3Taj3v/pXIZ8P92Lwajfrvy8/s+fULfpf1d12ZJe2b4uGaT8XZbM7nsV2QFp4KvFYlmpwqCNZksyKG+MzIT8xeY75yXkvf569Xrgx+S9zlZkEFjXeXIuTdbx3t+ZS2YKazMk/wwDkFdFHS5gEAx517psTv9c03vO5gwywJ3SW7chOUXU48hp2o4d9Xtc0worPg1edw/Utbt9DbO1jLIeu/rYkBxk0fVFnIuzwSzvMTy1Xiv/kt4AVmB7MhDp+c2yLck26r8yGAQzBvyx2aYfVLEeGZR+KYMpdyec6WK2FWbG9MXel06uLrvBYZeT/QLrNOvOIO8tTyDboC8m2+WOqfVyCZndsj94+UFkP9yFDJ8y1H6E1Vefc5rzywOpmRKb9XvWerwcZ1JanfWwKma02LG+Tr8Pye+2ydfDjckA5CsZn6wkyH60XzEYUN61U3d1032fLei9ZpcJ9lWjfn8Wy3QtI98By/Qtwy4CyZGhXYDdFs3y19Tl3wFuNOx1yMwF59btfkpmCDuUbKDqUq7+jtrJYplUHbXBP/vWG4KnkiN9du5tuyuD6Yu7UVbDsu91qbk/3/875Ojuc2myVFhWS712N2zrNZ+ZU7u6YMlRkSfUuvky2UBvx/xyHOf6+2Fk49TZZOPVi6gBrHX9pmRn7hjw4KW85lFkJ/y3yaDk7rMzhxwhOUaOkNyhLjeTzpLHcNi5Z/96o/A34M/AWe32zU3BPmSD+3VkAGuXjvsUBjcTf6yflS+RQRNjdZ2jr1aujvZh0Ij7G+Az/e2beuoCkP5BNli9m/Ej5xeT2Y1eSAbA7NPUpVl5V6zO1mMwHfv7eus2IqdUWWLdkDpsgy8PqcuGTrfm99ty1U/32VinnoOuoTZ69LY7kUGHyWvq9kE27HYDNJ4DHEJ2sNyDwYjg88mMvQYoT02dzmEQIPZp4Fa99dvW78rnkYHlY9RsMNbRpI/xOmR24/PJoP5Xk/eVXQDMNeQ0XW2mgu677BZ1/WJg//a4kwEWBwPPra/3MMZPGWVHicViWanC4B7xUc317xg528FRzXY7kAF3/yIzTXUd8VdSs7bU7drs/Fs2yzcgMyIcR28adsuk6mfobBMMsvL/i1775zJe95Raf7+lBoAxQVC41wKrvE5XaBq85rphg3pNsd6o34vlhrqaT2a4/jNw0Kj3Z6aU5nwxn8HsFc8H1m62mUsGp2xWHx9MZnjtBo3/X13eZYYfmsmteb0jgbPIwUqnjvoYTJeC0xevUYXMrHchOdvBk5rlh5D3nafXx3clB2ZcDNyZwewVR9X1XdvQwlpXXwQ2GvX7m22FnLK1a+N+T/3MbUgGPl9Q1y0105hlpetgdcxoYVvO8tfDkfV64TbNsq4ftbu2Pqf+/MwyXusoBok3zgFuPqxOLRaLwXuWSRSyoe/99ULl6QxGi57RbHMjBilqT1rKax1Wb9jGhpT3Mj4g0C/tydXPFs0NW1uuqBeUXaPgAjIb0li9Mdi5Lu9n39uSwdSf96zLbuhUHvX7nS2FQUPxfWpd/IHmZp4MtjiaZtQvvZFAlkkd582Btzefm78zmIr4P8Dxzc3B0+vy79K7cW7q63Z1m983z+vW3ZIMVP4v2XBvYMv4Y9jPpHNzBg3r6zD+ZuwVw55Tlz2hbvNNBtNDBNno9SkGI4QvIhu/ntJ7vueepdfTuOkzmt8XktPfdp+l59XlcyZ47u9pMk+QmUQOJKdC/kZT12NkcJ9TQyy7bpY1/fdNyWu4a4F7tXVCBsj+jbx2WCI7aPv6DDJPXDDq9zzTCxmc+l2y0XYeOSL0UuDs3nZ7k8GX3efiG/QyHJJZwbrAvjHGT1H0GRwRPIr63ZEM5u8GKD2Q7Ah7MJkZ7n/k4JsN6zb/BHYc9X5P91LPF18CXkF2SP2XZsBF3eYb9Zi+A9ikt6773us6sz7VO59N1NA7Z6J1FovFsrylntu7rB5jZAfIElPWAR9mMLhljBxwsV6z3cJm24cDHxj1e5upZVnX0l291Ou135PB4zee7LmBbJPrBlWcXpctca/kuWa11e8KTYPHkp3EdvxaZnRh0EZ5+3rP+E8mmAGpfm9156GPAVs36x7IIAPcFnXZRAF8z6jbPqvdh9lYmuPv9MVrUCGDxE9hkBnxrnX5zmRbwG+abU8kA49/yiChyUua9V0/3Kajfl+zuTBI4jDGILi/K6/GgP6pqANntBjdse/6ANYm73fmk/1zD2cQwHo2dfYkBu3Rd6/Pm1fLaWRCk24q8DEygM+MyRbLUsrId8AyfQuZJr3LGHEN2TD1zeZL9r/ATZvtH80gq14/nXDbCLkBcAfgtcCzyVFDN2vWTzgNrGX88SSndeguJH9UT553I9Ou/69etDyuuZi5EXmzPe6mYMjrn8qgE9GAidHXdzfK5A21zk9g0Cl5ghejK3xc12KQ7eZXwN3JxvjdycaNy8kb7Hs2219Utz+N2thBkwkMeEBd/yGGZKMiA5OuJadC3mvUx2A6lHrM23PEXclG83+Qo3C2qct3Az5Qj+/3h7xO1wC2DYOppPrpuueQ07/vRGZz26B5vsGUk6+zTYCPUBtem+W7NeekLoNUPwCsq4tjGKRVX6e3zYL6WidgNt4VqZ9tJ1g+n0Hg3TdpAlrIjt/TGGR9WbsuX6ITuf7+H7KxcRO8ZlvRenoEg6nsXlCX3bQ+/lp9vGmtl78wCOQ/tvc63TXefDIw7Nn1O/QDwFuAw5ptlzqlm2W11PMtGXTKjDF++sLTyYawBfUz+U9603lYhh7TY8n7nD+S00C9pS6fAyysv9+aHFh2FXB07/nd9cLmwJ9oOryG/K2hWZcsFotlZQvZ3vZ+Bm1ulzDIzh4MOky6zB+LqPeldfnaNPcv5MC+f5HX4puP+v3NtML4ILrbAK8kO2ZfSw7Q27hZvzmDTqvb1mUTBnQxfirDQ5rrgKHX7JbVV8es5DR4Xg9Mr2J9rJJj+Nr6mXgPQwK6yKlyu472bjaEufXzdMd6/zIGvHdYnTTX0ofW7T7HBBlHZ1NpjsupOH3xGlXIfrixWkfdoNmP1GWH18fzgcPJ/tbumuDDTJBhb2nXGJbVWpfbMsh4fSwZZPsMxvdj2ye3euvAGS2m5jhvWv/HD2PILDDNdrcmBzBdCjy8Wb5Rcz3xC2q7XF33fAaB42dRA5stFsvSy8h3wDJ9C4PpU38OHFGXLSSn3Poeg2w4N3RqMOi0f8JSXnfoiZOmgdIy6Tp6LoOsEhv31p1C3kSfwyDifQ45su7yesI8qC7vZ7xaSAYDfo46Jduo3+tsLM1naz8yiKwLmu1u7L5IncbAslzHtWvIOIrs1P36kM/PPHIU46L6fXezuvxkBp0rL2H81BJHkMEsl9EES/Tqcjvgs+RIoDNwlFZ7jPYkgxq7/+8f1wv8G6azIzMh/pVs4FgiOxiDTq731dd44kT139aN33HLXVcn1uN7Hk0DY/3cnMIg69eO/TrqvU43/cdL2/qzTHjc1yI7Zrvvo6Bp+K7n7reSASvdlLb94MntGAR/P7m3blcGo34f1v2N3jZd8OWkpwizjDt+88lMa5uSnb6/pclYTY6g/2Oth6eQ04CPkUHfTxryem1A5VIDkP18jbTetyA7Zr5Mdny9H7hls35rcpDUGM3AqNlcJjpv1HVzgZeTjehjDKbq6n/fdfdJn+1/ZzXXCw+t2/wFpyOyWCxTXBgMBntr/S56e299d9/67ub77Da9bTYn2+4Wk1nk7zjq9zVTSz0fdx3sbbmMzNLaZjx8cV33lQleq7tmvjHZhtpmeH0ecOKo3+9sLDgNnmWWlYnuAZtr4T3Jdp1FZDtPf9rw95Ltlyd0y5t1BzEILh8Dbt3/m83fOZC8p/1ofTyr2+Ca87vTF6+BhWzvv5TsezsauG2to0czvg3nQYzv79liVPtsmbAuX0GTNbRZblb+qauDHXFGi9V5fJ9ODgDr7nuuJQeC36au7875c8mpvMf1tzXn+Rc2r/HMZv2cev651VS8H4tlTSkj3wHL9Cxk5+7V5PRpNx6y/ibAdfXL+Khm+Z2ak+ROk/g7424KLctVRzuRwRF/ZsnpoLYFXt+cMF/IIDPLes2F5wea5/Q76J2CdRoVMlvlu8kO/U/Ta7S3rNAxfWX9HJzaW74Hmb2yC5Q8k/FTQ7yCHJE9Rgb2vZEMQrphSleWkrESuB+Dka1ORV1uaETvpuv+Ar0sOc12WwKvaY5fNy14d6Mwh8xg9Nm6TdfAOKsbBlewTpYWOLEJg+k7Xjekjj7RnXsmeH5XX7s356luimTrauLjvn/9nPyY3vQZ9UZ4TzLr51j9nCzoH9P6GTmRbGA/rzvuXb0wyLz7M2D7SfwvmLFy8vW3A9kIch2Zde/v9DKwkplBu8aQrryN8VkS12Jw/fwc6tTf/XoCp16bjmXY9QGDqUB+RmbJnrXfg/QGc/WvkxgEQxzAIKPhmxk/srf7fGzLYGqOB/Zet/1e/HU99k5LZLFYRlLI+89L6/dVmzG3u2beAvgOg6CjF5P3lM8is/V0nVlDs4haJlUHOzIY4PItMqP+oWTn1R/r8ndS2wXIjEj/qcvv07xOm2UvyECLbzJBJjfLSOraafAsa3xhyUH62w65ru7uF59c//+/AWzX26Zr23l8fdwGlz2aDBx7e93m7KXsT5fB782z+V6nd0ycvngNK81najPgifVYX0cOcv478I66vuujC3Iw2XuBW4x6/y1D63QhOUBmDNi1LltipiXLaq8HZ7RY9cd0dzIxzFi9p3kH8CIyc143wLX7n496HfGv+l22WbO863t4an3eYjJweZdRv0eLZSaXke+AZXoWMpDiOuA79XHbANU1ID6luzlj/AjUD9blrx/1+5jJZaIbrWb9wWT2qXc1y9YDHkNmchkjp/g8dchzb0amuL2GmvHFG7aZUYCtRr0PM6FM4vOzkMGIxW5a1k3qzXUXRPY3xk9NNLfZ7kQycLZt6P0tSxlBz+Amfh2WkoJ6NhYy28TiepPQdqh3NwBtdr1DgXPrOerJQ15rYV1/PXVKAssSx2ipjaW9OrghMLK3zcH1hvg/wO3b55HTp1xJZkk8oH2d5vldQ2UXaP6KUR+X6V7IwLvuJvqBddk9GXQcHkROvfGH+v113LD6rt9hXXbK1/bWbUFmFhkDnjfq97wmlN7n6UsMGpq+VZfNb7djcH19BU0nPBm012ZaPIbs6D+bZvp2y8wqZEbf/9Rz4INGvT/TpQDbkIMsPkAGqY47z9Tfn1I/S98Bbt57fvd5egiDzvndett0gYBmOLBYLCMrzTVxF9jw1fa83qzfh8Hgs7ZcS95LLTHdoWW56uEJZOaOj9IEuNTr74PIe8uxeu7ZsK57FIN2t8cxvt30DgyCxF5LLyCsf31umdK6dho8y6wpwAnAD8mBe38jBx8f0NtmEwYDyB7bu+e8W13+G5r2aDKT2OXk4PIF9XtuuyF/fyMyIKDLLHbEqI/JdCw4ffEaWYCX1eN9cf3/v6y5hujuRdvPm+eeaViAe9V6/MSo92U2F5zRYlUfzzMYzOy2V7N8DoN7zs/TDNon+9vGgGPq43YQ7dfJvoYu6P/po36PFstMLiPfAcv0LGQ68zHgT9SGK3oZPOrN2YV1u4c2z71JvYG7njptm2W5jn0/wGGt3uPu+N+hHvsP18d3Ab7GoBH3Rf3Xal5jAXlDPkaO1Lah17JGlCGfnyVGlzbrPlo/A6fUz0+XgnsxcPok/tbmZIPVEcCdl7YflqUex/nkFDUXM0Fac8Z3oGwIPK35rnswdTQPOcX0mXX5B0f93qZzqeeBXXvL2huy9YE3AI+d4Plrk9N6jJHTfMzvPbdrfHxvs3xcBriuboF7j/p4TPfCIIjycAaj4ropbi8hG8Q3q8f+OXX5xxmMvO4HX96JDPy6CDiyrR8yi183Qvgmo37vM7XU+vgc46+R9yOvkcfIDKHDsoWtA/yIQebkPXuvu1FTx39kgtH5lulZgI3J7Ar3JEcFd+eyFzNLM730r5nIzJTXNMemK8f1rgd2IANiFwP/11vXfZ8tZJCN9zSabCFD9sNMohaLZcpL8321HoMOkVPrsjn0OtfJ9rZHkZlaHsaQmTJme+mfVyb5nC7Q7tjuNWiywdbzTBfAcmDzvPcxyNj/AzLo/DsMgv3eTZMhyTI9Ck6DZ1kDC4NgoDnAugxmrej6d7rr678Aj2R8G869yGDw3wF7N8u3ZDC47/v1/vSDZBDSf7vvzGb7/nX9hmRA2u+A/Ud9jEZYN05fPIsK49t2Xscgu/L/aNqHhj3HMv1KvR78R63Dw+sy2w5GWyfOaLFyx28Xsh3tJwzJyksOSupmXbxvXb4AeG5d9gnqzBVkm1sXYP5wYLfuORaLZcXLHKThLiJvrIKcpo1SSqk/xyJiXinlOnLEFsAzImLbuv7XZIf/XODxERFTvfMzWSllMUBEHBMRXwI+FBHPjoib1U264/lrsp72j4jPkcETtyOzie1cSnlqKWVxRCyor7djRGxU/8Z1dbtfkDfwi6bkzUmrWfP5OSEifkhmLvh9RLwxIg7obf4doJDptT9FZhz9CLBtKeX0+joL688dI+L4iJjX/K1/lVK+WUo5q5TyubrdvHY/NCkLyFGi84ENACJio4g4PCJOjYhPAZ+OiA9GxJ6llMvJ+jqrPv8NwDcj4udkAPPRZKPiC+preQ7qiYi1yCyt742IW9dlUUpZVH/fjAwseRhw94jYoy6/4bqxlHIN2Vl1Lpmx4N7N61xJBpP9GTg+Ik7o/nTz/LG67dWllPev1je8Bmi+U75NZjRcj8zA8imyAfcBpZR/12P/KXJ0/R3IkfaUUsZ6L/kHsvFpE+CRETG/u84jOx5fAjyqXtNpxdyOzI73lIjYAqCU8iOyExcyiGujbuP6mZhbSrmaDDL6LZnd5X0R8eCIODQiHkd+951G1uGTSilnT83b0SqyKfBMsnP/EDJz4qGllKeUUv470j0bkebabUFEbE8Gp15ENgyeRHZWQQ5MumPzvD+T56HLyIEYN2/WlYiYU0q5lszwein5udlnKfvh/ZCkKdd8X/2Xev8CPDMitiqljJVSro+IjSPiqIjYuJTy61LK60opby6lvKmU8rtR7v90ERHbRcQrIM8r7T1gRMxdxnO3JKcuBjin/hyr18bd9fHryfaD3ckM5J0nkvdMfyYHaZxItqGeC9y9lHK/UsrfV+a9abV4OrUtKCJ2hbwOqZ+5/n2TNCOUUhZFxCbkfeZ2ZKD3t8nr593INs+vkAF5p5PTrXY+RLYj7AqcGhHr19e8mMxM+gfyu+0pwD3I7NcPKKV8tnuBei4b1xZa2++eUEq5cSnlh6v4LU973fmnud/ZNiLW6dZ356tSym/I6YfnkPW2TV3ffR+tS/azbV8fr9Ws25ds/+naGV7W/s3e70eSbbCX1L/bneO0CtW2nTm1bedlZAAfZLv3tRM9Z6r2T8unfk6Oqg8/WJfZdjBCpZSr2scRcTI5tfgccjbAi/x+G6jXBq19yD6a79fvqW67u5Btzq8A5pGJGbr/+evITHw/JbPyfjoi3kAmFjid7Iv7TCnl96WU9yJp5Yw6etAyPQt5Mfk5aopTajQ7S6bdfghwdd3u5c3yjYFnM0szSKzksV+PwTSCbfkbzZRQ5I3cx5v1vyY7/7r18xhMObkOeYP+f836ADYf9fu1WFa2sPyjS7vPxbEMppj+A83UEfU7sB2F+kxyxMneU/W+ZlOp9TJGBo1/kkxz/p+mHq+qP78DHFafc39yWslzySCIV5PZFB8w6vczEwp5YzUGfLFZdiwZSPls4Kbkje8i4IwJXmMemfWjG4V9o2bdAgYZKr7MYGoIR5OueJ2tDbyLQVa8MZqsawymX11AdiL+j2ys33PYsWcw9fd/gPvXZY5MXLk6Oo6cuuE95PXzefUYP7fZ5kbNsT9pKa91GNlo0r8eHCODmbZotrXeZkip35u3JwPJ7jDq/RnRMbghk1F9vDuZ8egZZOD3P1hy2o43k6Ooz6TJRklmG313/Vy8gsHo3/496wfJgIydRv3+LRaLZWmFQTvcG4C9yIEY36jLTmi289w//rh9pB6jx9fHc1kyA9ROwPq9ZVG37aaMPHnIa3cZdO5Xt/llvx7IARn7A7eiZmVptjEr/zQsOA2eZQ0rZFbqMeBXZFvMbxi0w3TfVduSA2K6NtKdm+cfQg6guYxBu1v3vJ3J4OQnk1my21kbPB8tu26cvniWFzJr5YGj3g/LStXhl8nBg3P83ht5XTijxeSO06H1fPNp4Lhm+Yn1eD2mPt6P7G/oMod/hiFtZ/V//0AGszF25SPANqN+vxbLmlRGvgOW6VsYpJr9Zdv4RDN1B5kZ4b/1xu56YI8hr2ND1cTHeIljQ46C+h+ZQep4skHpk/VEeDaZFazb9nH1xvofwG2b+mmnYVsAvKk+//mjfs8Wy+ootZFjU3LE/Fi9cD+S7CTfh5xW7TrgX8Aj6nM2Jkc2Xk8Gfd2oLl/QvO56wMvra34N2GzU73VNLPV76nkMAvUWkSm4H00GlN0S+F5d/7L6nJ3qzcG1wAuHvKYp7Icf667xdUsyWHKMzBjxxeam64Vk0Pdx9TPz2/Yc03u9HYCv1+c9u7duRwaNj88Y9XtfEwrZOPtABtMSj5t6tdlu5/oZWtx+PhgEO+9MBr52wc6/BTYa9r9imVS9bM9gQMU1ZABy24D0X+CmzfaPrst/Cmww0XEns5Heodb3s4GnAjdr1s+1niwzqbTnEDLwbj5wcvN5OAd4TrctgwEXNyOv5a4hOw3bDsMj62fu78Cde3+vmyJqo1G/d4vFYllaYRAgtl9zjd5NxzpWr9W9F534+G3cXIdt3Ft3Qj3HnE9msH4iNWClnmvWB95K3oO+srs2Y3Df1P3coZ5r/sGQts8h+2Rb6DQuOA2eZQ0sDAaPXQO8uy5bq7fNbmRH/hjw2t66l9blH13WOcfPy9KPC05fbClD21AN/Jqhxeu66VPILLFdX8QY2fdw8Kj3a7qUep7/bHN8/kHNplfXdwOSziQTlnTXw+fSDDJm0J62Ye9ctSeZjfIR9ALRLRbLqikj3wHL9C31YrLriPw0cKve+m3JET/PI9M/jwFvruvGNXJZljy2vccbNL9/ipyyru3cWkCO0BojsyWtV5dvR2acWkSOxr5F73XvRGaqGgM+xpDRVxbLTC+s2OjSXevy2zEILvoaGdCyKdmQe1JdNlY/k4eM+r2u6aXefO0P7NDWX/39/rUuzmqW3ZnsQPkTcFRdNn8q9nUmFwadg49qbuTGyPTnRzXbbdGc398GrDOkXtYmg4oWkwFg+7Z/B3gAcCVDslhYVqru1iI7IMeAe0yw7V3JAP8rgHs1y7clR9FdTHYQvwW446jf20wu5PSeY8DPqaPYgYX1PNIFHr+nqb8gM42NAU9cyusOvY6ml7nMYpnupf+/TE659df6cx7wTnLw0hhwz7pN/37pfsC/gZ8At+mt667x3t9dQ0ywH3YyWiyWaV/IwP13k9MQfbr/nWeZ8Lg9kfHtkmszCEQZY3yWiK/0nvsQMmDiHJoZLeq67vrt1uSAwPMwq8caUYCb1/+Hi0e9LxbLqijALvV/+vruu3DINnPIqW+vrm04e/Se/4v6XXfKRPecE92nWm44PsszwPxh7XElpzAeIweSr9+s25lBcH87S9Pd+/U7wT45AGD0/xd+biyWVVBwRothx6TrA70fmZG1O/fcp94TbdZse6N639OdS64AHte+FjVRAJm59eXAg0b9Hi2W2VTmIE2glNJl4/kOmfnoAxHxwIjYMyIeTE7nsTOZFe4Z9WnHRcSOpZRSX6OMYNenvXpsiYjDIuILwMcj4k0RcTKZgeKNpZSxiJgXEfNLzin/bHJE1cOAvSMiSil/IbOxfI5Mg3tmRHw8Ip4TEd8mI+wPJLOLPbpuL61RSil/Bn5PTiv0XOCHpZTLI2Kt5rvor+Tn4LPklNOPr8u/QXYcn0MG8p1LdpL8iZwy9HZkR/DdSinfnrI3NUuVUv5QSvlhKeXPETEXxl2ndL//IyIW1N+/R4423QE4OSI2KKVcHxExhbs949Tzy97A85vFnwLuVEr5IkBEzCml/JP8HPwOuAt5LTDu3F5KuQa4lLyx256cRveGv1Ofv1kp5QOr8z3NFrXu5pRS/kcGqwCcFhGbdNs0///fJKeTXg94U0S8MyJeRY5OvDPwolLKj0opDymlfGnq3sWaJSK2I6+X/0s2nJ8FUEq5tpTyUeBB5CCL+5Cd8d1nqPv8PSUidhr22u1nLSLmdD9LWrya3pK0SnX/s83jl5PZItYiGxgXkYOMflM32bPe53T3S9132lfIe55bAMdHxIbNn/kAmYXiXsAx9RpiCfVvSdK0Vkr5cinlfmQmnbuWUr4z6n2aIV5NBkM8OCL2ADYDHgN8m8wOsTtwb+CPwO0j4qnNcz9GDqzYG3hoROwOEBELuvMRObBpHhkEWLprM81cpZRzgLOAr0TEHNsRNNOVUs4np76bC6wdEfOGbDNGzrL0SzJr6bZwwzX7+WTb6TzgVHJGhmF/x/6eCUTEDuSAo2+S7S7nAXcppXwFWFxK+Sk5m8IryAC/Z0TEznDDcX098M+6za3qa0Yp5Y/kuezuZEb+R5GDlj7SbVNfoztnjVNK+fdqecOaND830qpRSllUSvlqKeW5pZQvj3p/poNSSomI7t5nffI8cXQp5X217+Y/ABExr5RyETlTH2QQ+IallFfV9WvX17u2rn9ifc3NvU6Wpo4NDVqqUsoF5Jfzd8mMSG8lA1veTE5f9EIy2OUaskEM8sZDPe0Nc0TMj4gXAl8F7kgG3j2EPL5HkyOvIG/qrgcopXyBDILYom67SV3+PfKG+p1kx/FxZLrb/YAfkdNHPbiU8o/V/BalUTqm/pxHjhyhBre0zic7d68lG+v3qtt9DziRHK3zc7LB/5/klJO3L6Xct5TyDxvnp1YpZXEpZXFEzI2Ih5GdMX8mpwC9rm7zH7Kj5VdkptG71OU2iCzb5WQQxCfr49uRwXddo193DH9GZgzbDLhPDVQiIhY0QZTrkgG0lwEPiojjuz9SSrlqyGdRK6FrjC2lvJW89tqL8UGTpTbuXlZKeSHZ+L6AHH33GHI0/UuAN3TP8fttpWxPnnt+WUr5XfO5ICLmllJ+TZ5fAJ4ZEesBlFLOpAa3klljl6qp96GN8dJ0VYOObxoRD4qI/cn7li+RU9R1QcifJ4PzFgO3JAeIdc/vBmL8HfgIOcDiBPK81W3zC/Kc9mPgewa3SloT2IazfGqA9p3rwzeSbWu/Bo6pAZHXlFI+SA6IhRwAc9P63EvIgbHnk5mTXx4Rm3f3nfX+5g1kpqpX1Xscr8nWDEeXUu5TShmzHUFriMfUn/chp85b4n6/lHIu2UawObBBXdx1yr8TeCwZcHblat/bNczKDDCv674NvJesl0dExGbN8/5YSvlYKeUlpZQ3lFIWdf1Nfn9J0qx3PNme9vZ6nrgabggA784j3YDWl5H9n9sAD6uBf9T7pRIRe0fEx8ikTV8F3ud5Rpo6dtRpmUopPyO/+B9Ajkj8BpnpaN9Syuk1cnszcqTWZuSUR+rpbqhqdpVtgUeSU+HeEziMHFm1Npmd5SZtloome8QbyFHC9wYO6W6+SymXkQ2Qh5GNlYeTQUcHlFI+P0VvURqZFRxdujXccAF7finl+WQw7S3ILAcnllK+XreZa+P81ImI7SNio4g4geyMfwMZVPlS4Lyo6ubnkHW/PvDoiTJYabxSyoXAo0opJ5CNhhsBz6rrSnNT91+yQfGbZAfYI+vy60op10XEFsAjyOuDd5I3fn+f2ncz+zSN78+tP58cETeu6+b2bqgfSV4fPAJ4OjktzlNLKf9b1uhsTcoYGby3dUSsUz8X3fdTVw+vJKcIPYi8hus8j5xW+iERcchU7bA0lSLiFuQ55FnAo8lBFMeVUn5ZT+fz6nfW+8mA8duT9zntwKfuM/UtMmh/W+CELqC8elUpZf9Sys9X93uSJE1PJTMg/xK4LfAq4NullKvqwKNotnkz2f72tKZd7ZPAC8gBY8cAP4qIL0bEj8lzz9bkgLJvTOmb0mplwL/WNLUNpwtS7tp4uozWcyJirbquSxxwZd1mcW0fvaKU8tpSyn8nymatZVreAeZH1oyxnTeRg5TvylKyitf6MrO4JAmyDXqMjB8AICLWB7aPiFtFxGkRcUpE7FeDyB9RN3sZ8O6IeFhEHBURrwW+QMaEfAF4cnFGP2lKRTFYVsspItYtpVzVW3YE+UX+K7Jz/+LZHoldb6xuGLlZM02cCXyNPJHuDRxYSrmiec67gfuSwSqPK5kSvf+6TyOnWvs6cL96oh0XQS/NRjWbUfd5ukkp5Tc1CHast93PgJsDJ5ZSPtFbN+5zVINgbMydQvWm4vPATtQAS7LT/3Elp7UZ9pybAO8GrgLuUTL9tyapNhJ+D9iQDPzuglajjraaR2Z1fUvd5nnAl4E9yUCM7cigpAv71wda/SLiXcApZBDrQ0tOHb0ZmaX3AuDj/YbippPSoL2VVAOGvwAsBE4tOR17u35eHcDRXb/9FTiouX57ITl9+6eAE7yW00w10b1I5LTezya/k+aT30n3iJyK8Lreto8nAyd+QAaY/6r/+hGxHxk8cWvgEaWUN/Vew2s3SZrFImIXMuvRdcDpZZDl9YZzRERsT85UsTlwp5IzXXTB4rcBnkPOkHEVOc37z4DTSilfndI3I0kroN7vX0oOcn0w8NFe/8OeZCDyQuCWE/Q/2M+wEiLiHWTG8fcBDxgWZBc5I8w7gR2Be5dSzurasSPiseQgwG8Ady1mQZQkLUVE7EbORvEfMgv5YuAA4MZkX2jnErIt7SMRcQrZt7Nv7+UuIWe/evlq33FJSzDznpbbkMC9k8lpv+YAry+lXDTbb+7qjdbi2sF0i4jYisxIeCVwCNkY+NlSyhU1G9/8+tRXkNn4jgAOa5a3WXbeRgZZHAYc220z24+5tKKjS3uvUXqP7fydYrVB6kPkFMZvAo4qpRxWSjmnZugZdu3yGzLo5bYG7i2fer76LdkoCDmt51owbqrCRcBngNO7bchMe28Gbkqeu35n4N7UajJRPY/Mdngq8PwaJPbpuvyJwHq9580pOS2UgXurxl+BP5DT5x4UEevCoH6aRvr/kKPqt6WZFoecwvg5wCley2kmqtdYc9r/3+5cXTv9LgE+QTYiziGzH9MG7jXn9o+QA50OJe9zbvj+al7/J+RAp0/Xn+N47SZJs1sZZOVfQF53tQNXFtdz1oVklgnI6XPXbZ5/dinl9mQn18HkNO8HdYF7E9yPStK0Ue/1u+xvZwCvi4ibR8SGEXEqOfhsc7IfZ4nAvfoa3puuHKcvliRNmVLK78nBsJsCLybvdU4ig/jeTc7e82VgE+AJEbFnKeU95ExkR5P9CE8GHgrsYuCeNDpm3tNyi4iNgX3IG4uHk8FokNMZPrcG0MxKbZaviNiIPCYPJDNMnBQRTySnrNuYzCL1mn5msIh4DPAismPqkaWUX/RfvwZMvg+4DLh1KeV3U/MOpeltVYwu1ejVety4lPKfZpmZdFaDJpPRemTw+B7kqOB31XqY044QjpzK+C7AVsDlwAtKKT8bxb5rXP09GHgGGUDWeTfwpFLKv0ezd7NHk4H6t8BjSylfq8vnAHNrNsTnkMGUi4B1gb1r4Gz7On7PaUZp/2frYKV9yOnTL6nBE91288n//6eRwcb3LqX8dFhGj4i4J/AaMuD1IaWUbzfruu+8dUopV6/u9ydJmpl6Wfl3LKVc2GTd69rVFpCZXm9Otr29sRl8MSyTrNdpkmaUiPguma0a4BzGZ955LfCM2dyPs7pFxEPIQckfLqXcq1k+B5hfSvlfRHyZTOJwx1LKV+p6Z4WRJC23en45iMyktzE5u9XvyBkCr4iIbYHPktcDh5VSvmmmXWn6cbSgVsSmZNadD5CBe2cDh5ZSnjLbb/h6WWyeRwbu/QToptb4Ehk4BLBfRKzVZgaryz8KfIXMzneXyCkkb/gT9eeHyQwWbzRwTxpYFaNLNXo1K9h/YHyWhNHu1ZqpBkHMqefvF9TFz4yIrWo9LIqIjSLi6IhYv5Ty8VLK/chpp08ycG+0mpvrdwL3Ak4j6/EWpZT7l1L+HRFzR7aDs8fXyOyUNwEeGxG3ghu+y66vjSN3B15FDr6YS82+13US18YSv+c0o9QgiAUR8SLgXPJz8APgGxHxqsgpcymlXA+cCXwX2Bk4onZCtZ1SXZaJz9bX2R04ISK2aP5elxH26vocv98kSUso47PyP6/+HKvrxuo56Lpm3ZMjYrtSTfCaXqdJmmnuXn9eRc5Q8giyzeAWpZTHllL+azbR1ept5Kwv94iIB0bEBnBDO8H/6gDzm9dtbhj41L9H8vwjSZqMen45u5Ty6lLK6aWUHwKXd8lNSil/BbqBsBvWZQbuSdOMmfe03CJiHnBbMoL7B6WUL494l6aNiLgHcGcyuO4dZCfV40splzXb3I9MW3sJ8PBSyjebdV02iZPIEXBXAA/ubdONFp5fO8Ik9Ti6VFoxEfE5MgD2TcDrgD2BR5NTGJ4EfLI43eqM0AS+Wl9TICJ2BN5LDr74A3mt911yurVHkp+lg+q6S4F/A/uXUi4Ywe5KK6W5Z7kV8HpgP+AiclTvesABwA7ktLYPLaX8oz7vAWRm8j+SWSq/O8Hr3pY8D+0O3L2U8rEpemuSpDVELyv/waWU70bEvDareN3uTHKqqGeWUl4w5KUkacaKiFcAjwNOL6Wc0Sy3vWAKRMRtgG8D/yCTO7wcuAA4DjidnD3hRaWUp49oFyVJa5iJYggi4gnkdLqfAO5lfIE0PRm8J60iEbEzmSliVzIDy97A7qWUq7qsEPWEuRWZFecU4NXAc0opl7fTc0TE2nXdg8gOseeXUi6a8jclzVA1y9GF5OjSk4FtyKyhny11Kur+lNXSbNZMH7Uf8H7yXHY1sE7d5MvAfYpTsE5rTeCL328jEBG3JAPED6qLrgHWrr+fQQb0LSYzLO8JHF1K+clU76e0qkTEO4H7AR8CTit1qtyaOfxMMnj1uWS28Ivq9dkLgHsDrwTOqFN3DJs+91Xk4ItTSyl/nqr3JElac0TEQeRsIT8qpRzQW9d1au1DThv18pHspCStRhGxkGwbDeDGpZQ/RMSCmn1UU8AB5pKkUYqI25HZd08E/g48sJTyJafMlaYng/ek5dTvEG86yueTHVGvAjYAvlBKudMEI3uPBl4DLAAeV0r5ZP/1I+Jgchq8XYC7llI+u9rfnLQGcXSptGIi4g7k+ewmwN+Al5RSvjPavZJmhjrF5zFk4Pj1wGXAy7oppiNia3Lk/U7AzUopvxrRrkqTMlG273o/cybwpVLK0b11AbwFeCAZsHpsKeWLdd2dyUFKc8jse5/pPbe7F1q/lHLlanlTkqRZIyK+TWZGvn8p5d3D2uiabR0AI2mNExH3IgdpfqqUcvyo92e2cYC5JGmqRcSpwK3ImTH2rYu/Bzyqa6OWND0ZvCdNUjcqdxnb7AQ8m8yq9xvgpjWwL3o/1wWeCTwJ+Cjw5FLKX/qR7hHxPGAeOQJrqX9b0niOLpVWTkRs1U11KGn5RcS6pZSresuOAL4A/Iqcou1iRzlquqvBeAeUUr7fBfNFxNOB55ENf29otj2ZHNF7ELAIeGEp5dnN+vWB04AnAh8EnlJK+dtEI34ncw8mSdJE6sCJv5LTu+9YSrlugoyvZp6QtEaq1/J/B7YEjiilfG1pgcxa9RxgLkmaShGxF/AtclaY84C3lVI+NNq9kjQZc0a9A9J0F2lO12kUEYdHxFsj4h0R8dKIOLLbtpTyJ+DjwJ/JjHl3aV+rCeC7ipxX/kdkx+3R3fr6N7rP5umllKfaYSUtv1LKtcB96sOX1GUG7kmTZOCetHKGBO6dDHyYvAd7fSnlIjuJNd1FxHZk9rzP1k6+Lgvf5vXnpXW7gyPiw8D7yMC9DwLb9QL3ombT+wTwA+Ao4G4wuA/q8z5IkrQySil/J6clvBEZOD70nOM1maQ1Vf1+O6o+/GBdZuDe1Ho6UIDTI2JXgDrAfMzAPUnSqlZKORc4nIxRuKOBe9LMYfCetAwljUXEThHxKeAscgqoe5ENf1+KiEdFRNeB9UMygG8BcGJEbNAF7XWvV7f7MfAhYG7d7hZwQ6fWWN3WG2lp5XwIuBi4W0QcDhAR80a7S5Kk2SAiNo6I20fEPSPim2RQ08bAy8jzkzQTXE5m6vgXsFuz/E/1560j4tXAZ4CTyHuc25RS7l1KuTgi5gJExIbNfdAPgU8DmwB7RsTaU/A+JEmz11OAF5dSXjjqHZGkUSilnEP2aXwlIuZ0/RSaGg4wlyRNtVLKL0opP3NQrDSzGLwnTUJE3An4Ehml/k3gfsCuwPHAT4FnUW/ASikXk9kkfgXciSHZJJrpOD4HfB04AjiqZvhztK+0iji6VJI0QpsCzwQ+ABwCnA0cWkp5SinlvyPdM6mxjM67dclAve2ANivE34CrgYcAjyanyL1/KWX/Usr3aqfgwlLK4ojYEXhv/dlNC/UxctquR5VSrlnlb0qSpKqUcm0p5WkwbqYLSZptji6l3Kdme7P/Yeo5wFySJElLZYOFtAwRsRMZnLcr8GzgzqWU95ZS/gZcWTfbDLhnRBxWH/8SeA+wIXCfiNihvtYcGATylVLOBz4CvAh4tWnSpVXP0aWSpBG5AHgeef14VCnl0FLK2aPdJWlgSGbwJYIa6hTqfyeD+A5vVp0JnAusBXwX2K2U8u76Ggtrp+C1ddsnAHcGDmte9/xSytfq9nNX8VuTJGkJ7UwXkjTbmHlntBxgLkmSpGVxZIe0bHsB6wDHllLOBIiImwKPAe5LdlhdBOwHnBwRPyylXBkRXwDuANwWuAfwkraRsMm+9wEbD6XV7mgbqSRJU6k2xH+1Fmna6YL2IuJYYO9Sygt69ytz6uPPk1Pi7hoR84HFpZRrI+LlwPuBnYE7RsTHSymLu6C9iLg1GcB6OPAuMtvesP3wGk2StNqZaUqSNEqllHMi4izgn3XQVPHcJEmSpI7Be9IylFLOjIhLgR/XzqqTgCcBNwf+DDwW+AeZ+vwYchrcDwC/A94N3JrMyvfVUspPuk6wJvuegXvSamansCRJ0pIi4m7AJ+rvC4HXl1Iu7mUnuhYowDallOvr9E5jpZQPR8T+5NS57wMOi4hvkZn6TgZOADYh75OeV0q5EkmSJEmavRxgLkmSpKHCgR3S5EXEHmTn017AS4FnllJKRGwJvAm4C/BZ4DGllAsjYntyqrT7k4F8D/LmTJIkSdJU6gYQDfm5kMwW/n5gIRnI95RSygXNNrsB5wGXA7uUUi6JiHmllEURsQVwPPAyMlt565/AaaWUt07ZG5UkSZIkSZIkaYaZM+odkGaKiFgbeAFwM+D0UsozauDeglLKxcC5QAD7AncHKKVcCHwKuAy4BD9zkiRJkqZIRMyFcdm+o31cSrm2lPIZ4MHAD8gs4++MiN2a5/wR+BYwBtykPm9R/fnPUsqbgNsADwVeDZwBPAjYsQvc6/ZDkiRJkiRJkiSN57S50uStBxxMZpz4NGQGC7ITC+Cv9eeWwHER8Y1Syo/Jjq69Syl/m+L9lSRJkjRL1cx5i+vvhwD3BhZExLrAR4AfllL+Ujf/MPAd4EzgtsB7I+JFpZRPAesC/wY2JrPzERFzSymL6/S6pZRyDnBOXRelpvjvtjP7uCRJkiRJkiRJw5kFTJq8K4G/ANeTAXoAc7usE8AdgZ+QHV8HAkcBlFIuN3BPkiRJ0lSqU95uFREfBL4JPAS4H5ld733AJyJi27ptqYF89wPeCewPvDsi7lhKuQL4aX3ZO9btF3fPG/J3u8C9MGhPkiRJkiRJkqSlM3hPmrzrgZ8DmwF3jIitSynXA0TEw4G7AJ8jg/eeUkp53qh2VJIkSdLsFhE3At4G3IPMqnc/YG/gucDvgX2BN0XEPt1zSik/Ax4OvAVYn5xC9ynA18iM41tHxAaT+fvDAvskSZIkSZIkSdJ4YXu6NHkRcQvgo8CO5HS4nwGOAY4EzgOOLKX8daLnS5IkSdKq1E1N2zyOUkqJiAcBryUD7+5ZSrmy2WYvcorcHYA3As8tpVwUEfNKKYsiYn3gEcBTgQ2BrwIHAL8qpRw0ZW9OkiRJkiRJkqQ1nMF70nKKiHsDzwe2bxb/AHhkKeWnw58lSZIkSatWF6g3wbrPAHcGHlxKeXtEzCWz580ppSyOiFOAF9XNH1tK+Wj/NSPiZOBNwNrA3Lrt7qWU36++dyVJkiRJkiRJ0uzhtLnSciqlvB+4G/BI4CXACaWUAw3ckyRJkjQVImIO5NS0EbFZRHwuIh7arN8Y2Kk+PKf+LDUob6w+/hCZUe9GwMERsXa3EYMnfAB4EPBb4GrgHgbuSZIkSZIkSZK06ph5T5IkSZKkGaA/RW5ddiLwEeAC4NallH/W5WcCRwNPKKW8qvecOaWUsYi4K/BJ4EJgt1LK9c02bQa+bUspf11970ySJEmSJEmSpNnJzHuSJEmSJM0AXeBeRBwXEe+PiPcANwZ+D+wIPLqunwt8FyjA7SJiy7o8upeqP88C/gRsD+zX+1ttBr6/1ufPWy1vTJIkSZIkSZKkWcrgPUmSJEmSZoCI2D4iPg58HDgeuA1wR2C3usnjI+KmNcjvl8DfgH2Bw2F8QF61NbAe8HcyiG+pSimLVsX7kCRJkiRJkiRJyeA9SZIkSZJmhocAxwG/AI4tpexCBu/dA/gBsA7wlLrtN8jMelsDj4iIW0Fmz2uC+LYANgf+BfwvImwjkCRJkiRJkiRpCsWSA+8lSZIkSdJ0EhHbAecBi4BblVJ+11t/E+BnwDzgzqWUz0fEocBzgUOAHwEPBn5TSrk+Io4DXglsB9y3lPKBqXs3kiRJkiRJkiQJzLwnSZIkSdJMsD0ZmPfLUsrvImJBtyIi5pZSfg2cVhc9MyLWKqV8C3g28GtgP+BbwLcj4hfk1LvbA68APjuF70OSJEmSJEmSJFUG70mSJEmSNP2NkcF7W0fEOqWU6yIi6roupf4rgb8CtwYeAFBK+QZwb+Bd9TV2IrPtnQ0cWUp5Uinlyql6E5IkSZIkSZIkacBpcyVJkiRJmuYiYifgC8BC4NQalNeun1dKWRQRTwOeTwbxHVRK+WuzzY5AAJuUUn7SLJ9TShlb/e9CkiRJkiRJkiS1zLwnSZIkSdL091fgD+RUtwdFxLoAXfa9Usqiut1/gGuBbYHH123m1G0uKKX8qQvci4i5dbmBe5IkSZIkSZIkjYDBe5IkSZIkTXOllOuBVwGLgXsBB9TlJSLmRMT8uuk25PS4VwCPiYg9SiljXQBf7zUXT8nOS5IkSZIkSZKkoQzekyRJkiRpZvga8BngJsBjI+JWkJnzSinXR8S2wN3JIL/3AXOp2feAMvW7K0mSJEmSJEmSliZKsf1ekiRJkqSZICJ2BN4L3IacRvfFwHeBg4FHAnsCB9V1lwL/BvYvpVwwgt2VJEmSJEmSJElLYfCeJEmSJEkzSETcEngtGaQHcA2wdv39DDKgbzHwFTKY7+hSyk+mej8lSZIkSZIkSdLSzRv1DkiSJEmSpMkrpfwsIo4HjgFOBq4HLgNeVkr5GUBEbA1sC2wG/G9EuypJkiRJkiRJkpbCzHuSJEmSJM1gEbFuKeWq3rIjgC8AvwKOBi4uNgBIkiRJkiRJkjStzBn1DkiSJEmSpBU3JHDvZODD5D3/60spFxm4J0mSJEmSJEnS9OO0uZIkSZIkzWARsTGwD7A58HDgkLrqpcCHRrVfkiRJkiRJkiRp6Zw2V5IkSZKkGSwidgXeCty2LjobeHop5ezR7ZUkSZIkSZIkSVoWg/ckSZIkSZrBImIeGbh3EPCDUsqXR7xLkiRJkiRJkiRpEgzekyRJkiRJkiRJkiRJkiRpis0Z9Q5IkiRJkiRJkiRJkiRJkjTbGLwnSZIkSZIkSZIkSZIkSdIUM3hPkiRJkiRJkiRJkiRJkqQpZvCeJEmSJEmSJEmSJEmSJElTzOA9SZIkSZIkSZIkSZIkSZKmmMF7kiRJkiRJkiRJkiRJkiRNMYP3JEmSJEmSJEmSJEmSJEmaYgbvSZIkSZIkSZIkSZIkSZI0xQzekyRJkiRJkiRJkiRJkiRpihm8J0mSJEmSJEmSJEn6f/buPM7Oqr4f+OckkIQl7DvIJsJc8IqyKJsacLdVKxbX2sFa1J+1dWlxqwu22tZ9rXWHsRUUd1u14oYFbAFxu8AdlU022bcQIITM+f1x74TJZGYyk0xmy/v9es3r3ud5zjnPeSaYm/vx+zwHAIAppngPAAAAAAAAAAAAppjiPQAAAAAAAAAAAJhiivcAAAAAAAAAAABgiineAwAAAAAAAAAAgCmmeA8AAAAAAAAAAACmmOI9AAAAAAAAAAAAmGKK9wAAAAAAAAAAAGCKKd4DAAAAAAAAAACAKaZ4DwAAAAAAAAAAAKaY4j0AAAAAAAAAAACYYor3AAAAAAAAAAAAYIop3gMAAAAAAAAAAIAppngPAAAAAAAAAAAAppjiPQAAAAAAAAAAAJhim0z3BAAAmJ2afc1Tkry9u/mTVm9ryfTNBgAAAABmr3ZP45QMydoa/e0l0zcbAACmiuI9AID10Oxr7p3kyg0wtGK4adLsa26VZEn351FJ9k+yfZKBJLcnaSc5J8lprd7W76dnlgAAAABzT7unsXc2UNamGG7qtXsai5IcluSIJM0kByR5SJJtkyxIcleS65P8PMl/JvlWo7+9fHpmCwAwPRTvAQBAkmZfsyfJe5I8JZ3wcCSbJdktyROSvK3Z1/y3JG9o9baWTc0sAQAAAGDWODXJ88c4vm3356AkL05yTbun8cpGf/u/pmJyAAAzgeI9AID1c2+S742j3eOTLOq+vz5Jay3tf70+k2KdPDzJM4btq0muSHJDkpVJ9k2yR/fYvCR/leSwZl/zSa3e1tKpmigAAADAHCVrm1vKsO17klyWzuoWA0l2SWfVi/nd4w9J8q12T+MVjf72p6ZslgAA06jUWqd7DgAAc16zr3lVkr26m32t3taJ0zcbRtLsa/5pki+nU6T330k+n+SHrd7WrcPaPSbJR5I8esjuM1q9rRdO1VwBAAAANmbtnsZVGZK1NfrbJ07fbBhNu6fx6STbJflOknOT/LbR367D2myb5OVJ3p4HCzJXJDms0d9WdAkAzHmevAcAAB0rknwuyTtbva0rR2vU6m2d3+xrPi7JD5Ic0939gmZf8z2t3tYvN/w0AQAAAGDma/S3TxpHm9uT/Eu7p/GrdIr8kmTTJK9N8pINOD0AgBlh3nRPAAAAZoJWb+ubrd7WS8cq3BvSdnmSlw3bffyGmRkAAAAAzG2N/vZ3k/xoyK7jpmsuAABTyZP3AABmoGZfc/8kL07y5HSWANkuyR1Jrk0nxPpCq7f1i3GMsyTJjwe3W72t0t2/Z5KTkvxxkock2TzJdd2xP93qbf1sHGOfks5yFknyk1Zva8k4r+2AJM9N8sQk+ybZoXvoliTtJOck+Uart9Uaz3jTpdXbajf7mr9L8rDurp7pnA8AAAAAI2v3NNaatTX622vN2to9jSUZkrU1+tulu3/MrK3R315r1tbuaZySIVlbo7+9ZJzXNq6srdHfntFZW9dFebBob5fpnAgAwFRRvAcAMIM0+5qbJnlPkldlzX+r7dj9eVSS1zX7mv+R5JWt3tbdEzzH85J8JsmWww7t1/35y2Zf8wNJ3tDqbQ1M/CpGPe/WST6UTlA6f4Qme3R/npTkH5p9zde2elsfmqzzbyC35sHiva2mcyIAAAAArK7d0xh31tbuafxHklc2+tsTytraPY21Zm3tnsYHkryh0d+etKyt3dOYUNbW7mm8ttHf/tBknX8DGfpndNe0zQIAYAop3gMAmCGafc2FSb6R5KnDDv0myR/SuWv2wCTzkpR0grkDmn3Np7R6W3eM8xxPS3JGt/9AkouT3JZkz3TuzE13/L9Lpxjt5et8Qaufd88k/52kMezQ1UmuSfJAkp2T7N89f5JsM8pYeycZurTtO1q9rVMmY57rYO8h72+apjkAAAAAMEy7p7FOWVu7p/GURn/7jnGeY1qytu6T/iYla2v3NPbOsKyt0d8+ZTLmuQ6WDHl/3jTNAQBgSineAwCYOd6V1cPE7yd5Vau39dvBHc2+5h5J3p/OUhhJ8ugk/5bkBeM8x+fTCRO/kuQ1rd7WdUPGPiydu4QP7u56WbOv+aNWb+tL63AtqzT7movSCUqHhomnJ/nHVm+rf1jbLdNZXuSkJHV9zruhNfuaR2f15Tv+b7rmAgAAAMAaRszaGv3tVVlbu6cxqVlbo7+9Kmtr9zTWyNraPY0fNfrb65W1tXsao2Ztjf52/7C2syZra/c0XpPOUxCTzlzfP32zAQCYOvPW3gQAgA2t2dc8MMlrh+z6zyRPG1q4lySt3ta1rd7W85J8bsju5zf7mk8c56l2SPLFJM8dWrjXHftnSR6f5NIhuz/Y7GsuGOfYo3lrHgzekuR1rd7Wi4YX7nXncHert/XFVm/rCZn5Ad3fD3l/X5KvT9dEAAAAAHhQu6cxYtY2tHAvSRr97Wsb/e01srZ2T2PCWdvQwr3u2CNmbe2exqRnbY3+9ouGF+5153B3o7/9xUZ/e8Zlbe2exibtnsbO7Z7G09s9ja8l+eCQw29o9LfPma65AQBMJcV7AAAzw6vy4L/N7kpyUqu3tXKM9n+T5Noh268Z53luT/JXrd7WiHfatnpbdyZ5xZBduyb5k3GOvYZmX3OrJH81ZNeXW72tD47Wfthc7l7X825ozb7mS5I8bciuj7R6W3+YrvkAAAAAsJo1srZGf3uDZW2N/vaIWVujvz2pWVu7p7FG1tbob48ra2v0t6c9a2v3NO5r9zRqu6dRk6xIckOSbyd5drfJL9MpsnzvNE0RAGDKWTYXAGBm+JMh709v9bZuHKtxq7e1rNnX/GSSf+zuekqzr7lZq7d171rO8x+t3tZtaxn7nGZf85dJHtnddXySM9cy7mj+KMnWQ7bfsY7jrNLqbV2VznIk06K7vPC/DtnVziRcFwAAAACT5k+GvD+90d8eM2tr9LeXtXsaq2Vt7Z7GZo3+9lqztkZ/e8ysrdHfPqfd0/hlZmjW1uhvX5VpzNqGaCf5aJKzp3keAABTypP3AACmWbOvuVc6d90O+vY4u35ryPtNkhw2jj7fHefYQ9sdPs4+I3n8kPeXtnpbl6zHWNOu2dfcJ51lVjbr7ronyfNava17pm9WAAAAAAxq9zQ2mqyt0d+ebVnbWUm+1/05O50lhQefiNhI8tkkv233NB43LbMDAJgGivcAAKbffsO2fz3OfpcmeWCMcUZy8TjHHtpu32Zfc/44+w3XGPL+onUcY0Zo9jV3TfL9JLt0d92f5PhWb6s1fbMCAAAAYJgZn7W1exobZdbW6G8/s9Hffmr359hGf/ugJNuls8zx4BMMH5Lke+2exjHTNlEAgCmkeA8AYPptO2z7lvF0avW2HkhyxxjjjOTWcc5peLttxtlvuO2GvL9pHceYds2+5o5JfpDkod1dD6TzxL3vTd+sAAAAABjBOmVtjf62rG0aNPrbdzX62/+azhMJb+juXpSkr93T2GT6ZgYAMDUU7wEATL+Fw7bvn0Df5UPeLxpH+/GOvXzY9vA5jtfQfvet4xjTqtnX3C6dJ+4d2N01kOTPW72tb0zbpAAAAAAYjaxtFmr0t69I8ndDdu2b5GnTNB0AgCmjeA8AYPrdMWx78QT6bjXGOCMZ79jD2905zn7D3T7k/dbrOMa0afY1t0mncO/g7q6a5KWt3tYZ0zYpAAAAAMZyx7BtWdvs8bUkK4ZsHzldEwEAmCqK9wAApt/wJS72HU+n7lKuQ4O/8SyVsc845zR0Dstava1l4+w33A1D3u+/jmNMi2Zfc6sk30tySHdXTfKKVm/rtGmbFAAAAABrs05ZW7unMWVZW6O/vdFlbePR6G/fm9WXOd5huuYCADBVFO8BAEy/Vla/o/SIcfY7atj2RePo8+hxjj203S/G2Wck/zvk/WOafc11XRJkSjX7mlsm+e+s/nv461Zv61PTNCUAAAAAxmejydraPY1ZkbVN0NCnH94+aisAgDlC8R4AwDRr9bbuS3LBkF1/Ns6uLx7y/ppWb+vKcfR5wdoaNPuaWyR5xpBd/zPO+YzkrCHvt07y/PUYa0o0+5qbJ/lOVl+W47Wt3ta/TtOUAAAAABinRn97UrK2Rn97UrK2dk9jo87aJqLd0zgsyRZDdl0+XXMBAJgqivcAAGaGTw95f0Szr/mcsRo3+5pHJzl+yK7xPhHucc2+5lPX0ubNWX2JkNPGOfYaWr2tnyc5d8iudzf7mjut63gbWrOvuVmS/0zy2CG7X9/qbX1oemYEAAAAwDpYLWtr9zTGzNraPY11ztraPY0py9oa/e01srZ2T2PGZm0T0e5plCT/OGRXTfLtaZoOAMCUUbwHADAzfDHJb4dsn9rsax4zUsNmX/MRSb6apHR33ZTk3yZwrv9o9jUfOcrYf5bkjUN2fbnV2/rdBMYeyRuTrOy+3znJ2c2+5gFjdWj2NY9p9jX/eJRjezf7mnXIzynrOb/BcRck+VqS44bsflOrt/XeyRgfAAAAgCmzRtbW7mmMmLW1exrrnbW1exqPHGXsNbK2Rn970rO2dk9jzKyt3dM4pt3TGDFra/c09m73NOqQn1PWc36D4/55u6fxlnZPY4dxtN0+yRlJhhZCntbob183GXMBAJjJNpnuCQAAkLR6W8ubfc0XJzknyYJ07sb9SbOveXo6T4K7Icn26QRYJ3bbJJ07UP+y1du6dZyn+mI6y2mc3+xrfi7J95LclmTPJM/N6kt43Jrk1etxWUmSVm/rvGZf801J3tPd1UhycbOv+ZXu+a9OJ3DcJckhSZ6ZpCfJO5L81/qefwJek9UDwmVJljT7mkvGO0Crt7W2O60BAAAA2MAa/e3l7Z7GGllbu6cxrqyt0d+ecNbW7mlMSdbW6G+f1+5prJG1tXsaMy1r2y6dJ+md0u5p/CTJ/ya5OMktSe5NsmWSvZMcleTZWf3phJcmOXkK5woAMG0U7wEAzBCt3tYFzb7mHyX5ejrh1bwkf9b9GcmKJH/e6m395wRO8/J0Ar2Dk7yi+zOSO5I8udXb+sMExh5Vq7f13mZf894kH0oyP51/hz6/+zNTbD5se4skT5mOiQAAAACwfhr97QvaPY0JZ22N/vYGy9oa/e1Jydoa/e33tnsaMz1rGzQ/nZUujltbw64fJHnRBAooAQBmNcvmAgDMIK3e1g+SHJTk35MsH6XZyiTfSnJwq7f1xQmOf1eSI9NZ+uPeEZrUdO7APbjV2/r5RMYex7k/lmRwGZL7x2h6dzrLZHx1Ms8PAAAAwMal0d+eUNbW6G9PKGtr9LfHnbU1+tuTmrU1+tszPWs7K8nHk4xnmeCV6Tw18DmN/vaTGv3tmzbozAAAZpBSa53uOQAAMIJmX3OLJI9PsleSbZPcleTaJD9p9bZuH+cYS5L8eHC71dsqQ45tneTYJA9J56lz1yU5u9XbunaSLmGseW2R5LHpXNv2SR5IcnOSdpKLWr2tFRt6DgAAAABsPNo9jVGztkZ/e1xZW7unsSRDsrZGf7sMOTZi1tbob2/wrK17baNmbY3+9rRmbe2exvZJmkn2SbJDkoVJ7knniYS/SfKrRn/77mmbIADANFK8BwAwh41VvAcAAAAAjN9YxXsAALAuLJsLAAAAAAAAAAAAU0zxHgAAAAAAAAAAAEwxxXsAAAAAAAAAAAAwxRTvAQAAAAAAAAAAwBSbU8V7pZQ/KaV8spRyUSnlD6WU+0spd5RSflpKeXUpZcEIfU4ppdS1/PSMcc5GKeUL3fPdV0q5vJTyvlLKNmuZ6+6llE+VUq4ppSwvpVzdnfvuk/CrAAAAAGAdlFKeXkr5QSnltlLKslLKz0spf11KWaccrZRyZCnlm6WUm0sp95ZSLi2lvLWUsmiU9oeUUt5bSvmfbl50b3ceF3f377yW88mcAAAAAJh2crZxXletdTLHm1allHOTHJ1keZLrk9yaZNckg7+0i5I8sdZ6x5A+pyR5e5Jrklw9ytAvrLWucayUcmySbyfZLMnN3TF6kmye5IokR9Vabxyh34FJzkmyXZI7k1ye5KFJtu7O+Zhaa//4rxwAAACA9VVKeWOSf+5uXpHk7iQPT+cG2G8leXatdWAC470oSV+S+UmuS3JTd7xNk1yYZEmt9Z5hfd6Z5O+TrExyQ/dnmyR7d8e5NcmTaq2/GOF8MicAAAAApp2cbfzm1JP3knwmybFJFtda9621Hl5r3SPJkUmuTXJokneN0vdztdZjRvkZqXBvcZIvpVO495Eku9daD02yZ5Lzkuyb5LMj9Juf5Mvp/OF+Nclu3X67J/laku2TfGldq0wBAAAAmLhSypFJ/inJQDo3cj601npwkkOS3JjkmUleN4Hx9k4nG5qf5PVJHlJrPSTJw5L8JsnhSd4zQtefJDk+yXa11j1qrYfVWvdLJxz8UTrZ0b+PcD6ZEwAAAADTTs42MXPqyXtjKaWckOTMJNfXWncfsv+UdJ68945a6ykTGO/kdP7g20matdaVQ47tmU7F5SZJDq21/nyEedyaZJ9a69IhxxYnuTKdP+Tja61fn/iVAgAAADBRpZRvJ3l6kk/VWl8+7NgLk3wh3VUeaq0rxjHevyZ5ZZKzaq1PGXbsqHRu/lyRTti4xsoNo4y5Uzp3CJck+9dafzfkmMwJAAAAgGknZ5uYjelO28FHFW4+SeMd3309bWjhXpJ0n9T3g+7mn47S78yhf7jdfkvTqdxMkhMmaZ4AAAAAjKGUslWSJ3Y311hJIZ285q50QrljxzFeSfLs0cartf40naxq0yTPGu88a603Jbm9uzk845I5AQAAADCt5GwTtzEV7x3Zff35KMePLaV8uZTyo1LKV0opry+l7DJSw1LKJukswZt0qjdHMrj/McP2H7GO/QAAAADYMB6VZEGS+zJCdtS9A/jC7uZ4Mps9k+zafT9pGVApZf90lutYmuR3ww7LnAAAAACYbnK2CdpkMgaZqbprEO+azlrJ/5JkWZI3jdL8ccO2n5PklFLKK2utpw07tnc6FZtJcsUo4w3uf9iQ+SxI5z+q8fTbu5Sy6XgeDzmaUsrgmsgrx2wIAAAAMDvN775eN1qDWuse4xhnML+5utb6wChtrkjyhCFtxzPe8iTXjzHe0LajKqXskOSoJO/p7npTrfWeIcenNHPaGMnZAAAAgDlOzpbpydnmZPFeKeU1ST44bPc3kry11nrxsP1/SPJPSb6ezi/33nSqQN+S5GlJPldKubXW+p9D+mw75P3tGdng/qFtt86DTztcW795SbZKZ/3k9TJv3rz5a28FAAAAMLsMDAxM1lCD+c1oec3QY9uO0Wb4eHfUWusobcYcr5TyyCS/GLb7l0meUWv9r2H7pyVz2hht7DnbjvMmfyGXmyfvf8cAAADAOpKzrTLlOducLN5Lpwr0vHSejrdXkp3TWSf5BaWUt9VaV90hW2v95Aj9f1pK+aMkX01n3eQPllL+a8h/BIuGtL1/lDks775uNmTfRPoN77suVs6bN2/+ypVuCAYAAADmnvnz52dgYGDlOO/6HctgZjNaXpOMnPVsyPHuTiffKkl2S/KQJA9P8uellJ/WWm8b4XxjnXMyM6eNkZwtSbunMeljNvrbkz4mAAAAMDFytjXON9Y5JzVnm/xbJWeAWuuXa63H1FofU2vdJZ21iK9K8uYkHxvnGDXJG7ubD03yiCGH7xvyfsEoQyzsvt67jv2G9wUAAABgwxjMbEbLa5KRs54NNl6t9bJuvnV0rXWfJPuks3LECUnOLqUMvSlX5gQAAADATCBnm6A5Wbw3XK31/CRPT6fy8WWllL3G2e+3SQarK/cbcmjoYxFHe4TjSI+BvDPJwLDjo/UbSHLXeOYJAAAAwHoZz1Id41nyY/h425RSyiSMl1rrNUmen+RXSZrd94NkTgAAAADMBHK2CdooiveSpNZ6fTrrFc9LcvAEuq7ovg6tsrxqyP59R+k3uP93Q+Zwf5Krx9nvqlrrilHaAAAAADB5BvObPYfdaTvUGlnPOMZbmM5SHOs7XpKk1jqQ5L+7m4cM2S9zAgAAAGAmkLNN0EZTvNe1ybDXMZVSdkiyU3fz2sH9tdYHkvy8u3n0KN0H958/bP/5w46Ptx8AAAAAG8Yv0rlRc1GGhHWDSimbJjm8uzmezObqJDd03092BjRaviVzAgAAAGC6ydkmaKMp3iul7J0Hn7j3q3F2e12Sks4jES8cduxr3dcTSynzh51rzyRP7G5+dZR+zy2lLB7Wb3E66yknyVfGOUcAAAAA1kOt9a4kP+huvnSEJick2SrJrUnOHsd4NcnXRxuvlHJUkp50gsxvjXee3buV/6i7+cthh2VOAAAAAEwrOdvEzZnivVLKoaWUd5RS1nhkYSnlqUm+m06l5HdqrZd39x9USvl4KeWgYe0XlVLenOQN3V3v7j4WcahPJLklSSPJB7qVoSmlbJ/k9O65vltrvWhYv68m6U+yfZJTSymbd/ttkeTU7v6Lk3xjHX4NAAAAAKybdyWpSf6ylPKCwZ2llIOTfKC7+Z6hGVEp5TWllKtKKV8cYbz3Jrk/yZNLKSeXUkq3z15JPtdt85la6w1DO5VSTiulPHqw/ZD9ByX5Zjph5A1ZMxyUOQEAAAAwE8jZJqB0ChRnv1LKkiQ/7m7ekM4ytwuS7Jlkm+7+C5M8vdZ6S7fPI9N5XGOS3JwH1yxuJNm8+/6zSU6qI/yiSilPSPJf6TzqcbD/YN+rkhw5/D+Mbr+HJ/mfJNum81S/y5Lsl2TrJLcleWyt9dKJXP9ISikPzJs3b/7KlSvXdygAAACAGWf+/PkZGBhYWWsdvrTFOiml/H2Sd3Y3r0hyd5KHp3MD7LeTPKvWunJI+1OSvD3JT2qtS0YY78/TCfTmJbkuyU3d8TZNclGSx9dalw3rM5hBLe3O4YEkuyfZOZ0VIm5K8se11uGrRExZ5rQxkrN1tHsakz5mo7896WMCAAAAEyNnW+N8U5azTcovfIb4VZJXJ3lCkoPSqY5ckM5jFv83yZlJ/qPW+sCQPlcleWuSwUcoHtDtc1OS76RTlfm90U5Ya/1hKeWwJG9JclySZjr/gXw9yTtrrbeP0u/ibjXp25I8rdvv5u4c/6HWeu06XP+kqrVm5cqVmSvFnbChlFIyf/78DCvUBgCAWcF3P2aCmfS9qtb6rlLKr5K8NsmhSXZJ0konGPzY0EBxnON9vpRyWZI3pZM/HZhOUHhGOis93DdCtz9PJ986PMlD0llG5K4kP00nr/q32Zw5bYz8XTu2FStWTPcUmCFm0ucBAABMlO9+zAQz6XuVnG385syT91jTRO8IrrXm9ttvz91335177rnHhwqM0/z587N48eLssMMO2XTTTad7OgAAsFYrVqzILbfckqVLl2Zjf4oUM0MpJZtvvnm23HLLbLvttuMOGCf7jmAYjZyt69nHT/6YX//a5I/JrLWunwcAADBd5GzMNHK22ccvnCTJwMBArrvuutx9993TPRWYdVauXJk77rgj99xzT/bcc08FfAAAzGgrVqzI1Vdfnfvvv3+6pwKr1FqzbNmyVT+777575s2bN93TgnUiZ4N15/MAAIDZRM7GTOR71eyjeI8kyW233bYqUNx6662zePHiLFy40J2NsBYDAwNZtmxZbrrpptx///255ZZbsuuuu073tAAAYFS33HJL7r///pRSstNOO2WLLbYQ3jCtaq1Zvnx5li5dmjvvvDN33313brvttuywww7TPTVYJ3M5Z7tsA4y53377bYBRmY18HgAAMNvI2ZhpfK+anRTvsWoZjyTZbrvtsvPOO0/zjGB2WbhwYZLkxhtvzNKlS7PLLrvMiUAeAIC5p9aapUuXJkl22mmnbLfddtM8I+hYsGBBFi9enPnz5+e2227L7bffnu233953K2YdOdvEWcGAoXweAAAwW8jZmKl8r5p9lPySgYGBPPDAA0k6dwMDE7fFFlsk6Syhu3LlymmeDQAAjGzov1cH/w0LM8lgLvHAAw9kYGBgmmcDEydng8nh8wAAgJlOzsZM53vV7KF4j9X+Rzp//vxpnAnMXkMff1xrncaZAADA6Ib+W9USHsxEQ3MJoSKzkZwNJofPAwAAZjo5GzOd71Wzh79BAAAAAAAAAAAAYIop3gMAAAAAAAAAAIAppngPAAAAAAAAAAAAppjiPQAAAAAAAAAAAJhiivcAAAAAAAAAAABgiineg43UiSeemFJKTjvttOmeCgAAACM45ZRTUkrJKaecMinjnX322SmlZMmSJZMyHgAdcjYAAICZT9bGTLXJdE+A2eXsa86e7ilMyJKHLJmUcX7729/mgAMOSCklN998c7bffvs12vT19eXEE09Mkpx55pk54YQT1mhz/fXXZ/fdd0+SXHnlldl7770nZX7TYenSpfn0pz+db3/727n00ktz6623ZrPNNss+++yTxz3ucTnxxBNzyCGHTPc0J+yqq67Kaaedlr333nvVnycAAGxsmn3N6Z7ChLV6W5Myju9/a7rjjjvyoQ99KNtss01e85rXTPd0YM5Y+qMfT/cUZqyN7e9ZORsAAMxt7Z7GdE9hQhr97UkbS9a2Jlkbw3nyHozD/vvvn5133jm11px33nkjtjn33HNXvT/nnHNGbDO4f4899pjVHybf/e53s+++++Zv//Zv86Mf/Sjz58/PwQcfnN133z2/+c1v8tGPfjSHHnpoXvWqV033VCfsqquuyjve8Q53SgMAwEZqJn3/22GHHXLAAQdkhx12WKf+k+WOO+7IO97xjnzoQx+a1nkAGw85m5wNAACYG2Rta5K1MZziPRinxz72sUlG/7A499xzs80222SbbbYZs83QsWaj//zP/8wznvGM3HLLLXn+85+f/v7+XHvttbnwwgtz6aWX5pZbbskXvvCFHHDAAat9yAIAAMwWM+X736te9ar09/fPyoINgPUhZ5OzAQAAc4esDcameA/GafBDYKSg7JZbbkl/f3+OOuqoHHnkkfn1r3+du+66a412gx80j3vc4zbsZDeQm266Kb29vVm5cmVe//rX54wzzsgBBxywWpstttgiL3zhC/OrX/0qL3nJS6ZppgAAAOvO9z+A6bOx/D0rZwMAADYWsjYYm+I9GKfBD5SLLroo99xzz2rHBj9kjjnmmBx99NEZGBjIT3/609Xa3HXXXWm1WquNNeiSSy7Ji1/84uyxxx5ZsGBBdt555zznOc/J//3f/404lxNPPDGllJx22mm58sorc+KJJ2b33XfPJptsklNOOWVVu2XLluVNb3pT9tlnnyxatCh77713/vZv/zZ33333Ov0OPvaxj+X222/PQQcdlHe9611jtl24cGFe/epXr7H/1ltvzetf//occMAB2WyzzbLttttmyZIl+cIXvpBa6xrtTznllJRSVruuoU477bSUUnLiiSeOun/58uU55ZRTst9++2XRokV5yEMekte97nVZtmzZan2WLFmSY489Nknyk5/8JKWUVT+zefkVAABgYjbU97/bbrstf//3f5+HP/zh2WKLLbJ48eIcccQR+fSnP52BgYE15rG270NnnnlmjjjiiGyxxRbZYYcd8sxnPjO/+MUvcvbZZ6eUkiVLlox6jQMDA/nwhz+chz/84Vm0aFF23nnnvPSlL83NN9+8WrsTTzwx++yzT5Lk97///Wrfk0opq9rVWvP5z38+j3vc47LNNttkwYIF2WWXXXLooYfm9a9/fa699tpR5wJs3ORscjYAAGBuk7U9SNbGSDaZ7gnAbHHwwQdn6623zp133pnzzz9/VfiUrP6BMvghcM455+SpT33qqjY//elPMzAwkO233z4HHnjgqv3f+ta38tznPjfLly/PNttsk4MPPji///3v87WvfS3f+MY38olPfCInnXTSiHP6zW9+k9e+9rW59957c9BBB2WrrbZa9Rf6smXLctxxx+WCCy5IKSUHHXRQBgYG8sEPfjBnn3129t9//wn/Dr74xS8mSV72spdlk00m/tfHZZddluOOOy7XXHNNFixYkIc//OG544478pOf/CQ/+clPctZZZ60KAyfLihUr8uQnPznnnHNODjzwwOy999753e9+lw9+8IO5+OKLc9ZZZ61q22w2c+utt+biiy/OVlttlWazuerYrrvuOmlzAgAAZrYN8f3vkksuyVOe8pRcd911WbBgQfbbb78sX748F1xwQc4///ycddZZOfPMM8f9fegf//Ef87a3vS1Jsttuu2W33XbL2WefnaOOOipvfetb19r/xS9+cU4//fQ87GEPy3777Zff/OY3+dznPpfzzz8/F110URYuXJgk2X///XPYYYflZz/7WRYuXJjDDjtsxPFOPvnkvP/970+S7Lnnntl///1zyy235OKLL87Pf/7zHHXUUdljjz3GdW3AxkXOJmcDAADmNlmbrI2xefIejNO8efNy1FFHJVnzca7nnHNOFixYkMMPPzyPfvSjs+mmm47YJul86Ax+QFx//fV58YtfnOXLl+fVr351brzxxlx44YW54YYb8q53vSsDAwP5q7/6q/z6178ecU7vfe9787jHPS7XX399LrroorTb7bzhDW9Ikrz1rW/NBRdckL322iutViutViuXXHJJfvGLX+TGG2/MV7/61Qld/y233JLf/e53SZLHP/7xE+qbdCrDX/CCF+Saa67J4x//+Fx99dW56KKLcvnll+e73/1utthii3z+85/PJz7xiQmPPZYvf/nLqx61e/HFF6e/vz/nnXdettpqq3z/+9/Pf//3f69q+9GPfjQf/ehHkySPetSjcu655676+fKXvzyp8wIAAGauyf7+t2zZsjzrWc/Kddddl7/5m7/JzTffnEsuuSSXXXZZLr744hx00EH5yle+ko9//OPjmt8FF1yw6k7hf/u3f8u111676rvkCSecMOrdw4N++tOf5uyzz87555+f3/72t7n44otzySWXZI899sgll1ySU089dVXbN7/5zau+D+2yyy6rfU8avO6bb745H/zgB7P11lvn3HPPze9///tccMEFueKKK3LnnXfmjDPOyL777juuawM2PnI2ORsAADC3ydpkbYxN8R5MwOAjWAc/HJLO0h6/+MUvcthhh2XRokXZbLPNcsghh+SCCy7I/fffv6rd4F+0Qx/j+vGPfzx33XVXHvnIR+ZDH/pQFixYkKTz4fXmN785T3/607NixYq8733vG3E+O+64Y04//fRst912q/YtWrQoS5cuzSc/+clV5zjooINWHT/44IPz0Y9+NCtWrJjQtV933XWr3g8+xnUifvjDH66qHv/iF7+YnXfeedWxpz71qXn729+eJHn3u9894rIe6+qBBx5IX1/fandAH3HEEfnLv/zLJMl3v/vdSTsXAAAwd0zm97/Pfe5zufzyy/PsZz87H/7wh7PVVlutanvggQfm9NNPTyklH/jAB8Y1tw9+8IMZGBjIS1/60rziFa9YVbiy+eab57Of/Wz22muvMfuvWLEiH/3oR/PoRz961b79998/r3/965NM/HvS5ZdfnoGBgRx33HE5+uijVzu2aNGiPP/5z88jHvGICY0JbDzkbHI2AABg7pO1jZ+sbeOjeA8mYPDD4H//93+zcuXKJMn//d//ZcWKFTnmmGNWtTv66KNz33335cILL0yS3H///bnggguSJI973ONWtRtcSuJVr3rViOd79atfvVq74Z7znOdkiy22WGP/Oeeck3vuuSd77bVXnva0p61x/FnPelZ23333sS92mKVLl656P9I512bwGk444YTssssuaxx/xStekYULF+b3v/99fvOb30x4/NE88pGPHPFRs4cffniS5Iorrpi0cwEAAHPHZH7/+9rXvpYkq4obhnvEIx6RvffeO1dccUWuvfbatc7tBz/4QZLkJS95yRrHNt100/zZn/3ZmP233XbbHH/88WvsX9fvSQ95yEOSdJa+vPrqqyfUF0DOJmcDAADmPlnb+MnaNj6K92ACDj/88CxcuDB33313fvnLXyZZfQ32QYPVz4PHfvazn+W+++7LlltumUc96lGr2v32t79NklXrsg83eCfvjTfemLvuumuN441GY8R+g+P29PSMuIb7vHnzVrtDdjwWL1686v2yZcsm1HfonEa71sWLF6/6EBpsOxke+tCHjrh/p512SpLcfffdk3YuAABg7pjM73+tVitJ8ra3vS3HHHPMiD+33HJLktWfxjSS22+/fVXb0e6wXdudt5P9PWn33XfPCSeckOuvvz777bdfnvKUp+Sf//mfc+655+aBBx6Y0FjAxkfOJmcDAADmPlnb+MnaNj6K92ACFi5cuOpRp4OPcz333HNTSlntcaWDHy5D2yTJkUcemU022WRVu8G/pAf/0h5u6JIXQ+/IHTTanbmD4+64446jXsvQscdj6B3EV1555YT6Dp3TaNc6dE4jXeu6Gu13NG9e56+/yVw6BAAAmDsm8/vfnXfemSS56KKLct555434M/g96N577x1zXoNFHqWUbLnlliO2GVoUMpIN8T3p85//fN7+9rdnp512yllnnZU3v/nNeexjH5vddtst73vf+zIwMDDhMYGNh5xtYuRsAADAbCNrmxhZ28ZF8R5M0NC12FeuXJn//d//TaPRyHbbbbeqzU477ZT99tsv5513Xmqtqz5YBvsOGvzL/6abbhrxXDfeeOOq92v7QBhp3JtvvnnUNqOdczQ77LBDHvawhyVJfvKTn0yo79A5jXXewesdeq2DdzSP9oG2LncnAwAAjMdkff8b/D70u9/9LrXWMX+WLFky5pwGw8Ba66jfhyazUGO8Fi1alFNOOSXXXntt2u12PvnJT+YZz3hGbr311px88sn5wAc+MOVzAmYPOdvEyNkAAIDZSNY2frK2jYviPZigwXXUzz333Pzyl7/M3XffvdpjXAcdc8wxueOOO9JqtfLTn/40yZqh4uCSGpdeeumI57rkkkuSdO6U3WqrrcY9x8Fxf/Ob34wYxg0MDOQ3v/nNuMcb9LznPS9J8qlPfWrVOvQTndNo17p06dJcc801q7VNHvywHC0gveyyyyY0j7UZafkTAABg4zRZ3/8GlzW8+OKL13tO2267bXbYYYckya9//esR2wwuHTJZJvo9qaenJy972cvyrW99Kx//+MeTJJ/+9KcndU7A3CJnk7MBAABzn6ytQ9bGcIr3YIKOOuqozJ8/PzfddFM++9nPJsmIHyiDj3b9xCc+kdtuuy0LFizIYx7zmNXaPOUpT0mSfOxjHxvxXB/5yEdWazdexxxzTDbffPNcddVV+d73vrfG8W9961trXdt9JK961auyzTbb5JJLLsnf//3fj9l2+fLlq+afPHgNX/7yl3PDDTes0f6Tn/xkli9fnr322isHHHDAqv377rtvkuTCCy9co8+yZcvyxS9+ccLXMZbNNtssydofnwsAAMx9k/X97/jjj0/S+Y43GUsKPulJT0qSnHbaaWsce+CBB/KFL3xhvc8x1Pp8TzriiCOSJNdff/2kzgmYO+RscjYAAGDjIGvrkLUxnOI9mKDFixfn4IMPTpKceuqpScb+QBlsc9hhh636S3jQ//t//y9bbbVVfvnLX+a1r31t7r///iSdO3bf85735Nvf/nY23XTT/O3f/u2E5rjVVlvlpJNOSpK88pWvTLvdXnXs17/+df7mb/4mm2666YTGTDp3Jp966qmZP39+3v3ud+eFL3zhGncW33vvvTnzzDPzqEc9Kp/73OdW7T/uuONy+OGHZ/ny5XnBC16w2rIeZ511Vt7xjnckSd74xjeuVml+7LHHZtGiRfnZz36WT33qU6v233HHHTnxxBNz6623Tvg6xrLPPvsk6dy5PNZyKAAAwNw3Wd//Xv7yl2fffffNj3/847zoRS/KH/7wh9X633333TnzzDPzute9blzzes1rXpNSSj7zmc+sdpftvffem5NOOilXXnnlBK5y7XbccccsXrw4N91002rfLwf98Ic/zMknn7zGE6DuvvvuvPe9702SHHLIIZM6J2DukLPJ2QAAgI2DrK1D1sZwivdgHQw+kvW+++7LbrvttiqIGqqnpyfbb7997rvvviQPPgJ2qN122y3//u//ngULFuRDH/pQdtlllzz60Y/Orrvumje84Q2ZN29ePvaxj+URj3jEhOf4zne+M4ceemiuvPLKHHTQQXnEIx6RZrOZRz7ykdlxxx3znOc8Z8JjJsmf/Mmf5Bvf+Ea23377nHHGGenp6cmee+6ZRz/60TnooIOy3Xbb5XnPe176+/vz+Mc/flW/UkpOP/307LHHHjn77LOz55575tBDD83DHvawPOUpT8ndd9+dF7/4xXn5y1++2vm23XbbVXcfv/zlL88ee+yRww47LLvttlvOOeectd6ZPFE77rhjjjvuuNx999156EMfmiOOOCJLlizJ85///Ek9DwAAMDtMxve/LbfcMt/+9rezzz775Iwzzsgee+yRAw88MEcccUQOOOCAbLPNNnne8563ahmQtXn0ox+dU045JQMDA3nZy16WPfbYI49+9KOzyy675Iwzzsgpp5ySpPM0q8lQSskJJ5yQpBMMHn744VmyZEmWLFmSpLM84/ve974cdNBB2WmnnXL44YfnkY98ZHbeeed84QtfyNZbb50PfvCDkzIXYO6Rs8nZAACAjYesTdbGmjaZ7gkwuyx5yJLpnsKM8NjHPjYf/vCHk4xcCZ50/sI96qij8p//+Z+r+ozkmc98Zi666KL8y7/8S370ox/ll7/8ZbbZZps8+9nPzsknn5wjjzxynea45ZZb5uyzz8473/nOfPGLX8xvfvOb7Lrrrnnta1+bd7zjHXnVq161TuMmyR//8R/niiuuyKc+9al85zvfyaWXXppf/vKXWbRoUXp6evL4xz8+f/EXf7FGGLrffvvlF7/4Rd797nfnm9/8Zi655JIsXLgwj3vc43LSSSflRS960Yjru7/lLW/Jdtttl3/913/NZZddlhUrVuRP//RP80//9E/5wQ9+sM7XMZrTTz89b3zjG/P9738/F110UR544IHstddek34eAACYqVq9remewowxWd//enp68qtf/Sof//jH8/Wvfz3tdjtXXHFFdt111zz+8Y/P05/+9AkVf7ztbW9LT09P3v/+96fVauWee+7JMccck3e84x258cYbk3TuZp4sH/7wh7N48eJ885vfzK9+9ausWLFi1bHHPvax+chHPpLvf//7ufjii3PppZdm0003zX777ZenPvWpee1rX5tddtll0uYCc8Xi446d7inMCHI2ORsAAMx1jf41n662sZK1dcjaGKpMxvrPzEyllAfmzZs3f+XKlWO2W7FiRS677LIkndBnXZZ5gI2d/x0BADAb+HfrxuH9739//u7v/i6vfvWr86EPfWi6pzMhE/1vdP78+RkYGFhZa3WDKhuUnK2j3dOY9DH9n1iMZK7/bwkAgNnPv1k3HrM1a5OzzR6WzQUAAACYI1auXJnPf/7zSZKjjz56mmcDAAAAALOXrI2poHgPAAAAYJb57Gc/m3POOWe1fbfddltOPPHE/PrXv85uu+2WZzzjGdM0OwAAAACYPWRtTCePOgQAAACYZc4555z85V/+Zbbccss89KEPTa017XY7K1asyOabb55///d/z6JFi6Z7mgAAAAAw48namE6K9wAAAABmmd7e3qxYsSL/93//l8svvzz3339/dttttzzhCU/I61//+hxwwAHTPUUAAAAAmBVkbUwnxXsAAAAAs8yxxx6bY489drqnAQAAAACznqyN6TRvuicAAAAAAAAAAAAAGxvFewAAAAAAAAAAADDFFO+RefMe/M9g5cqV0zgTmL0GBgZWvS+lTONMAABgdEP/rTr037AwUwzNJYbmFTBbyNlgcvg8AABgppOzMdP5XjV7+NMh8+bNyyabbJIkufPOO6d5NjA7LVu2LEkyf/78zJ8/f5pnAwAAIxv679XBf8PCTDKYS2yyySZCRWYlORtMDp8HAADMdHI2Zjrfq2aPTaZ7Aky/Ukq23Xbb3HzzzbntttuycuXKLF68OAsXLvQEMViLgYGBLFu2LDfddFOSZPHixf53AwDAjFVKyeLFi3PHHXes+jfsFltsIbxhWtVas3z58ixdunRVqLjtttv6bsWsJGebuBUrVkz3FJghfB4AADCbyNmYiXyvmp0U75Ek2W677XLvvffm7rvvzp133unOYFgHCxYsyA477DDd0wAAgDHtsMMOueeee3L//ffnxhtvnO7pwBq23HLLbLfddtM9DVhncraJueyyy6Z7CsxQPg8AAJjp5GzMdL5XzQ6K90jSWdJjjz32yB133JGlS5fmnnvuSa11uqcFs8L8+fOzePHi7LDDDtl0002nezoAADCmTTfdNHvuuWduueWWLF26NCtXrpzuKUFKKdl8882zePHibLPNNu4GZlaTs8G683kAAMBsImdjJvK9avYpgqO5q5TywLx58+avywdErTUrV64ULMJalFIyf/58H3gAAMxKvvsxE6zP96r58+dnYGBgZa3VDapsUHK2jsuaj5j0Mfdr/XrSx2R2krMBADCbzaXvfsxecrbZyS+cEZVSsskm/vMAAACYy3z3A9jw/F07NqsYAAAAc4HvfsC6mjfdEwAAAAAAAAAAAICNje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zanivVLKn5RSPllKuaiU8odSyv2llDtKKT8tpby6lLJgjL5HllK+WUq5uZRybynl0lLKW0spi9ZyzkYp5Qvd891XSrm8lPK+Uso2a+m3eynlU6WUa0opy0spV3fnvvs6Xj4AAAAAAAAAAACzRKm1TvccJk0p5dwkRydZnuT6JLcm2TXJYEHcRUmeWGu9Y1i/FyXpSzI/yXVJbkry8CSbJrkwyZJa6z0jnO/YJN9OslmSm5Nck6QnyeZJrkhyVK31xhH6HZjknCTbJbkzyeVJHppk6+6cj6m19q/jr2HoeR6YN2/e/JUrV67vUAAAAAAzzvz58zMwMLCy1rrJdM+FuU3O1tHuaUz6mI3+9qSPCQAAAEyMnG36zKkn7yX5TJJjkyyute5baz281rpHkiOTXJvk0CTvGtqhlLJ3ks+mU7j3+iQPqbUekuRhSX6T5PAk7xl+olLK4iRfSqdw7yNJdq+1HppkzyTnJdm3O+7wfvOTfDmdwr2vJtmt22/3JF9Lsn2SL5VS5tqfDQAAAAAAAAAAAF1zqkCs1nparfXsWuuKYfv/L8nrupt/MqzbyUkWJjmr1vre2n0UYa3190n+otvmZaWUnYf1e0WSHZO0k7xu8Jy11luTvDDJA0n+qJRyyLB+xyc5MJ0n7L1k8Il+tdZlSU7s7n9EkmdN7OoBAAAAAAAAAACYLeZU8d5aDC5Du/ngjlJKSfLs7uYaT8mrtf6022/TrFlMd3z39bRa68ph/a5O8oPu5p+O0u/MWuvSYf2WpvNUviQ5YayLAQAAAAAAAAAAYPbamIr3juy+/nzIvj2T7Np9f94o/Qb3P2ZwRyllk3SW4J1Qv64j1rEfAAAAAAAAAAAAc8Qm0z2BDamUMj+d4rxnJvmXJMuSvGlIk4d1X5cnuX6UYa4Y1jZJ9k7naXxDj6+1XyllQToFg+Ppt3cpZdPhSwADAAAAAAAAAAAw+83JJ++VUl5TSqlJHkhyTZJ/TfLDJEfUWi8Y0nTb7usdtdY6ynC3D2s7/P3tGdlI/bbOg7/ztfWbl2SrUdoAAAAAAAAAAAAwi83J4r0k16Wz/OwFSW7s7js2yQu6T+MbtKj7ev8YYy3vvm42Qr+x+q5vv+F9AQAAAAAAAAAAmCPmZPFerfXLtdZjaq2PqbXukuSIJFcleXOSjw1pel/3dcEYwy3svt47Qr+x+q5vv+F9AQAAAAAAAAAAmCPmZPHecLXW85M8PZ2n2r2slLJX99DgErXblFLKKN23HdZ2+Puhy+Kurd+dSQbG2W8gyV2jtAEAAAAAAAAAAGAW2yiK95Kk1np9kl+mc80Hd3f/rvu6MMluo3Tdd1jbpPMUvxXDjq+1X631/iRXj7PfVbXWFaO0AQAAAAAAAAAAYBbbaIr3ujYZ9np1khu6748epc/g/vMHd9RaH0jy84n2G7Y90X4AAAAAAAAAAADMERtN8V4pZe88+MS9XyVJrbUm+Xp330tH6HNUkp50nrL3rWGHv9Z9PbGUMn9Yvz2TPLG7+dVR+j23lLJ4WL/FSU7obn5l7CsCAAAAAAAAAABgtpozxXullENLKe8opayxHG0p5alJvpvOE/e+U2u9fMjh9ya5P8mTSyknl1JKt89eST7XbfOZWusNWd0nktySpJHkA6WUTbv9tk9yevdc3621XjSs31eT9CfZPsmppZTNu/22SHJqd//FSb4x8d8CAAAAAAAAAAAAs8GcKd5LsjjJ25JcXkr5QynlwlLKr0opt6dTuNeT5MIkvUM71VqvTHJSkoEk70lyTSnl50l+l+SAJBclOXn4yWqtdyV5fpL7kvxNkutKKT9LZyneo5NcleQvRui3Mp2n692e5DlJru/2u667fVuS59VaB9brtwEAAADAhJVSnl5K+UEp5bZSyrJSys9LKX9dSlmnHK2UcmQp5ZullJtLKfeWUi4tpby1lLJolPb7l1LeVEo5q5RyQyllRXcuPy6lvGS0eZRSlpRS6lp+XrEu1wAAAAAAEyVnG+d1dVaOnf1KKdsmeXGSJyQ5KMnOSRYkuTXJL5OcmeQ/aq0PjNL/qCRvSnJUki3SKb47I8m7a633jXHeg5K8JclxSbZJpwjv60neWWu9fYx+D0mn2PBpSXZMcnOS7yT5h1rrteO76rGVUh6YN2/e/JUrV07GcAAAAAAzyvz58zMwMLCy1rrJZIxXSnljkn/ubl6R5O4kD0/nBthvJXn2RG64LKW8KElfkvnpZEY3dcfbNJ2bTJfUWu8Z0n5+kqHZ1bVJbkiyZ5KduvvOSvKs4XlVKWVJkh8nuStJa5QpvbfW+s3xzp8Hydk62j2NSR+z0d+e9DEBAACAiZGzrXauJZnCnG3OFO+xJqEiAAAAMJdNZqhYSjkyyXlJapI/q7We0d1/cJLvpXOj6Mm11veNc7y9k/QnWZjk9UneV2utpZS9uuMdkORfa62vGtJnk3Ru8PxYklNrrVcMOfbcJKcl2SzJ+2utfzfsfEvSCRV/UmtdMrGrZ23kbB2K9wAAAGBukrOtdr4lmcKcbS4tmwsAAAAA6+otSUqSzwwGiklSa/1Vktd1N99YStl0nOOdnE6geFat9b21ewdtrfX3Sf6i2+ZlpZSdh/RZmWTfWutbhwaK3X5nJnlHd/Mv1nV5EQAAAADYwORsEyDkAwAAAGCjVkrZKskTu5ufHaHJl9NZJmP7JMeOY7yS5NmjjVdr/Wk6dwtvmuRZQ/bXWuvtYwx9Vvd12yQ7rm0eAAAAADCV5GwTp3gPAAAAgI3do5IsSHJfkp8PP1hrXZHkwu7mY8Yx3p5Jdu2+P2+UNoP7xzPeoEVD3t872rlLKaeVUn5YSvnPUso/l1IeOYFzAAAAAMC6krNN0HqvUwwAAAAA02h+KeXa0Q7WWvcYxxgP675eXWt9YJQ2VyR5wpC24xlveZLrxxhvaNvxeG739eJa612jtNmn+zPoj9NZhuRfk7y61rpyAucDAAAAYOMhZ1vdlORsnrwHAAAAwMZu2+7rWEtpDB7bdow2w8e7o9ZaJ2G8lFIenuSV3c33jNDk3iSnphN87p5kYZJGkg8lqUn+Ksm7x3MuAAAAAFhHcrYJ8uQ9AAAAAGazleO863csg8tk3D9Gm+Xd182merxSyjZJvprOkiPfqbX++/A2tdbzk5w/bHd/kteWUq5KJ1x8TSnlX2utV67tnAAAAABsdORsmfqczZP3AAAAANjY3dd9XTBGm4Xd13uncrxSysIk30iyf5JLkvzZOM4/3MeSXJtkfpJnrkN/AAAAABgPOdsEKd4DAAAAYGM3nqU1xrPkx/DxtimllHUdr5SySZIvJXl8kquSPLnWOp7zr6bWujLJBd3N/SbaHwAAAADGSc42QYr3AAAAANjY/a77umc3yBvJvsPajme8hUl2W5fxumHkqUmeleQPSZ5Ya71+HOcezYru62jXBwAAAADrS842QYr3AAAAANjY/SKd0G1RkkOGHyylbJrk8O7m+eMY7+okN3TfHz1Km8H9o433sXSW7rg1yZNqrZeP47xjOaj7eu16jgMAAAAAo5GzTZDiPQAAAAA2arXWu5L8oLv50hGanJBkq3QCvrPHMV5N8vXRxiulHJWkJ50g81sjHH9XklcmWZrkqbXWS9Z6EWMopTw5ycO7mz8Yqy0AAAAArCs528Qp3gMAAACA5F1JapK/LKW8YHBnKeXgJB/obr6n1nr/kGOvKaVcVUr54gjjvTfJ/UmeXEo5ubs8R0opeyX5XLfNZ2qtNwztVEp5XZI3J7k3yR/XWn82nsmXUr5YSjmulDJvyL5SSnl2ksH5nVVrHc8dzQAAAACwruRsE1A6BYrMRaWUB+bNmzd/5cqV0z0VAAAAgEk3f/78DAwMrKy1bjIZ45VS/j7JO7ubVyS5O507aecl+XaSZ9VaVw5pf0qStyf5Sa11yQjj/XmSU7v9r0tyU3e8TZNclOTxtdZlQ9rvls5yG6Xb9ndjTPdPhwaSpZQ7kmydZFmSy5IsT7JPkh27TS5M8vRa6y1r/UWwBjlbR7unMeljNvrbkz4mAAAAMDFytunL2SblFw4AAAAAs12t9V2llF8leW2SQ5PskqSVTjD4saGB4jjH+3wp5bIkb0pyVJID0wkrz0jy7lrrfcO6LEgnUEySnbo/o1k0bPuNSZYkOTjJnkkWJ7kjyQ/TuSO4r9a6YiLzBwAAAIB1IWcbP0/em8PcEQwAAADMZZN9RzCMRs7W4cl7AAAAMDfJ2abPvLU3AQAAAAAAAAAAACaT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ineAwAAAAAAAAAAgCmmeA8AAAAAAAAAAACmmOI9AAAAAAAAAAAAmGKK9wAAAAAAAAAAAGCKKd4DAAAAAAAAAACAKaZ4DwAAAAAAAAAAAKaY4j0AAAAAAAAAAACYYor3AAAAAAAAAAAAYIop3gMAAAAAAAAAAIAppngPAAAAAAAAAAAAppjiPQAAAAAAAAAAAJhiivcAAAAAAAAAAABgim0y3RMAAADmlrOvOXu6pzCpljxkyXRPAQAAgLVY+qMfT/cUJtXi446d7ikAAABTwJP3AAAAAAAAAAAAYIop3gMAAAAAAAAAAIAppngPAAAAAAAAAAAAppjiPQAAAAAAAAAAAJhiivcAAAAAAAAAAABgiineAwAAAAAAAAAAgCmmeA8AAAAAAAAAAACmmOI9AAAAAAAAAAAAmGKK9wAAAAAAAAAAAGCKKd4DAAAAAAAAAACAKaZ4DwAAAAAAAAAAAKaY4j0AAAAAAAAAAACYYptM9wQmSymlJDk6ybOSPDZJT5LNk9yS5H+TfKzW+uMR+p2S5O1rGb5Ra+0f5byNJG9JclySbZNcl+TrSd5Za71jjPnu3j3v05LslOTGJN9N8g+11uvWMh+AcTn7mrOnewqTaslDlkz3FAAAAAAAAAAAJsWcKd5Lp3juB933A0kuS7IsycOSHJ/k+FLKO2utbx2l/zVJrh7l2D0j7SylHJvk20k2S3JzkkvSKRr82yTPLqUcVWu9cYR+ByY5J8l2Se5McnGShyZ5WZLnlFKOGa1YEAAAAAAAAAAAgNlvLi2bW9Ip2Htlkh1qrQfUWg9Jsn2Sf+62eUsp5Y9H6f+5Wusxo/ysUdRXSlmc5EvpFO59JMnutdZDk+yZ5Lwk+yb57Aj95if5cjqFe19Nslu33+5Jvtad75dKKXPpzwYAAAAAAAAAAIAh5lKB2AXpLG/7b7XW2wd31lrvr7W+OZ0laZPkpEk63yuS7JikneR1tdYV3fPdmuSFSR5I8kellEOG9Ts+yYFJbk3yklrrPd1+y5Kc2N3/iHSW/wUAAAAAAAAAAGAOmjPFe7XWu2qtD4zR5Pvd1/0n6ZTHd19Pq7WuHDaXq/PgEr5/Okq/M2utS4f1W5rOU/mS5IRJmicAAAAAAAAAAAAzzJwp3huHRd3Xe0c5fmwp5cullB+VUr5SSnl9KWWXkRqWUjZJcmh387xRxhvc/5hh+49Yx34AAAAAAAAAAADMEZtM9wSmQiml5MEn2Y1WNPe4YdvPSXJKKeWVtdbThh3bO8mm3fdXjDLe4P6HDZnHgiR7jrPf3qWUTQeX4wUAAAAAAAAAAGDu2FievHdSkkcluT/Jh4Yd+0OSf0pyeJLtk2ye5Ogk302yWZLPlVKeMazPtkPe3z7KOQf3D227dR78na+t37wkW43SBgAAAAAAAAAAgFlszj95r5RySJIPdzffUmu9fOjxWusnR+j201LKHyX5apJnJ/lgKeW/aq21e3zRkLb3j3Lq5d3XzYbsm0i/4X0BAAAAAAAAAACYI+b0k/dKKfsk+a90iuZOT/K+8fbtFuq9sbv50CSPGHL4viHvF4wyxMLu673r2G94XwAAAAAAAAAAAOaIOVu8V0rZJcn3k+ya5NtJThzy5LxxqbX+Nslt3c39hhwauuTt0GVxM8L+oW3vTDIwzn4DSe4a30wBAAAAAAAAAACYTeZk8V4pZbt0CvcemuQnSU6ota5Yx+EG+w1dYviqIfv3HaXf4P7fDe6otd6f5Opx9rtqPeYMAAAAAAAAAADADDbnivdKKVsm+U6Shye5MMkzaq3rtPxsKWWHJDt1N68d3F9rfSDJz7ubR4/SfXD/+cP2nz/s+Hj7AQAAAAAAAAAAMEfMqeK9UsrCJN9M8pgklyR5aq116XoM+bokJZ3lbi8cduxr3dcTSynzh81jzyRP7G5+dZR+zy2lLB7Wb3GSE7qbX1mPeQMAAAAAAAAAADCDzZnivW4B3ReTHJfk8iRPqrXetpY+B5VSPl5KOWjY/kWllDcneUN317u7S94O9YkktyRpJPlAKWXTbt/tk5yezjK73621XjSs31eT9CfZPsmppZTNu/22SHJqd//FSb4x3msHAAAAAAAAAABgdtlkuicwiZ6b5E+67weSfLmUMlK7P9RaB59ut2mS/5fk/5VSbk5ydXd/I8nm3fefTfIvwweptd5VSnl+kv9K8jdJXlBKuXpI36uS/MUI/VaWUk5I8j9JnpPkiaWUy5Lsl2TrJLcleV6tdWDcVw4AAAAAAAAAAMCsMpeK9xYOef+w7s9Ifj/k/VVJ3prkqCQ9SQ5IsiDJTUm+k+QztdbvjXbCWusPSymHJXlLOk/8aya5LsnXk7yz1nr7KP0uLqUcnORtSZ7W7XdzkjOT/EOt9doxrxQAAAAAAAAAAIBZbc4U79VaT0ty2gT73JHknet53kuSvGAd+l2T5KT1OTcAAAAAAAAAAACz07zpngAAAAAAAAAAAABsbBTvAQAAAAAAAAAAwBRTvAcAAAAAAAAAAABTTPEeAAAAAAAAAAAATDHFewAAAAAAAAAAADDFFO8BAAAAAAAAAADAFFO8BwAAAAAAAAAAAFNM8R4AAAAAAAAAAABMMcV7AAAAAAAAAAAAMMUU7wEAAAAAAAAAAMAUU7wHAAAAAAAAAAAAU0zxHgAAAAB0lVKeXkr5QSnltlLKslLKz0spf11KWaccrZRyZCnlm6WUm0sp95ZSLi2lvLWUsmiU9vuXUt5USjmrlHJDKWVFdy4/LqW8ZG3zKKXsXkr5VCnlmlLK8lLK1aWUT5ZSdl+X+QMAAADAupCzjY/iPQAAAABIUkp5Y5JvJ3lCktuTXJbk4CQfSfL1iQaLpZQXJTknyTOTLE/STrJfkn9I8j+llM2HtZ+f5DdJ/inJk5KsSPLL7uuSJJ9L8t0xAskDk/w6yUlJFie5OMlWSV6W5FellJ6JzB8AAAAA1oWcbfwU7wEAAACw0SulHJlOmDeQ5IW11ofWWg9OckiSG9MJBl83gfH2TvLZJPOTvD7JQ2qthyR5WDrB4eFJ3jO8W5I7krwzyUNrrQ+ptR5ea905yfOS3Jvkyd3jw883P8mXk2yX5KtJdqu1Hppk9yRfS7J9ki+t653NAAAAADAecraJEdYBAAAAQPKWdEK9z9RazxjcWWv9VR4ME99YStl0nOOdnGRhkrNqre+ttdbueL9P8hfdNi8rpew8pM/KJPvWWt9aa71i6GC11jOTvKO7+RcjhIPHJzkwya1JXlJrvafbb1mSE7v7H5HkWeOcPwAAAACsCznbBCjeAwAAAGCjVkrZKskTu5ufHaHJl5Pclc5dtceOY7yS5NmjjVdr/WmS/iSbZkjIVztuH2Pos7qv2ybZcdix47uvZ9Zalw4739LuNSTJCWubPwAAAACsCznbxG0yGYPAhnT2NWdP9xQm1ZKHLJnuKQAAAACre1SSBUnuS/Lz4QdrrStKKRcmeUKSx+TBcG80eybZtfv+vFHanJekpzvep8Y5z0VD3t877NgR4zjfK7rnAwAAYBIs/dGPp3sKk2rxcWutowFYGznbBCneAwAAAGA2m19KuXa0g7XWPcYxxsO6r1fXWh8Ypc0V6YSKDxvl+EjjLU9y/RjjDW07Hs/tvl5ca71rcGcpZUE6QebQcUc7396llE1rrSsmcF4AAAAA5j452zTkbJbNBQAAAGBjt233daylNAaPbTtGm+Hj3VFrrZMwXkopD0/yyu7me4Yd3joP5nyjXcPg/nlJthrPOQEAAABgguRsE+TJewAAAADMZivHedfvWAaXybh/jDbLu6+bTfV4pZRtknw1nSVHvlNr/fdRzjfWOZcPeT+eawAAAABg4yJnm4aczZP3AAAAANjY3dd9XTBGm4Xd13uncrxSysIk30iyf5JLkvzZGOcb65wLh7wfzzUAAAAAwETJ2SZI8R4AAAAAG7vxLK0xniU/ho+3TSmlrOt4pZRNknwpyeOTXJXkybXWkdrfmWRg2LijnW8gyV2jnRMAAAAA1oOcbYIU7wEAAACwsftd93XPbpA3kn2HtR3PeAuT7LYu43XDyFOTPCvJH5I8sdZ6/Uhta633J7l62Lijne+qWuuK0acOAAAAAOtMzjZBivcAAAAA2Nj9IsmKJIuSHDL8YCll0ySHdzfPH8d4Vye5ofv+6FHaDO4fbbyPpbN0x61JnlRrvXwt5xwcZ13PBwAAAADrS842QYr3AAAAANio1VrvSvKD7uZLR2hyQpKt0gn4zh7HeDXJ10cbr5RyVJKedILMb41w/F1JXplkaZKn1lovWetFJF/rvj63lLJ42HiLu9eQJF8Zx1gAAAAAMGFytokb7fGEAAAAALAxeVeSpyb5y1LK2bXWM5KklHJwkg9027ynu3RGusdek+Q1Sf6v1vr8YeO9N51A8cmllJOTvK/WWkspeyX5XLfNZ2qtNwztVEp5XZI3J7k3yR/XWn82zvl/NUl/OmHlqaWUP6+13lNK2SKdZUG2T3Jxkm+MczwAhln6ox9P9xQm1eLjjp3uKQAAAHOTnG0CPHkPAAAAgI1erfW8JG9NJy87vZRyeSnlV0l+nmTnJN9O8v5h3bZJsleSXUYY78okJyUZSPKeJNeUUn6e5HdJDkhyUZKTh/YppeyW5H3dzaVJ/qmUcu4oP6uds9a6Mp27fm9P8pwk15dSfpbkuu72bUmeV2sdmPhvBwAAAADGR842MZ68BwAAAABJaq3v6gaJr01yaDphYSudO2o/1g3uJjLe50splyV5U5KjkhyY5IokZyR5d631vmFdFiQp3fc7dX9Gs2iE813cvYP5bUmelqSZ5OYkZyb5h1rrtROZPwAAAACsCznb+CneAwAAAICuWut/JfmvcbY9Jckpa2nz0yTPGOd4V+XBUHGd1FqvSedOZAAAAACYNnK28bFsL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FO8BAAAAAAAAAADAFFO8BwAAAAAAAAAAAFNM8R4AAAAAAAAAAABMMcV7AAAAAAAAAAAAMMUU7wEAAAAAAAAAAMAUU7wHAAAAAAAAAAAAU0zxHgAAAAAAAAAAAEwxxXsAAAAAAAAAAAAwxRTvAQAAAAAAAAAAwBRTvAcAAAAAAAAAAABTTPEeAAAAAAAAAAAATDHFewAAAAAAAAAAADDFJr14r9nXvKLZ1/ziONue0exrXj7ZcwAAAAAA5rZ2T+OKdk9jXDlku6dxRrunIYcEAAAAYEbZEE/e2zvJbuNsu0u3PQAAAADAROwdOSQAAAAAs9h0L5u7KMkD0zwHAAAAAGBuk0MCAAAAMONMW/Fes6+5Q5IDk9w4XXMAAAAAAOa2dk9DDgkAAADAjLTJ+g7Q7Gv2JukdvrvZ1/zRGN02Sycw2zLJV9Z3DgAAAADA3NbuaYyYQ7Z7GnJIAAAAAGal9S7eS7J3kiVDtmuSrYftG82PkrxxEuYAo/rrH/31pI/50eM+OuljAgAAADCmvSOHBAAAAGAOmYzivdOSnN19X9IJwlpJ/maU9jXJvUmubPW2bpmE8wMAAAAAc99pWcccstHflkMCAAAAMOOsd/Feq7f1+yS/H9xu9jX/J8mvWr2tn6zv2MDc1+xrTvqYrd7WpI8JAAAATK9Gf3u1HLLd0/ifJL9q9LflkAAAAADMSpPx5L3VtHpbSyZ7TAAAAACAoRr97SXTPQcAAAAAWB+TXrwHbFzOvubs6Z7CGtZnTksesmSypgEAAAAAAAAAAKPaYMV7zb7mk5M8Lcm+SbZMUkZpWlu9rSdsqHkAAAAAAHNXu6cx7hyy0d+WQwIAAAAwY0x68V6zr7l5kq8leVJ312hh2aA6GectpZQkRyd5VpLHJulJsnmSW5L8b5KP1Vp/PEb/I5O8MclR6YR8VyY5I8l7a633jdGvkeQtSY5Lsm2S65J8Pck7a613jNFv9yRvTydY3CnJjUm+m+Qfaq3XjeuiAQAAAGAj1e5pTEsOCTNVu6cx6WM2+tuTPiYAAADwoA3x5L1/TPLkJHcl+UySC5PclGRgA5xrqOOS/KD7fiDJZUmWJXlYkuOTHF9KeWet9a3DO5ZSXpSkL8n8dIrvrkny8CT/kOQZpZQltdZ7Ruh3bJJvJ9ksyc1JLkmnaPBvkzy7lHJUrfXGEfodmOScJNsluTPJxUkemuRlSZ5TSjmm1tq/rr8IAAAAANgITFcOCQAAAACTYkMU752QZGWSJ7d6WxdsgPFHU9Ip2PtAki/WWm9PklLKgiSnJHlTkreUUs6vtf7Xqk6l7J3ks+kU7r0+yftqrbWUsleS7yU5PMl7krxqtZOVsjjJl9Ip3PtIkr+rta4opWyf5JvpPAXws0n+eFi/+Um+nE7h3leT/Hmt9Z5SyhZJPp9OoeGXSimPqrUKGgEAAABgZKtyyEZ/eypzSAAAAACYFPM2wJg7JvndFBfuJckFSRq11n8bLNxLklrr/bXWN6ezJG2SnDSs38lJFiY5q9b63lpr7fb7fZK/6LZ5WSll52H9XpHOtbaTvK7WuqLb79YkL0zyQJI/KqUcMqzf8UkOTHJrkpcMPtGv1rosyYnd/Y9IZ/lfAAAAAGBkOyb5ncI9AAAAAGarDVG8d206hWtTqtZ6V611rPN+v/u6/+COUkpJ8uzu5mdHGPOnSfqTbJo1i+mO776eVmtdOazf1XlwCd8/HaXfmbXWpcP6LU3nqXxJ585hAAAAAGBk05JDAgAAAMBk2RDFe19IcmCzr/nQDTD2+ljUfb13yL49k+zafX/eKP0G9z9mcEcpZZMkh060X9cR69gPAAAAAHjQF5Ic2O5pzLQcEgAAAADGZUMU7/1TknOTfKPZ13zUBhh/wrpP2Bt8kt3QormHdV+XJ7l+lO5XDGubJHun8zS+ocfX2q+UsiCdgsHx9Nu7lLLpKG0AAAAAYGO3Kods9zRmRA4JAAAAABOxyQYY8xNJrklyZJILm33NXya5PMmyUdrXVm/rpRtgHkOdlORRSe5P8qEh+7ftvt5Ra62j9L19WNvh72/PyEbqt3UeLJhcW795SbZKcuso7QAAAABgY7ZaDtnuafwya8khG/3tDZ1DAgAAAMC4bYjivROT1CSlu31I92c0NckGC81KKYck+XB38y211suHHB5cSvf+MYZY3n3dbIR+Y/Vd337D+wIAAAAADzoxMyiHBAAAAICJ2hDFey/ZAGOuk1LKPkn+K52iudOTvG9Yk/u6rwvGGGZh9/XeEfoN9h26PZF+Y51veF8AAAAA4EEzJocEAAAAgHUx6cV7rd5W32SPuS5KKbsk+X6SXZN8O8mJIyyNO7hE7TallDLK0rnbDms7/P22Sf4wzn53JhlIZ0ncbdfosXq/gSR3jdIGAAAAADZqjf72jMghAQAAAGBdzZvuCWwIpZTt0ince2iSnyQ5oda6YoSmv+u+Lkyy2yjD7TusbZJclWTFsONr7VdrvT/J1ePsd9UocwYAAAAAAAAAAGCWm3PFe6WULZN8J8nDk1yY5Bm11tGWn706yQ3d90eP0mZw//mDO2qtDyT5+UT7DdueaD8AAAAAAAAAAADmiElfNrfZ1/zcBLvUVm/rpZNx7lLKwiTfTPKYJJckeWqtdemoJ661llK+nuT/JXlpkjOHjXdUkp50nrL3rWHdv9Y9z4mllPfXWlcO6bdnkid2N786Qr/nJXluKeUNQ+dXSlmc5ITu5lfWfsUAAAAAsHFq9zQmnEM2+tuTkkMCAAAAwGSY9OK9JCeOo03tvpbu+/UOzUop85N8MclxSS5P8qRa623j6Pre7vmfXEo5Ocn7ukV9eyUZDAA/U2u9YVi/TyQ5OUkjyQdKKX9Xa11RStk+yenp/G6/W2u9aFi/rybpT6co8NRSyp/XWu8ppWyR5NQk2ye5OMk3JnL9AAAAALCROXEcbSY9hwQAAACAybIhivdeMsaxLZLsl+T5SbZL8q50lq6dDM9N8ifd9wNJvlxKGandH2qtg0+3S631ylLKSekUzr0nyatLKTels+zupkkuSqdIbzW11rtKKc9P8l9J/ibJC0opV6dTzLd5kquS/MUI/VaWUk5I8j9JnpPkiaWUy9L5vWyd5LYkz6u1Dkz0FwAw2f76R3896WN+9LiPTvqYAAAAbJSmK4cEAAAAgEkx6cV7rd5W39raNPuab0nSl85ytYdN0qkXDnn/sO7PSH4/fEet9fPdAro3JTkqyYFJrkhyRpJ311rvG2mgWusPSymHJXlLOk/8aya5LsnXk7yz1nr7KP0uLqUcnORtSZ7W7XdzOsv2/kOt9dq1XCsAAAAAbNQa/e215pDtnsaGyCEBAAAAYFJsiCfvrVWrt3VPs695UjqFbu/K2HfJjkut9bQkp61H/58mecY69LskyQvWod81SU6aaD8AAAAAYHwa/e172j2NSc0hAQAAAGCyzJuuE7d6W3ckuTTJU6drDgAAAADA3Nbob98ROSQAAAAAM9C0Fe917ZJkm2meAwAAAAAwt8khAQAAAJhxpq14r7ts7u5JLpuuOQAAAAAAc1t32Vw5JAAAAAAzziaTPWCzr/m2MQ6XJDsmOTzJYUlqkn+d7DkAAAAAAHNbu6chhwQAAABgVpv04r0kp6QThpW1tLsvybtava1PbIA5AAAAAABz2ymZQA7Z6G/LIQEAAACYUTZE8d47xjhWkyxLckWSH7d6W3dsgPMDAAAAAHPfuHPIRn/7jimZEQAAAABMwKQX77V6W2OFZgAAAAAA663R35ZDAgAAADCrzZvuCQAAAAAAAAAAAMDGZkMsm7uaZl9z/yT7J1mcZGmS37Z6W7/d0OcFAAAAADYe7Z7GGjlko78thwQAAABgxtpgxXvNvubLk7whyV4jHLsqyb+0eluf3lDnBwAAAADmvnZPY9Qcst3TuCrJvzT623JIAAAAAGacDbJsbrOveWqSjyfZO8n9SS5P8tPu6/1J9knyiW47AAAAAIAJa/c0xpVDdtsBAAAAwIwy6cV7zb7mC5P0JrknyeuT7Njqbe3f6m09ttXb2j/Jjt39y5L8ebOv+YLJngMAAAAAMLe1expr5JCN/vb+jf72Yxv97TVyyHZPQw4JAAAAwIyyIZbNPSlJTfKcVm/rrOEHW72tu5O8r9nX/HWS/+62P2MDzAMAAAAAmLtW5ZCN/vYaOWSjv313kve1expySAAAAABmpA2xbO7BSa4YqXBvqO7xy5I8agPMAQAAAACY2w5OcsVIhXtDdY/LIQEAAACYcTZE8d6iJHeMs+1dSRZugDkAAAAAAHObHBIAAACAWW1DFO9dneThzb7mDmM1avY1d0xyULc9AAAAAMBEXJ3k4e2expg5ZLunIYcEAAAAYEbaEMV730rnLtYvdQv01tDsa+6U5EtJFiT55gaYAwAAAAAwt63KIbsFemto9zTkkAAAAADMWJtsgDH/JcnzkyxJ8vtmX/PLSS5NclOSnZIcmOSEdJa1uCbJuzfAHAAAAACAuW21HLLd05BDAgAAADCrTHrxXqu3dVuzr3lckjOSHJrkxUnqkCal+3phkhe2elu3TfYcAAAAAIC5rdHfvq3d0xh3Dtnob8shgWlz7StfOelj7vHxj0/6mAAAAEytDfHkvbR6W5clObzZ13xCkicn2T/JlknuTvLbJN9r9bZ+tCHODQAAAABsHBr97cuSHN7uaYyaQzb623JIAAAAAGakDVK8N6jV2/phkh9uyHMAAAAAABu3Rn9bDgkAAADArDNvuicAAAAAAAAAAAAAG5tJefJes6/5kSTHJDm11dv66Dja/3WSlyQ5u9Xbet1kzAEAAAAAmNvaPY1VOWSjv73WHLLd01iVQzb623JIAAAAAGaU9X7yXrOv+agkr0qyKMknxtntk932f9Psaz58fecAAAAAAMxt7Z7GeuWQ7Z6GHBIAAACAGWUyls09MUlN8g+t3taK8XRo9bbuT3JK9/wvmYQ5AAAAAABz24np5pCN/va4cshGf1sOCQAAAMCMNRnFe49Lcl+Sb06w37e6/ZZMwhwAAAAAgLlNDgkAAADAnDIZxXv7JLmy1du6dyKdWr2t+5JckeShkzAHAAAAAFhvpZSnl1J+UEq5rZSyrJTy81LKX5dS1ilHK6UcWUr5Zinl5lLKvaWUS0spby2lLBql/TallOeVUt5fSjm3lHJPKaWWUn6wlvMs6bYb6+cV63INM8g+Sa5s9LcnlEM2+ttySAAAAIApJmcbn00mYYzNkixbx77Lkoz4CwQAxtbsa076mK3e1qSPCQAAs0Up5Y1J/rm7eUWSu5McnOQjSZ5YSnl2rXVgAuO9KElfkvlJrktyTZKHJ/mHJM8opSyptd4zrNuSJF9cj8u4K8lo/7D/w3qMOxPIIQEAAABmATnb+E1G8d6tSXZdx767JLltEuYAAAAAAOuslHJkkn9KMpDkz2qtZ3T3H5zke0memeR1Sd43zvH2TvLZdALF1yd5X621llL26o53eJL3JHnVsK7/n707j7MtG+8G/nt67qbp1uamNRq3UEQjQmtzxCzmKXGFECQRQSN5jQkZCK9IeCXGKxFEjCESEQQtMTVSqJsIWrepzXPPtd4/1j5d556uurfq3rqn6t76fj+f9dl19l5rn33OrnPO3s9+9lpnJ/lgko8N5YRhu1bqU62126yi/r5EHBIAAABggxNnW521GDb380mOnd02e8JqGs1um712kqsO7QEAAABgPT0tSSV5xSigmCSttc+kBxOT5KlVdfAK13dKkkOTvKe19vzWWhvW95UkDx/qPKqqrjDeqLX2L621W7fWTmmtvSn7fm95a+nzSY6d3zKzqjjk/JYZcUgAAACA6RFnW4W16Hnvn5LcLsmzkvzKKto9M0kb2gMAAADAuqiqSyW5w/DwlUtUeVOS/5fkmCS3TfKeXayvktxrufW11j5SVduTbElyzyR/vXtbvumIQwIAsOn8+H3vX+9NWFNH3u62670JAOxF4myrtxbJe3+d5PeSPGh22+wZSZ42t3Vu2TGJZ7fNVpLnJnlQku9kH3zTAAB2ZXbb7Jqvc27r3JqvEwCAJMmNkhyS5Jwkp00ubK2dX1UfT3L7JDfLLoKKSY7L4vCupy5T59T0oOLNsrbxseOq6jXpPc39LMlnk7yxtfbpNXyO9XJRHHJ+y8wZSZ42s31+2Tjk/JYZcUgAAACA6RJnW6U9Tt6b2zr3k9ltsw9N8o4kT0ly19ltsy9P8u9Jvpzkp0kukeTqSW6d5FFJrpfkwiQPm9s695M93QYAAAAANq0Dq+qryy1srV1lBeu41jA9o7V2wTJ1vpQeVLzWMsuXWt+5Sb6+k/WN110rVx/KyN3ShyF5SZLfaa1duMbPNzUz2+d/Mr9lZoc45PyWmRXHIWe2z4tDAgAAACxPnG1HU4mzrUXPe5nbOvfu2W2z907ymiSzSf58J9UryQ+S/Nrc1jlDVQAAsGofOPMD670Ja+o2V73Nem8CAGx2Rw/T7++kzmjZ0TupM7m+H7TW2hqsbyXOTvLqJH+bZHt6T3PXSPIbSX4nyW+m3/H8pDV6vnUxs33+3fNbZlYdh5zZPi8OCQAAALD3ibOt0pok7yXJ3Na5f5zdNrslyW8neUCWzmb8QpI3JvnLua1z31qr5wYAAABg07pwhXf97sxhw/S8ndQ5d5gevg7r26XW2keTfHRi9vYkv1tVpyd5UZLHV9VLWmtfXovnXC8z2+f/cX7LzIrjkDPb58UhAQAAAHZNnC3Tj7OtWfJeksxtnft2kmckecbsttljkhyb5MgkP07ytbmtc99dy+cDAAAAgDVwzjA9ZCd1Dh2mZ6/D+vbUX6bfCXyVJPfIznur2yfMbJ+/KA45v2XmYnHIme3z4pAAAAAA0yfOtkprmrw3bkjUEyQDAAAAYKNbydAaKxnyY3J9R1VVLTOkx2rWt0daaxdW1cfSg4on7O3nm7YhUU8cEgAAAGD9ibOt0l5L3gMAdu4DZ35gvTfhYvZkm25z1dus1WYAAMC0fWGYHldVB7XWLliizjUm6q5kfYcmuXKSr+3h+tbC+cNUPBAAAACAvUWcbZUOWIuVAAAAAMA+7FPpQbfDkpw4ubCqDk5y0+HhR1ewvjOSfHP4+6Rl6ozmr2R9a+F6w/SrU3o+AAAAADYfcbZVkrwHAAAAwKbWWvtRkvcODx+xRJX7JblU+tCsH1jB+lqSty63vqq6RZIt6YHMd6x+i1enqu6Y5PrDw/furC4AAAAA7C5xttWTvAcAAAAAyXOTtCS/XlUPGs2sqhsmeeHw8HmttfPGlj2+qk6vqjcssb7nJzkvyR2r6pSqqqHN1ZK8aqjzitbaN5dou2pV9Yaqul1VHTA2r6rqXklG2/ee1tq07kAGAAAAYHMSZ1sFyXsAAAAAbHqttVOTPD09XvZ3VfXFqvpMktOSXCHJu5K8YKLZUUmuluSKS6zvy0kemWQhyfOSnFlVpyX5QpLrJPlkklOW2paq+s6oJPmLYfatxudX1QMnmt0pyb8l+VFVfbqqPprkrCRvSXJ0ko8neciK3xAAAAAA2A3ibKsjeQ8AAAAAkrTWnpvk7knel+SYJCckmUvy+CT3bK1duMr1vTbJyUnemeTwJNdN8qUkz0pyy9baT5dpesxYueQw7+CJ+YdNtHlqkjcmOTPJcUlOTFLpgcZHJjmptfad1Ww/AAAAAOwOcbaVO2itVgQAAAAA+7rW2jvTg4Arqfus9ADhzup8JD1QuZptqNXUH9q8LMnLVtsOAAAAAPYGcbaV0fMeAAAAAAAAAAAATNke9bw3u232oWuxEXNb5167FusBAAAAAPY/81tm1iQOObN9XhwSAAAAgA1jT4fNfU2Stgfta2gvaAYAAAAALOc1EYcEAAAAYD+zp8l7r83SQbNDk9wnycFJvpbkf5KcleTySa6T5Ngk5yV5S5Jz93AbAABgVX77fb+95uv8i9v9xZqvc7OyfwCAJYhDAgAAALDf2aPkvbmtcw+bnDe7bfYSSf49ybeS/HaSt89tnWtjyyvJPZP8eZJrJbn1nmwDAAAAALB/m9k+/7DJefNbZi4Wh5zZPt/GlotDAgAAALCh7WnPe0t5dpKfS3Kjua1zc5MLh0S+t81um/1Skk8leVaSJ++F7QAAAGCNzW6bXfN1zm292KkjAKzERXHIme3zF/sxGRL53ja/ZUYcEgAAAIANaW8k790nyfxSiXvj5rbO/dfsttnPJblvBM0AAABgj0muBDaZ+ySZXypxb9zM9vn/mt8yIw4JAAAAwIZzwF5Y5xWTLKywbktypb2wDQAAAADA/k0cEgAAAIB92t7oee8bSa43u212y9zWue3LVZrdNrslyfWTfGUvbAMAAAAAsH/7RpLrzW+Z2TKzfX7ZOOT8lhlxSAB26quPfeyar/MqL33pmq8TAADY/+yNnvfeOKz3XbPbZn9pqQqz22bvmOSdw8M37IVtAAAAAAD2bxfFIee3zCwZh5zfMiMOCQAAAMCGtTd63vvDJLdLctMk/zS7bfYrSbYn+XaSyyW5TpLjk1SSTyR5zl7YBgAAAABg/7ZDHHJ+y4w4JADsh+a3zKz5Ome2z6/5OgEAYHesec97c1vnfpbktklelOTs9ADZnZL86jC9+jD/z5PcdqgPAAAAALBiM9vnVxWHHOoDAAAAwIaxN3reGyXwPWF22+wzkpyc5NpJLpnkJ0n+J8mH57bO/XhvPDcAAAAAsDkMCXlPmN8ys2wccmb7vDgkAAAAABvSmifvDQl7Lcmfzm2d+0mSdw8FAAAAAGBNDAl7LcmfzmyfF4cEAAAAYJ+z5sPmJnl6kgfObZ07by+sGwAAAAAgGeKQM9vnxSEBAAAA2CftjeS9s5L8bC+sFwAAAABgRBwSAAAAgH3a3kjee2+S681um730Xlg3AAAAAEAyxCHnt8yIQwIAAACwT9obyXvPSnJOklfPbps9fC+sHwAAAADgWRnikPNbZsQhAQAAANjnHLQX1nmrJC9LckqS/53dNvvmJPNJfrpcg7mtc6/dC9sBAAAAAOy/dohDzm+Z2WUccmb7vDgkAAAAABvG3kjee02SlqSSXCnJb66gjaAZALChfODMD6z3JlzMnmzTba56m7XaDAAA2CheE3FIAAAAAPZheyN577XpQTMAAAAAgL1FHBIAAACAfdqaJ+/NbZ172FqvEwAAAABg3Mz2+Yet9zYAAAAAwJ44YL03AAAAAAAAAAAAADabvTFs7sXMbpu9ZJIjk/x4buvcT6bxnAAAAADA5jK/ZeaiOOTM9nlxSAAAAAA2tL2WvDe7bfb6SZ6U5I5JrjA2/6wk/5zkhXNb5z67t54fAAAAANj/zW+ZWTIOOb9l5qI45Mz2eXFIAAAAADacvTJs7uy22Uck+USSX01yxSQ1Vq6Y5GFJPjHUAwAAAABYtfktMyuKQw71AAAAAGBDWfPkvdltszdL8ldJDkny7iS/lOQqSQ4epr+U5J+G5S+b3Tb782u9DQAAAADA/m1+y8yq4pDzW2bEIQEAAADYUPbGsLmnpN/Z+vtzW+f+ZGLZ14fyr7PbZp+c5E+G+vfb0yetqqsnuUOSnx/K9ZIcmOTprbXnLNPmWUmeuYtVz7TWti/TfibJ05LcLsnRSb6W5K1JntNa+8FOtvXY4XnvnOTySc5KDzD+QWvta7vYHgAAAABgLA45s31+2Tjk/JaZNY1DAgAAAMBa2RvJe7dM8u0lEvcmPT/JE5KcvEbP+ztD2R1nJjljmWU/W2pmVd02ybuSHJ7k20k+l2RLkicmuVdV3aK1dtYS7a6b5ENJLpPkh0k+m+SaSR6V5D5VdcvlkgUBAAAAgIvcMsm3l0jcm7TWcUgAAAAAWBNrPmxueg90X9lVpbmtc22od9QaPe93krwzyTPSe7R78yravqq1dstlysWS+qrqyCRvTE/ce3GSY1trN05yXJJTk1wjySuXaHdgkjelJ+69OcmVh3bHJnlLkmOSvLGq9sZ+AQAAAID9yYrikDPb59c6DgkAAAAAa2JvJIl9K8kJs9tmd9qr3+y22YOTnJCedLfHWmvPaa3dvbX2h621f07yk7VY7zIeneRySeaTPKG1dv6wDd9N8uAkFyS5a1WdONHu3kmum+S7SX6ttfazod1PkzxsmH+DJPfci9sOAAAAAPuDbyU5YX7LzE7jkPNbZtY0DgkAAAAAa2VvJO99IP0u1j/dRb0/Heq9by9sw95272H6mtbaheMLhp763js8vO8y7f6+tfbjiXY/Tu+VL0nut4bbCgAAAAD7ow9k/49DAgAAALAf2+ldqbvpj9OT1h4/u2321klekuTz6XfCXj6957nfSvJzSc5L8id7YRtW67ZVdb30YWu/l+RjSV7bWvvmZMWqOijJjYeHpy6zvlOT3CnJzSbm/8IK2j16iXYAAAAAwI4uikPOb5nZV+KQAAAAAHCRNU/em9s69/nZbbMPSPLaJCcmecUS1SrJj5L86tzWuc+v9TbshltNPL5PkmdV1WNba6+ZWHZ8koOHv7+0zPpG8681mlFVhyQ5boXtjq+qg0fD8QIAAAAAO5rZPv/5+S0zK45Dzmyf3whxSAAAAAC4yN4YNjdzW+fekWQmyR8l+UR6gGxhmH4iyXOSzMxtnfvHvfH8q/CN9G28aXqve0ckOSnJu5McnuRVVXX3iTZHj/39/WXWO5o/XvfSWXy/d9XugCSX2tXGAwAAAMBmNrN9fkVxyJnt8+sdhwQAAACAi9njnvdmt80eN7d17ozJ+XNb576R5GlD2ZBaa3+1xOyPVNVdk7w5yb2S/N+qemdrrQ3LDxure94yqz53mB4+Nm817SbbAgAAAMCmNr9l5riZ7fMXi0PObJ/f8HFIAAAAAFjKWgyb++XZbbNnJvlwkg8m+dDc1rn5NVjvummttap6anry3jWT3CDJZ4bF54xVPWTi8cihw/TssXmT7ZZy6NjfZy9TBwAAAAA2oy/Pb5nZIQ45s31+n45DAgAAALC5rUXyXiU5LsmDkzwoSWa3zX43PYj2ofRA2qfmts4trMFzTU1r7X+q6ntJLpPkhCwm740PeXt0+tC7k45eou4P04fsOCA7Dqe7VLvR0B4AAAAAQHexOOT8lpmLxSFnts/vU3FIAAAAADavtUjeOzbJyUluOUxnk1w2yS8nuedQ5yez22b/Iz2I9qEkH53bOnfuxVe14Zw/TMffp9OH+QcnuUaWTt67xjD9wmhGa+28qjojyfHD8v/YSbvTW2vnL7EcAAAAADarFcUh57fM7BCHnNk+vy/EIQEAAADYhPY4eW9u69w3kvz9UDK7bfbIJLfIYiDt55McmeSOSX5xaHbe7LbZT2RxmN1/3tPtWGtVddkklx8efnU0v7V2QVWdluRmSU5KcuoSzU8aph+dmP/R9OS9k5K8bhXtAAAAAGBTm9k+v0Mccn7LzIrikPNbZi6KQ85sn99wcUgAAAAANq+16HlvB3Nb536c5F+GktltswcnuUl6AO1WSW6ePhTtLYbylL2xHWvgCelDcfwwyccnlr0lPXnvYVX1gtbahaMFVXVckjsMD9+8RLsHJLl/VT2ltfbjsXZHJrnf8PAf1uxVAAAAAMB+aGb7/A5xyPktM/tqHBIAAACATWqvB6vmts6dnz5E7H8kef7sttnZJI9O8mtJDtvbz7+cqrpekt9M8pLW2ufG5h+Wnrj3lGHWn7bWzpto/rIkpySZSfLCqnpSa+38qjomyd+lv6/vbq19cqLdm5NsT7Ilyaur6qGttZ9V1SWSvDrJMUk+m+Rta/hSAQAAAGC/N7N9foc45PyWmQ0RhwQAAACA5ezV5L3ZbbMHJblp+t2uJ6cPC3vUsLiSfDfJR9biuarqpCRvH5t1yWH6e1X1+LH5N2qtnZnk4CSPSfKYqvp2kjOG5TNJjhj+fmWSP5l8rtbaj6rqgUnemeRxSR5UVWeMtT09ycOXaHdhVd0vfZiO+yS5Q1X9b5ITklw6yfeSPKC1trC6Vw8AAAAAm9f8lpmpxSEBAAAAYK2safLe7LbZS6YPQXFyeqDs59Pvaq2hyv+mJ9idmuTUua1z29fw6Q9O77lu0hFZTMZLkgOH6elJnj5s75Yk10lySJJvJfmnJK9orf3Lck/WWvu3qrpJkqcluV2S2SRfS/LWJM9prX1/mXafraobJnlGkjsP7b6d5O+T/EFr7asrebEAAAAAsFnNb5lZVRxyZvv8WsYhAQAAAGBN7HHy3uy22fukB8lOTnKDJAekB8nOT3JahgBZkg/PbZ379p4+33Jaax/IYnBuJfV/kOQ5e/icn0vyoN1od2aSR+7JcwMAAADAZjK/ZWbFcciZ7fN7LQ4JAAAAAGtlLXree1OSluQHSd6TIUCW5GNzW+fOWYP1AwAAAAAsG4ec2T4vDgkAAADAPueANVrPqMe7hSQXDmVhjdYNAAAAAJCIQwIAAACwH1mLnvceluSWQ7nrUFqS82a3zX4i/e7XDyc5dW7r3A/W4PkAAAAAgM3nYVkmDjm/ZWaHOOTM9vkfrNM2AgAAAMCK7XHy3tzWudcmeW2SzG6bPSaLAbSTk/x8kpOSPDlJm902O5/FINqH57bOfWVPnx8AAAAA2P/NbJ+/KA45v2Vmp3HI+S0zO8QhZ7bPi0MCAAAAsOGsRc97F5nbOvfdJG8fSma3zR6e5BeyGET7hSTXS/KoYfnXk3xobuvcg9dyOwAAAACA/dfM9vkd4pDzW2Z2Goec3zLz9SQfmtk+Lw4JALCG5rfMrPk6Z7bPr/k6AQA2qjVN3ps0t3Xu7CTvH0pmt80ekOTnkjwiya8lOTbJA5IImgEAAAAAu2Vm+/wOccj5LTPikAAAAABseHs1eS9JZrfNVnqg7OSh3DLJ5ff28wIAAAAAm8f8lhlxSAAAAAD2KWuevDe7bfawJDfL4hAVN09yyWFxDdMLk3wmyYeGAgAAAACwYvNbZsQhAQAAANin7XHy3uy22aOTnJTFu1lvnOTgYfEoSHZuko+lB8g+mOQjc1vnfrKnzw0AAACwr5jdNrvm65zbOrfm64SNan7LzG7FIWe2z4tDAgAAALAhrUXPe9/OYnBsNP1hko9k8Y7Wj89tnTtvDZ4LAAAAANicVhSHnNk+Lw4JAAAAwD5hLZL3DkhyVhYDZB9K8pm5rXNtDdYNAAAAAJAsE4ec2T4vDgkAAADAPmktkveuM7d17gtrsB4AAAAAgOVcZ2b7vDgkAAAAAPuNA/Z0BRL3AAAAAIC9TeIeAAAAAPubteh5DwAAAGC/94EzP7Dem3Axe7JNt7nqbdZqMwAAAAAA2A173PMeAAAAAAAAAAAAsDqS9wAAAAAAAAAAAGDKDJsLAAAAG4RhWQEAAAAAYPPQ8x4AAAAAAAAAAABMmeQ9AAAAAAAAAAAAmDLJewAAAAAAAAAAADBlkvcAAAAAAAAAAABgyiTvAQAAAAAAAAAAwJRJ3gMAAAAAAAAAAIApk7wHAAAAAAAAAAAAUyZ5DwAAAAAAAAAAAKZM8h4AAAAAAAAAAABMmeQ9AAAAAAAAAAAAmDLJewAAAAAAAAAAADBlkvcAAAAAAAAAAABgyiTvAQAAAAAAAAAAwJRJ3gMAAAAAAAAAAIApO2i9NwAAAAAAAAAAWFtffexj13ydV3npS9d8nZuV/QNAouc9AAAAAAAAAAAAmDrJewAAAAAAAAAAADBlkvcAAAAAAAAAAABgyiTvAQAAAAAAAAAAwJRJ3gMAAAAAAAAAAIApk7wHAAAAAAAAAAAAUyZ5DwAAAAAAAAAAAKZM8h4AAAAAAAAAAABM2UHrvQEAAAAAAAAAALBRzG+ZWfN1zmyfX/N1Avs+yXsAAACbyAfO/MB6b8LF7Mk23eaqt1mrzQBIklTVXZI8IcmJSQ5N8t9JXp3kJa21hd1Y382TPDXJLZJcMsmXk7w+yfNba+csUf+oJL+U5OeT3GzYjsOT/Ftr7Q4reL5jkzwzyZ2TXD7JWUneneQPWmtfW+32AwAAAMDuEGdbGcl7AAAAAJCkqp6a5I+Hh19K8pMkN0zy4iR3qKp7rSawWFUPSbItyYFJvpbkzCTXT/IHSe5eVbdprf1sotltkrxhN7f/ukk+lOQySX6Y5LNJrpnkUUnuU1W3bK1t3511AwAAAMBKibOt3AFrsRIAAAAA2JcNd+7+UZKFJA9urV2ztXbD9Dtyz0pyj/Q7hVe6vuOTvDI9oPjkJFdtrZ2Y5FrpdxnfNMnzlmh6dpIPJvmzJPdP8vsrfL4Dk7wpPaD45iRXbq3dOMmxSd6S5Jgkb6wq8UAAAAAA9hpxttXR8x4AAAAAJE9LUkle3lp7/Whma+0zVfWEJK9L8tSq+vPW2vkrWN8p6cOBvKe19vyx9X2lqh6e5NQkj6qqP2ytnTW2/F+S/MvocVU9bIXbf+8k103y3SS/NrrTuLX202Edt05ygyT3TPLWFa4TAAAAYMOZ3zKz5uuc2T6/5uvcxMTZVsGdtgAAAABsalV1qSR3GB6+cokqb0ryo/S7am+7gvVVknstt77W2keSbE9ycHqQby3ce5j+fWvtxxPP9+P015Ak91uj5wMAAACAHYizrZ7kPQAAAAA2uxslOSTJOUlOm1w43AH88eHhzVawvuOSXGn4+9Rl6ozmr2R9K/ELU34+AAAAAJgkzrZKhs0FAAAAYF92YFV9dbmFrbWrrGAd1xqmZ7TWLlimzpeS3H6s7krWd26Sr+9kfeN1d1tVHZIeyBxf73LPd3xVHbzCIUkAAAAA2DzE2dYhzqbnPQAAAAA2u6OH6fd3Ume07Oid1Jlc3w9aa20N1rcrl85inG+51zCaf0CSS63BcwIAAADAJHG2VdLzHgAAAAD7sgtXeNfvzhw2TM/bSZ1zh+nh67C+lT7fzp7z3LG/1+I5AQAAANi/iLOtQ5xNz3sAAAAAbHbnDNNDdlLn0GF69jqsb6XPt7PnPHTs77V4TgAAAACYJM62SpL3AAAAANjsVjK0xkqG/Jhc31FVVWuwvl35YZKFifUu93wLSX60Bs8JAAAAAJPE2VZJ8h4AAAAAm90XhulxVXXQMnWuMVF3Jes7NMmV12B9O9VaOy/JGRPrXe75Tm+tnb+nzwkAAAAASxBnWyXJewAAAABsdp9Kcn6Sw5KcOLmwqg5OctPh4UdXsL4zknxz+PukZeqM5q9kfSsxWs+0ng8AAAAAJomzrZLkPQAAAAA2tdbaj5K8d3j4iCWq3C/JpZJ8N8kHVrC+luSty62vqm6RZEt6IPMdq9/iJb1lmN6/qo6ceL4j019DkvzDGj0fAAAAAOxAnG31JO8BAAAAQPLcJC3Jr1fVg0Yzq+qGSV44PHzeMHTGaNnjq+r0qnrDEut7fpLzktyxqk6pqhraXC3Jq4Y6r2itfXOJtrvjzUm2Jzkmyaur6ojh+S6R5NXD/M8medsaPR8AAAAALEWcbRUk7wEAAACw6bXWTk3y9PR42d9V1Rer6jNJTktyhSTvSvKCiWZHJblakisusb4vJ3lkkoUkz0tyZlWdluQLSa6T5JNJTllqW6rqO6OS5C+G2bcan19VD5x4vgvT7/r9fpL7JPl6VX0iydeGx99L8oDW2sIq3hYAAAAAWBVxttWRvAcAAAAASVprz01y9yTvS7+D9oQkc0ken+SeQ+BuNet7bZKTk7wzyeFJrpvkS0meleSWrbWfLtP0mLFyyWHewRPzD1vi+T6b5IZJXpHkJ0lmh+nLk9ywtfb51Ww/AAAAAOwOcbaVO2itVgQAAAAA+7rW2jvTg4Arqfus9ADhzup8JD1QuZptqNXUn2h7ZvqdyAAAAACwbsTZVkbPewAAAAAAAAAAADBlkvcAAAAAAAAAAABgyiTvAQAAAAAAAAAAwJRJ3gMAAAAAAAAAAIApk7wHAAAAAAAAAAAAUyZ5DwAAAAAAAAAAAKZM8h4AAAAAAAAAAABMmeQ9AAAAAAAAAAAAmDLJewAAAAAAAAAAADBlkvcAAAAAAAAAAABgyiTvAQAAAAAAAAAAwJTtN8l7VXX1qnpkVb28qj5TVRdUVauqp62g7c2r6u1V9e2qOruqPl9VT6+qw3bRbqaqXldV36iqc6rqi1X1Z1V11C7aHVtVf11VZ1bVuVV1RlX9VVUdu8qXDQAAAAAAAAAAwD5ov0neS/I7Sf46ya8nuUGSA1fSqKoekuRDSe6R5Nwk80lOSPIHST5YVUcs0+62ST6Z5MHDc30uyRWTPDHJJ6vqCsu0u26S/0ryyCRHJvlskksleVSSz1TVlpVsNwAAAAAAAAAAAPuu/Sl57ztJ3pnkGUnunOTNu2pQVccneWV68t2Tk1y1tXZikmsl+e8kN03yvCXaHZnkjUkOT/LiJMe21m6c5Lgkpya5xrDeyXYHJnlTkssM23flod2xSd6S5Jgkb6yq/Wm/AAAAAAAAAAAAMGG/SRJrrT2ntXb31tofttb+OclPVtDslCSHJnlPa+35rbU2rOsrSR4+1HnUEr3oPTrJ5dJ76XtCa+38od1303viuyDJXavqxIl2905y3STfTfJrrbWfDe1+muRhw/wbJLnnyl85AAAAAAAAAAAA+5r9JnlvtaqqktxreHixXvJaax9Jsj3Jwbl4Mt29h+lrWmsXTrQ7I8l7h4f3Xabd37fWfjzR7sfpvfIlyf1W+DIAAAAAAAAAAADYB23a5L30IW6vNPx96jJ1RvNvNppRVQclufFq2w1+YTfbAQAAAAAAAAAAsB/ZzMl71xqm5yb5+jJ1vjRRN0mOT++Nb3z5LttV1SHpCYMraXd8VR28TB0AAAAAAAAAAAD2cZs5ee/oYfqD1lpbps73J+pO/v39LG2pdpfO4vu9q3YHJLnUMnUAAAAAAAAAAADYx23m5L3Dhul5O6lz7jA9fIl2O2u7p+0m2wIAAAAAAAAAALAf2czJe+cM00N2UufQYXr2Eu121nZP2022BQAAAAAAAAAAYD+ymZP3RkPUHlVVtUydoyfqTv49Pizurtr9MMnCCtstJPnRMnUAAAAAAAAAAADYx23m5L0vDNNDk1x5mTrXmKibJKcnOX9i+S7btdbOS3LGCtud3lo7f5k6AAAAAAAAAAAA7OM2c/LeGUm+Ofx90jJ1RvM/OprRWrsgyWmrbTfxeLXtAAAAAAAAAAAA2I9s2uS91lpL8tbh4SMml1fVLZJsSe9l7x0Ti98yTB9WVQdOtDsuyR2Gh29ept39q+rIiXZHJrnf8PAfVvgyAAAAAAAAAAAA2Adt2uS9wfOTnJfkjlV1SlVVklTV1ZK8aqjzitbaNyfavSzJd5LMJHlhVR08tDsmyd8lOSjJu1trn5xo9+Yk25Mck+TVVXXE0O4SSV49zP9skret5YsEAAAAAAAAAABgY9lvkveq6qSq+s6oJHngsOj3xudX1VVHbVprX07yyCQLSZ6X5MyqOi3JF5JcJ8knk5wy+VyttR8N6z8nyeOSfK2qPpE+FO9JSU5P8vAl2l2Y3rve95PcJ8nXh3ZfGx5/L8kDWmsLe/yGAAAAAAAAAAAAsGHtN8l7SQ5O77luVA4d5h8xMX+HYW5ba69NcnKSdyY5PMl1k3wpybOS3LK19tOlnqy19m9JbpLkDUlaktkkZyV5YZITl+itb9Tus0lumOQVSX4ytPtJkpcnuWFr7fOrfuUAAAAAAAAAAADsUw5a7w1YK621DySp3Wz7kSR33412n0vyoN1od2Z6j38AAAAAAAAAAABsQvtTz3sAAAAAAAAAAACwT5C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BMx4/f9/713oQd7On2HHm7267RlgAAAABMn573AAAAAAAAAAAAYMok7wEAAAAAAAAAAMCUSd4DAAAAAAAAAACAKZO8BwAAAAAAAAAAAFMmeQ8AAAAAAAAAAACmTPIeAAAAAAAAAAAATJnkPQAAAAAAAAAAAJgyyXsAAAAAAAAAAAAwZZL3AAAAAAAAAAAAYMok7wEAAAAAAAAAAMCUSd4DAAAAAAAAAACAKZO8BwAAAACDqrpLVb23qr5XVT+tqtOq6rerarfiaFV186p6e1V9u6rOrqrPV9XTq+qwXbSbqarXVdU3quqcqvpiVf1ZVR21TP3bVFXbRXn07rwGAAAAAFgtcbaVOWitVgQAAAAA+7KqemqSPx4efinJT5LcMMmLk9yhqu7VWltYxfoekmRbkgOTfC3JmUmun+QPkty9qm7TWvvZEu1um+RdSQ5P8u0kn0uyJckTk9yrqm7RWjtrmaf9UZK5ZZZ9Y6XbDgAAAAC7S5xt5fS8BwAAAMCmV1U3T/JHSRaSPLi1ds3W2g2TnJjkrCT3SPKEVazv+CSvTA8oPjnJVVtrJya5VpL/TnLTJM9bot2RSd6YHlB8cZJjW2s3TnJcklOTXGNY73I+1Vq75TLl7SvdfgAAAADYHeJsqyN5DwAAAACSpyWpJK9orb1+NLO19pksBhOfWlUHr3B9pyQ5NMl7WmvPb621YX1fSfLwoc6jquoKE+0eneRySeaTPKG1dv7Q7rtJHpzkgiR3raoTV/sCAQAAAGAKxNlWQfIeAAAAAJtaVV0qyR2Gh0vdbfum9GEyjkly2xWsr5Lca7n1tdY+kmR7koOT3HNi8b2H6WtaaxdOtDsjyXuHh/fd1XYAAAAAwDSJs62e5D0AAAAANrsbJTkkyTlJTptcONyV+/Hh4c1WsL7jklxp+PvUZeqM5l+0vqo6KMmNV9tu8rmr6jVV9W9V9Y9V9cdV9XMr2GYAAAAA2FPibKt00FqvEAAAAACm6MCq+upyC1trV1nBOq41TM9orV2wTJ0vJbn9WN2VrO/cJF/fyfrG6ybJ8el3CY8vX0m7cVcfysjd0ocheUmS35m8yxgAAAAABuJsO5pKnE3PewAAAABsdkcP0+/vpM5o2dE7qTO5vh+01toq1nf0EstXuh1nJ3l1euDz2CSHJplJ8qIkLclvJvnTXW04AAAAAOwBcbZV0vMeAAAAAPuyC1d41+/OHDZMz9tJnXOH6eF7cX2Hjf29XNslt6O19tEkH52ouz3J71bV6enBxcdX1Utaa1/eyXYBAAAAsDmJs2X6cTY97wEAAACw2Z0zTA/ZSZ1Dh+nZe3F954z9vVzb1WzHyF8m+WqSA5PcYxXtAAAAAGA1xNlWSfIeAAAAAJvdSobqWMmQH5PrO6qqahXr+/4Sy/dkO5IkrbULk3xseHjCStsBAAAAwCqJs62S5D0AAAAANrsvDNPjquqgZepcY6LuStZ3aJIrr2J9pyc5f2L5nmzHuNF6l3t9AAAAALCnxNlWSfIeAAAAAJvdp9KDboclOXFyYVUdnOSmw8OPrmB9ZyT55vD3ScvUGc2/aH2ttQuSnLbadit0vWH61VW2AwAAAICVEmdbJcl7AAAAAGxqrbUfJXnv8PARS1S5X5JLJflukg+sYH0tyVuXW19V3SLJlvRA5jsmFr9lmD6sqg6caHdckjsMD9+8q+0Ya3fHJNcfHr53Z3UBAAAAYHeJs62e5D0AAAAASJ6bpCX59ap60GhmVd0wyQuHh89rrZ03tuzxVXV6Vb1hifU9P8l5Se5YVadUVQ1trpbkVUOdV7TWvjnR7mVJvpNkJskLh7uRU1XHJPm79OE43t1a++R4o6p6Q1XdrqoOGJtXVXWvJKPte09rbbV3EgMAAADAaoizrYLkvSRV9Zqqarsohy3T9uZV9faq+nZVnV1Vn6+qpy9Xf6zdTFW9rqq+UVXnVNUXq+rPquqovfIiAQAAAFhWa+3UJE9Pj5f93RCr+Uz68BpXSPKuJC+YaHZUkqslueIS6/tykkcmWUjyvCRnVtVpSb6Q5DpJPpnklCXa/SjJA5Ock+RxSb5WVZ9IHyLkpCSnJ3n4Ei/hTkn+LcmPqurTVfXRJGel32F8dJKPJ3nIyt4NAAAAANg94myrI3lvR19IcuoyZWGyclU9JMmHktwjyblJ5pOckOQPknywqo5Y6kmq6rbp/zgPTnJgks+l//M9Mcknq+oKa/qqAAAAANil1tpzk9w9yfuSHJMe55lL8vgk92ytXbjK9b02yclJ3pnk8CTXTfKlJM9KcsvW2k+XafdvSW6SfidvSzKbHiB8YZITl7iLOEmemuSNSc5MclySE5NUeqDxkUlOaq19ZzXbDwAAAAC7Q5xt5Q5aqxXtJ/6otfaalVSsquOTvDI9+e7JSf6stdaGLhn/JclN07M9f2ui3ZHpO/jwJC9O8qTW2vlDl4xvT8/sfGWSu63FCwIAAABg5Vpr70wPAq6k7rPSA4Q7q/OR9EDlarfjc0ketMuKi/Vflj4UCAAAAACsO3G2ldHz3u47Jcmh6WMYP7+11pKktfaVLHap+KgletF7dJLLpffS94TW2vlDu++m98R3QZK7VtWJU3gNAAAAAAAAAAAArAPJe7uhqirJvYaHr5xcPmR6bk9ycJJ7Tiy+9zB9zWQXkK21M5K8d3h43zXbYAAAAAAAAAAAADYUyXs7um9Vva2q3ldVb6iq366qSy9R77gkVxr+PnWZdY3m32w0o6oOSnLj1bYDAAAAAAAAAABg/3LQem/ABnPXiccPSPLsqnpwa+2fx+Zfa5iem+Try6zrSxN1k+T49N74xpevpB0AAAAAAAAAAAD7ET3vdV9M8vtJbpjkUkmOTHLHJB9NcnSSt1XVTcbqHz1Mf9Baa8us8/sTdSf//n6WtlQ7AAAAAAAAAAAA9iN63kvSWvvDJWb/a1X9e5IPJfn5JH+a5PbDssOG6Xk7We25w/TwsXmHjf29XNul2gEAAAAAAAAAALAf0fPeTrTWzkvy9OHhbapq1BveOcP0kJ00P3SYnj0275yxv5dru1Q7AAAAAAAAAAAA9iOS93btP4bpAUmuMfw9Gtr2qKqqZdodPVF38u/lhsVdqh0AAAAAAAAAAAD7Ecl7u3b+2N+jYYa/MEwPTXLlZdpdY6Jukpw+tr5rZGlLtQMAAAAAAAAAAGA/Inlv16439vdXh+kZSb45/H3SMu1G8z86mtFauyDJaattBwAAAAAAAAAAwP5F8t6uPXGYbm+tfS1JWmstyVuH+Y+YbFBVt0iyJb2XvXdMLH7LMH1YVR040e64JHcYHr55zzcdAAAAAAAAAACAjWjTJ+9V1S9W1R9X1dUn5l+6ql6c5EHDrD+YaPr8JOcluWNVnVJVNbS7WpJXDXVe0Vr75kS7lyX5TpKZJC+sqoOHdsck+bv0oXnf3Vr75Nq8QgAAAAAAAAAAADaaTZ+8l+QSSZ6a5EtV9dWq+lhVfSrJt5L8dpKW5NmttdePN2qtfTnJI5MsJHlekjOr6rQkX0hynSSfTHLK5JO11n6U5IFJzknyuCRfq6pPpA/Fe1KS05M8fC+8TgAAAAAAAAAAADYIyXs9ye65Sd6X5MIk108f8vZrSV6b5OattWct1bC19tokJyd5Z5LDk1w3yZeSPCvJLVtrP12m3b8luUmSN6QnB84mOSvJC5OcuERvfQAAAAAAAAAAAOxHDlrvDVhvrbUzkzxtD9p/JMndd6Pd57I4JC8AAAAAAAAAAACbiJ73AAAAAAAAAAAAYMok7wEAAAAAAAAAAMCUSd4DAAAAAAAAAACAKZO8BwAAAAAAAAAAAFMmeQ8AAAAAAAAAAACmTPIeAAAAAAAAAAAATJnkPQAAAAAAAAAAAJgyyXsAAAAAAAAAAAAwZZL3AAAAAAAAAAAAYMok7wEAAAAAAAAAAMCUSd4DAAAAAAAAAACAKZO8BwAAAAAAAAAAAFMmeQ8AAAAAAAAAAACmTPIeAAAAAAAAAAAATJnkPQAAAAAAAAAAAJiyg9Z7AwAAAAAAgOTH73v/em/CDvZ0e4683W3XaEsAAABg/6TnPQAAAAAAAAAAAJgyyXsAAAAAAAAAAAAwZZL3AAAAAAAAAAAAYMok7wEAAAAAAAAAAMCUSd4DAAAAAAAAAACAKZO8BwAAAAAAAAAAAFMmeQ8AAAAAAAAAAACmTPIeAAAAAAAAAAAATJnkPQAAAAAAAAAAAJgyyXsAAAAAAAAAAAAwZZL3AAAAAAAAAAAAYMok7wEAAAAAAAAAAMCUSd4DAAAAAAAAAACAKZO8BwAAAAAAAAAAAFMmeQ8AAAAAAAAAAACmTPIeAAAAAAAAAAAATNlB670BAAAAAAAAAKyPH7/v/eu9CTvY0+058na3XaMtAQDY+yTvAQAAAAAAAHuN5DAAAFiaYXMBAAAAAAAAAABgyvS8BwAAAAAAAADAfkXPr8C+QM97AAAAAAAAAAAAMGWS9wAAAAAAAAAAAGDKJO8BAAAAAAAAAADAlEneAwAAAAAAAAAAgCmTvAcAAEh4kcQAAHh4SURBVAAAAAAAAABTJnkPAAAAAAAAAAAApkzyHgAAAAAAAAAAAEyZ5D0AAAAAAAAAAACYMsl7AAAAAAAAAAAAMGWS9wAAAAAAAAAAAGDKJO8BAAAAAAAAAADAlEneAwAAAAAAAAAAgCk7aL03AAAAAAAAAAAA2Dx+/L73r/cm7GBPt+fI2912jbaEzUbPewAAAAAAAAAAADBlkvcAAAAAAAAAAABgyiTvAQAAAAAAAAAAwJRJ3gMAAAAAAAAAAIApk7wHAAAAAAAAAAAAUyZ5DwAAAAAAAAAAAKZM8h4AAAAAAAAAAABMmeQ9AAAAAAAAAAAAmDLJewAAAAAAAAAAADBlkvcAAAAAAAAAAABgyiTvAQAAAAAAAAAAwJRJ3gMAAAAAAAAAAIApk7wHAAAAAAAAAAAAUyZ5DwAAAAAAAAAAAKZM8h4AAAAAAAAAAABMmeQ9AAAAAAAAAAAAmDLJewAAAAAAAAAAADBlkvcAAAAAAAAAAABgyiTvAQAAAAAAAAAAwJRJ3gMAAAAAAAAAAIApk7wHAAAAAAAAAAAAUyZ5bx1V1V2q6r1V9b2q+mlVnVZVv11V9gsAAADAOljreE1V3byq3l5V366qs6vq81X19Ko6bBftZqrqdVX1jao6p6q+WFV/VlVH7aLdsVX111V1ZlWdW1VnVNVfVdWxu7P9AAAAALA7xNlWRpLYOqmqpyZ5V5LbJ/l+kv9NcsMkL07yVgl8AAAAANO11vGaqnpIkg8luUeSc5PMJzkhyR8k+WBVHbFMu9sm+WSSByc5MMnnklwxyROTfLKqrrBMu+sm+a8kj0xyZJLPJrlUkkcl+UxVbVnN9gMAAADA7hBnWzkJYuugqm6e5I+SLCR5cGvtmq21GyY5MclZ6f9oT1jHTQQAAADYVNY6XlNVxyd5ZXpQ8MlJrtpaOzHJtZL8d5KbJnneEu2OTPLGJIenBzOPba3dOMlxSU5Nco1hvZPtDkzypiSXSfLmJFce2h2b5C1JjknyRjeMAgAAALA3ibOtjmDd+nhakkryitba60czW2ufyeI/51Or6uD12DgAAACATWit4zWnJDk0yXtaa89vrbVhfV9J8vChzqOWuLv30Ukul3738BNaa+cP7b6bfofwBUnuWlUnTrS7d5LrJvlukl9rrf1saPfTJA8b5t8gyT1XuP0AAAAAsDvE2VZB8t6UVdWlktxheHix7M30zM0fpWdp3nZa2wUAAACwWa11vKaqKsm9lltfa+0jSbYnOTgXD/Lde5i+prV24US7M5K8d3h432Xa/X1r7ccT7X48vIYkud+uth8AAAAAdoc42+pJ3pu+GyU5JMk5SU6bXDhkeX58eHizKW4XAAAAwGa11vGa45Jcafj71GXqjOZftL6qOijJjVfbbvALu9kOAAAAANaKONsqHbQWK2FVrjVMz2itXbBMnS8luf1Y3d114MLCQg488MA9XM2+7YBLr32O6u1/ePs1X+dmZf9sbPbPxmb/bGz2z8Zm/2xs9s/GZv9sbPbPxmb/rL2FhYUkObCqvrpcndbaVVawqrWO14zqnJvk6ztZ33jdJDk+/S7h8eW7bFdVh6QHMlfS7viqOng0TAgrJs6W5HIHrP332Ld/8Q67rsSK2D8bm/2zsdk/G5v9s7HZPxub/bOx2T8bm/2zsdk/a0+crVuPOJvkvek7eph+fyd1RsuO3kmdFVtYWLhw17X2XwvfX1hJtVHkdVO/V+vB/tnY7J+Nzf7Z2Oyfjc3+2djsn43N/tnY7J+Nzf7ZK9Yqk2qt4zWjOj9orbVVrO/oJZavpN2lszjCxq7aHZDkUkm+u0w9dmKzx9nOWljR91jiu2xd2D8bm/2zsdk/G5v9s7HZPxub/bOx2T8bm/2zsdk/e4U4Wzf1OJvkvek7bJiet5M65w7Tw/fkiVprtSftN5NR5vAKs4SZMvtnY7N/Njb7Z2OzfzY2+2djs382NvtnY7N/Njb7Z92sdbxmd9d32Njfy7Xd03aTbVkBcbbV8V22sdk/G5v9s7HZPxub/bOx2T8bm/2zsdk/G5v9s7HZP+tCnG2V1r4fSXblnGF6yE7qHDpMz97L2wIAAADA2sdrdnd954z9vVzbPW032RYAAAAA1oo42ypJ3pu+lXT9uJIuJAEAAABYG2sdrxnVOaqqluuxban1fX+J5Stp98MkCxPLl2u3kORHy9QBAAAAgD0hzrZKkvem7wvD9LiqWm7Y4mtM1AUAAABg71nreM2ozqFJrryK9Z2e5PyJ5bts11o7L8kZK2x3emvt/GXqAAAAAMCeEGdbJcl70/ep9H+Ow5KcOLmwqg5OctPh4UenuF0AAAAAm9Vax2vOSPLN4e+Tlqkzmn/R+lprFyQ5bbXtJh6vth0AAAAArBVxtlWSvDdlrbUfJXnv8PARS1S5X5JLJflukg9MabMAAAAANq21jte01lqSty63vqq6RZIt6YHMd0wsfsswfVhVHTjR7rgkdxgevnmZdvevqiMn2h05vIYk+YddbT8AAAAA7A5xttWTvLc+npukJfn1qnrQaGZV3TDJC4eHzxu6YgQAAABg71t1vKaqHl9Vp1fVG5ZY3/OTnJfkjlV1SlXV0OZqSV411HlFa+2bE+1eluQ7SWaSvHC4GzlVdUySv0tyUJJ3t9Y+OdHuzUm2Jzkmyaur6oih3SWSvHqY/9kkb1vh+wEAAAAAu0OcbRWqJygybVX1f5I8Z3j4pSQ/SXL99ITKdyW5Z2vtwnXaPAAAAIBNZ7Xxmqp6VpJnJvn31tptlljfQ9MDegck+VqSbw3rOzjJJ5PcurX20yXa3T7JO9OHF/l2+vAgM0mOSHJ6kpsvEYxMVV0/yQeTHJ3kh0n+N8kJSS6d5HtJTm6tfX7l7wgAAAAArJ4428rpeW+dtNaem+TuSd6XnpF5QpK5JI+PxD0AAACAqVvreE1r7bVJTk4PEB6e5LrpwcpnJbnlUgHFod2/JblJkjek36U8m+Ss9DuTT1wqoDi0+2ySGyZ5RXpAdHaYvjzJDSXuAQAAADAN4mwrp+c9AAAAAAAAAAAAmDI97wEAAAAAAAAAAMCUSd4DAAAAAAAAAACAKZO8BwAAAAAAAAAAAFMmeQ8AAAAAAAAAAACmTPIeAAAAAAAAAAAATJnkPQAAAAAAAAAAAJgyyXsAAAAAAAAAAAAwZZL3AAAA2KmqqvXeBgAAAAAAgP2N5D0AAAAupqoOrarfr6rLtNaaBD4AAAD2tqo6pKqeXFW3Wu9tAQCAaZC8BwCwCrtKXqmqA6e1LaycpCPYLduSPCfJU9d7QwAAANj/VdVhSf44yZ8k+dXhMRuA2BoA66mqDvJbxP5M8h4A7GOqyu/3OhkChtcZ/j5oYlklSWvtwsllrI+qulRV/UKSDL2GHejzA6vyF0kuSPLoqpodPkc+QwAAAOwVrbVzkvxTku1J7pLkbuu7RYyMeuSfjAtIpAD2RUMvr4cMf9fEsgPH/vYdtwFU1Y2TPC6L1+d0osF+x4UX9hvDBXk/oLBGquq49d4GLq6qqrW2MPwtQWyKqmpLkp8l+UiStNYuGP/daa21od5vJPl8VV17XTaUJElVXSLJnyd5W1XdOumJla21haq6wfpuHewbWmunJnlZkksmedowb2FdNwoAmJrxC/RibgDsbWO/NR9L8vokV0ryK1V1xfXbKkaq6lpJfifJTYfHVVUHjGKibAxuuty4XMfeOIZrOP+Z5JbJ4rWdkdbahUO9JyV5oP22IdwhyZ8leVJVHTW2j36lqh5RVUes7+bBnvMDzj5vOEE4cLgg36rqWlU1O0wvMaqz3tvJotH+sF82pqo6rqo+lOSZksM2nuF77qCqekGS31vv7dlMWmvbk3whyVFV9bhh9uSdprdP8v+SfKa19j9T3kTGtNZ+muTrSS6f5ClJUlVHVdWrk3y6qp6xntvH4jHcem8Hu/TCJN9Kcr+qulsiEAwr4fsN2NdV1UGtWxj9vd7bxI781mxcS+0bcdCNwXnoxjb6rWmt/TjJO9JvoP3FJPdbz+3iIjdNH874OVV1lbHjhDtV1eOr6rLrvYGb2fD9dtDYjf8HTi5fny3DdeyNZUjyulOSn0tyt9F31/g+qKoDqurvkzwvyRedC62fsf3y4STfTj8mOKGqfqGqTk3y2iQPSHLMOm0irBkXXdjnDScIF1bVlavqtUk+keQ/kvx3kvcOiRSyrTeWA5KL38nAhnGrJCclOXKyZzE2jLsl+d0k164+jCt72Vgi66OG6Z9U1dHD788BY8tPHqZ/N7Tz+VlfL04fZuVOVfXGJGcl2Zrk00m+uI7btekNAavRMdxhVXWbqrrxELTyuVlnw/fa6Hjt9CTPGRY9fdh3et/bIKrq0CHge6WqOnRsvs/ROhk+PzV2B/DNq+ouVXVyVV1lrJ59BGxIo++n1toFw+NHJvmbqnpdVf1JVd1irK7Y8joYXYwfjqUPrqrL1jDkF+uvei9Uo+OAG1XVPav35H/oLpqylzkP3fiGY+lRwtF8ktekX0t4SFXNrtuGbXJjn49Tk/xvktsnuUlVXbuq3pY+zPFj0ntKZB0Mvz1tuJ5zZFU9Ncn/q6qXVdXWqrrc2Kgxvu+mzHXsjWP4rPwsfcSe/07ykPTroRcNDT5UvUL6d91H0q8lsE7GEvtPTfKCJEcmeUv6vrn58PdzWmtnrttGwhoRYGFDWu3BY1U9IP3H81eS/CjJPyT5UJKbpSdQPGmNN5HdMFywelmSV1TVG6vqPjUMzSrgu/7GPnfvT3JBkptV1bGSLNfH6G6siXmjz8mZSb6a5BZJ3C08BaMLV621f0//jTksyR+NVRklstwqyU+SfGq4cO/zs45aa2cled/w8H7pyXtPTnLn1trr1m3DGB964DHpAfn3Jvn4UF5SVddbx83b1EbJecPd88dV1dWSvCv9WPum6UPkOHbbAKrq0Uk+lf49d2aSD1fv7eBAvz/rZ/j8tOFi/XvTL3C9M8m/J3lPVT2qqi45ERQG2DDGLuzepqo+n+Sv0nsyuG/6sfS/VtVzq+qI4XjBd9mUjR1LPzz94u97kny8qu5WVZceltkv62T4XFy1qt6U5JNJ3pw+BOj/q6rLr+/WbW7OQze2sXPRC6vqGkmumH5D5puT3CQ9wYJ1MJy7HNBa+0qSZw6zX5a+f+6R/ln6vdba3Hpt4/6uqu5cVZdZbvlYb3sPT48P/FGSR6TfiP7qJP9UVfce6ooXrAHXsfdNo89Ka+0D6Ulfl0sfnv3qE1VvkOToJO9qrZ031Y3kYsY+b1dNcmGSY9M7Z3hoa+2+rbUPrtvGwRpywYUNaTUHj1V1bPrQkZdN8odJrttae1j6ScN90xMqnlBV990Lm8oKDD2BvD79gtWjkjw0PYnib5O8uXoX63pwWWdjFxDPT3Ja+mfH3T7rZOxurKtU1R2G2aMeED6Zfpfj1ZPcORGYn4axZMpThulvVNUNx5JcrpV+sv3p1trpAiHrr6p+J8ljx2a9o7X2Z621s4a7uX1u1smQFPYPSV6SfifjO9OHnP5ekkcn+buq+rmhrnOWKRp+e44ebrj4RJLPpQcUDx+q/G5VXdnF+vUz9AzyT0lemuRaST6b5INJZtOHOX5hDT282UfTNdx8ccCQWPmRJLdLP65+dpK3pV+AfFmG3iwdKwAbVVXdKsnrk2xJj93cMv0C1lOSfCE9DvfUUfX12MbNZPzmvuHvY6rqDUlekf77f5Vh+uok/yfxGzNNk+crQ6z6rUnuk+Qr6TfCHJzeC/wLqmpmqOezM2XOQze2sXPRv0o/F92e5F+SXD/9WuYdquqO67mNm9zod+WK6Tf+H5PkO0memOQerbW3rNeG7c+q6oiqelf6b8mdd/bdVFWPSz82OCTJ/01y4yR3SfI3Sa6T5EVV9YtDXd9xe8h17H3X2P//65N8NH2kqztU1cFj+/Uuw/Rfpr19XNxw/fra6cfXo3yCnyX558R3GvsP/8hsSMNJ2j2qDymQ6kNAHDRRZ3wIwxskeWJr7ZmttR8nSWvth+kXGz+b3oXqX5bhJaeuqq6YfsLwgPReJ7amBxT/MD3ge+MkL6uqE9dtIzehqtpSVdccBQprcWi8luSn6SfgV0s/mXDgs06GO4HPSO+l5aSJxa8dpneoqoME5ve+IYh44HCX6XOH2S8cq3LX9OSWf0gE4qeplu+l8rT0YNXvDY8fPJzkJYmeEdfXA5LcOz1AcpvW2i+31n4z/cLwn2UxCemiOyKZjqq6Qfox26OSfC19OIJ3pB8btPQ7G5+auCi8jh6X5E5JPpDkpNbabZP8YpJfTk/ie3SGxGX7aLqG9/vYJI9Pv0j/W0lu2lp7dpIHpfdeeW6Sx1XVPdZrOwFGJmNtw7xD0nvavWyS326tPbS19pHW2n+31p6f/h23kORpVfXzEvr3vvGh1oZZN0ly//RjtFulx9aenT4s65Oq6q7Jxc+T2DvGejt6YPVh7+6R5MT0RMqZ1to90/fXJ4fpw0pPyevFeegGVr3nw/cleWSS09OvHzwtPTaa9CS+B1XVJddlAzeZ0Y1Jo8dD4sTlk/xqkoPSOwBoSf65tXbOUN/xwBobhvf88PDwUem9Tl1M9V7DfjfJ15PcpbX2xNbap1tr/9xa25rek/JVkjy/qg7xHbfnXMfed431vvfZJK9LP7fZmuR6SVJVxyS5Q/pv0RfXZys3p/GblpbwlfTkvVuk34Axm+Q3a+gRflrbCHuTZAw2nOGE4OT0niT+qKoOba2d31q7oKouO7rIMTw+KMmt008UPjy2jiOHu0zenj4m/beSPKW1ds60X89mNXaidrf0HifenX7S8Dettc+31p6Z5IHpJ993SfKIIdFPwsteVlWPTPL59N4/HprsEGg8sLX20/SeQpIevBKw2st2khx5u7G//yLJPcceb0/yzSTXzpBkydpaZr+MguvPTv9tuW1VPXCYd8ckP87i54e9bHQiNzb0zdHD49EJ+IeSPLW19qfpieRHZbEnigvXYZPJRQHFZ6QPU3TX1trHRstaa19P8j9Jzk5ym6p61Pps5ab2gPRedv4hye2HoOKz04+5/yQ9ie83quqmiQT/aRt6mnhskn9LcsfW2seqqobvtPelD8l2UPod27+0jpu6mT0u/fjsca21l44uzLfWzk3//HxyqPcSFx6Bva2q7l07GQaytXbBUO9aY7NPSE8IPzX9GHp8fXdNT94b/f7ffFiPJKS9rKoenOSrSV6Tnnz0tiHx6MOttTOH47VnDdX/PHHOMy3Ve919XPqQd7+a5DeSvKS19sejWHRr7R+TPD/Jt9Pjob80tBUDnRLnoRvH8JlZ6jzybklumN5z5R2Gz9D/ba3dI8kfpw8zeafsGB9lLxjdKD4k6F+yqmaq6vDW2rfSz0d/Psmr0oebPKWqjhnqOx5YQ2Ofk5em37x3cpL7DjdaTLpLemcMf9X6cKCjdRxYfSjd2w+zrpv+OWMPuI6975k85hp7/A9J3pOeEHbPqjo4yTWTzCR5/5BgyRSMbm4Zblo6oqpuW1U3qT4CSQ1xtf9sfWSyl6dfi3tUenI/7BdcaGHdVdXW8R6lhgvuX0ofs3yU+JWq+r0k30jyxrE7TY9McqkkZ7bWPj7Uu1d6UtKL0i+aPC/Jsa21bdN4PXRjJ2r3SL/z962ttR8PJws1/Ah/Pj1o8s0k90o/2BX03fvel35yfUKSV1fVQ6vqUsOy0QHrl4bpEYm7tfem4aBzlDx5wDAdnYC/dJielt61/Z9V1Z2HeWelB+5vnv5dKIFijYwlhF0saXUIWh08XOR60jD7uVV1RPpvzpeHctFQ1ILxe8dYskqGE7m3JPnHqpqrqj+pqlskSWvt/KHJC5L8MMmv1jAUte+2vWP0P7+T//3rJrlEkv9orX1vrN1tq+ptSf46vRfLv03y93t3axlXVZdJvxh8dpIXtta+N1xYOXDYVy9OP4Y4OMnTEwn+6+AG6cdr/zhKuBh+b26X5A3pv02V3kPvh5ddC7ttZ7/r1e+Qv2360B3/MTb/2Kr6o/ReXm6R5L+S/Hpr7Sd7eXOBTaqqDqmql6ZfjLrvKFl4iYtWt6iq76T3BDY6n7xy+m/Jp4cLJKmq2ar66yRvTo/zvDe9R7E/n84rIr2niSS5e5KHp/c2MR4/SGvthelDTV6jqp40LBcn2MuG4+HT0n/nH5B+vvOvyUVJE6PP3b+mD1141SQPrarLiIGuHeeh+4aqOqC1tjDE106o3vN7qvfo9pCh2v8dzkUPHpIokn4u+jdJLp/kIVW1ZO9jrMwQx1zquGA0Os8ouf8307+7/jnJr1XVYa2101prn0j/zJyevt9OEv9ce8Pn5IAheej/JTknPXnyuqM6Y7/z1ximHxlbdrskb0m/GePnkrwyyeVG11JZOdex911j13p2OOYaXbtprX0z/bf/rPSbMG6SPrpFkrxpWEfVEj2Ws7bGrvX8VvrNFv+afpPyx5L8RVVdd+wG2XemH69dKckjq+rS67PVsLacvLNuqurQqnpeklcneeDEF+v/pt8telCSF1TVaIjCrw3THw31fpDkkPSg1KOHQOKb0i+YvCPJ1VtrTx2/03QsSYk1VP1ukndW1W+MzTs6ydWHh58epqM7sEYXet+Q3nPIFZOcXFWHT2mTN6XhZO+LSR6TxWEk/yI9+egSoxPzJKMg1qjnPXdr7yXDScLRVfWCLPaEeN6w+Avpd/5+McnDkhyf5FXDQeqX0w9aD00fdiVZ7BWOPTB2kvBLVfX6qnppVT2mht5BM3x/tdb+Nsl/pn/PvS89SHKF9OGjfqWqrpPkkPETQ4GstTN8di5XVa9M/x355fR9cJUkT05P5Lv36Heltfbf6YGQZDHp6MIVBPhZoSGQceDYSfRy//uHDtPThmXXq6oXp99peo/0Xl5u0voQbT+YysZvErWYJD6aTv7fH5GeLL6Q5MykByRH34uttbOS/Gn6Mfndqur+4+tj7xj7njow/Vgg6Z+T8c/P27LYS9KNW2uPar03ZdbIKFC73EX2YT+dm343/TeT/E9VHVa91+t3pQ83fUT6EJQ/11r7l+lsObAZDeeU/5H+fXT/JDca5k9+h/1OksskeeVYQv5Rw/TCqjqoqp6V5J+S/Hr6DWT3aK3dcTi+Zo0Mx9I7HKuNa62dmuT/pu+fH2e46XIUPxi7oPiEYfpHVXXZZljjNVHL3Pg1tq8+kp4s+6P0ePaod902dn70/fQkitOS3Dn9Rmb2kPPQfcNYUtjCcF3oj9Njnq8Ylp2dfpPYz9KTYTL0YnX+8PdZ6cl7H0sfLvwB038V+76qunNVfSb9f36pZJbRDeb3rKrT068b3Cw9qaWlJ7iObqj9r/RksIOT/FZ68j9rb/Td9qb035CrpydSHjnMHx2/XX6YXjDES1+a/v129yQfSnKj1toj9SK2Oq5j79uG76rRtZ7bV9XDq9+8NLrOMzp+flf65+UaSX4zi9fb7lBVN27dBWPrPXC5Y0N2X1UdX72Dhhenjzb2jiQvS++Q4bFJXldVs2NNXpJ+g9OvJrnVWPz0AOc/7KtcZGHdDHfvfig9OeUX04fnGi07J3041R+m33VwpfQThbu11p7TWvtJDV13J3nj0Ox56YHE+fQhpH65tfaV6ndoHZIkVfWLSR499sPM2rlNetfcT6l+p9woKHXGsHzUq94o6aUNiWTnpQe3kt7l/QVhTVTVlarqIcNJ+U2TiwIkBw7Bjxel3639lfQD0r+uqmsPzf89/fN3laq62nps/2ZR/Q7Sxyb53fSe9caHyv1pkrkk902/w/GR6Rd9/2bYpy8f6p1cVUe7Y3vnquoaowsa4xdDRoHesceXr6o3pA/3/YAkj04/EXhrVR0/JHyNgr5PHKY3Td9XP0m/APba9IDiO6vq96rqljUMIbGXX+amMeyDZyb5tfShwB+Y5Ngkv5A+HNFB6UlGdx9r9ldD3ZOHZIqkB092FuBnBYbf9DZ8Pi5fVb9V/a7U2yQXCwgfMUzvW1WPTQ+O/Fb6RcgHt9ZObq2dNnbx8rDqvVmxm+riPYrW8Hjy/34hvUewn2UxSWzS19PvSE2S/1P9znsXhddIVR1TVXev3gPI6PhtFKy/MD3om/TeWn4rS39+PjUWsDpoqQQAVq8t9j7x4Kp6flU9sqquOba8pd9Nf2F6wPc30u8C/qv0HhNfkuSKrbWXjK+3qq40TH2GgN02xL5+qYaedAZvTk+6m0nygFGsZuwY68pJ7pgem/vqWLvPDdPHpZ/TPCN9WLyntNZOGHo5uKjHt6q6WVWdOPztu2w31I7DEx7aJno2Hvstf1H6BeGj0uOl48d5FwwXKD+c5PXp50N/MqWXsN8aLv4dMHbh99rDhcVjkx3inAvpF34/NDS95TLHyXPp8YIjkvxKVZ0wrNdnZzc4D913THyvPTHJU5JsT09gOSDJ0UlGsbmfJUsmMs+nx6wPS3Kv0fkSq3KnJLNJ7jMZ8x/iowdV1ePThy4+Lj32fKPW2s+nJ/p/f1R9mL48/cbmO2RxuMmLvjv3+qvZj9Viwmsbi1v/ZXqvbr+WHv8c99Fh+tL047dHJ/l+kge01m7dWvtM9YSjA6onpN28qi6791/Jvs117H3P+DHV8Pm5XlX9W3ovbq9IH6XizVV1lbEE8XPSY52fTfKg9POns5P8dpKPV9Wnq+plVfWrVXWF1tqFE8mWjuPWxoPSb0z+SJLbtNbu3Vp7bJKT0s+DbpjkhaPKrbVPpyfWHpJ+THel4XxoYdj3lygdBrGvaa0pytRLkhqml0hPGnrwxPJrpV8YXEi/+PG1JNcalh2U5ICxurdK7557Ickrxp8jyaFjjy+b5JPpB0XXXO/3YH8o6XeIvi496PT7Sf572A/PGZYfmOT/DPvwbUmuMLH/x/8Pvji0vcV6v659vQyfkeekX9xdGMq5w7663KjOWP0t6RfqF9JP8k5Ov/D4ifQA/hXX+zXtDyU9EFUT80afgUun94S4kH7Cd/PRPho+WwtJHjk8flh6jy6fSXKf9B7H/ifJ9db7NW7kkt77wEKSZ4z2xxJ1Ru/5U4e670u/a+f3008YFpK8c4n997ph2d8M+/kX00/ER5+rUflS+vBSd17v92NfKkkOnHg8et/vlJ7g+v4kR0/uy/S7fy9I73FkZmzZA4b98eUkx4zNv2OSU8afQ9nhPT1iqfdm8rOUPmTn2RP/+89McvmxOpdM7+F1tPzCJH8wsZ7Dhumlkzwtya+u93uwr5bseNx8cvodi69KDxzeJ8lxY8svM/Z99+s7Wecj0y+oLCR52lL/C8pu7avfT/Ltsc/GOelDEZ00VucXh+++0ft/YZJnT6xn9Pm5xvCZvPZ6v7b9oaQPM/SfE99v/5XklyfqPXdYNtpH75n4HToki8ccd0rymgzH6IqiKLtT0i8UfmH4zjl5Ytmt05Mjvp3k3hPL7paxc6Rh3uhY+21j33X/b+K4+dDR7376hf33J/mzJAev93uxr5Uljq0fk54w8Q9Z7FV3h+Pw9IvxC8N+PWRi2YHD9Nix/XfjYZ5jtaX3wdEreX/Se698W3q8+tvpsZsXpffUNl7vIemJFZ9Lcttl1nXt9GGPz0/yf9b7PdjIZfL/f2y+89B9rCS5ffoIPHdNv4bwT0muMlHnHcO+ed7kfh77nrv3UOd76b2R+m7b+ft+mSQ/N/b4uukJkP+e3tvXZP2rpF8/+2GS+4y//1k8hzlgYvrQ4fvsc8P6Dxxrd0iSI9f7fdiXSi4eBz1s4vEfD5+Bt0x8x11v+G0aXQt60kS78Wulv5we+7nLer/ejVziOvY+V5Y4Prhc+nW0hfSed1+VxevY78xwnDxW/9nD99+H02/IfEr6ddKfZvH44bvpNwD8QZIHrvdr3l9KkhPSj+X+K8mlJpZV+jnQ6FjvYWPLrph+/Wch/Rrg6HP78GE/3Xtar0FR1qKs+wYoSsZOvpPMjv39xOGA6G+GL92XLNP+mPQ7SReGg5rLLFHnl7OYHPa76/2a9/WSHpx98/B+nj28t/8+dvDykyTXH+reYzhpODPJg5ba98NB7lnpiWJXXu/Xty+X9Ivynxj2wzfTe/p4RvrdvwvpQZAjxuqPAruz6XduLaT3xHe3JJ8aHt91fH8pq94nFwU3hseHTy4f+/vVw3v+nxkuBKdfeL9gOLG4xDDviUO9rw4nEgtJfml8nyoX2w+/PLxPX1/qeyZ9mNUfpgc6TkvvqWD8BPsKSb6VsYSWLAatrph+gr6Q5GZjbS45fLZ+LT1J5lvpPfAcurde5/5WJj4fk8H6/5uJk7Vh/pb0iyg/GZa/K2NJyOkJlm8flr02vefYl2QxiH/ier/ujVTSh3P6TJYIRiyxTx45fBa+OXyfvWJ4T89L7w3x0qN26b0ijn6rxvfP4ROfvScM6/z9CMrvyX680vC9Nn6hanQc9/H0AP3ouGyUTP6RJEdNrGd03HCPsfV8NUPQf/J/Qlnx/rlOeg+7oyDgq9LPb0ZJ4GdmMQB83fSeYRfSe2650th6Dpv4/DxnqHe39X6N+1qZ/L4ZvpvekX5R6h3pd1+PEl3n04eQHNW98thv0LPH5h+cIclibL/Pp/cIe531fs2KouzbJT3ZeyE9BnCJiWV/MPxmvyXJNcbmvyAT5zBjy+6WfuH3ggwXDodjuMPG6txoOI5YSHL/9X4PNmJJT+R6ygrq3W74TRgdq50/9vdrJ46XL5nFC1RPHOaN//6PjteeMdR5/3q/DxuxpCehbkuPfV1+8n0cq3fI2PHxQnqi7Kljj7+WsSS99NjBy4fP3IszxKmz47ntAenDsZ2VnoR56/V+PzZaifPQ/aoMn4t/Hd77t6bH30bnkAdmSP4e9vtC+g3pFy0fpqNEsesN++aC4fPjXGf59/3Kw/t5esYSIYbf74OWafOIjF2Lm/y8DfMOmnycnnS+kH5scelh/j3Tk55/I2PnQcqy+6smfivumOTP02OWvzA2/2pJPj283w/NYnz6clk8tvvgWP2DM3aDRXqHHN9Oj+VsWe/Xva+UuI69T5X0HsTvlZ58t5DkN8eWXS/9WHp0rHbZsWXXSfLB9POg35qY/8D0eN0oYfOiG5qVFe2T0e/4krHjLF6/e9nE/NtlMbl/If0G2EtNrPMhw/fat9NvFBg/Vv/15Z5TUTZiWfcNUDZnSQ9SjJ8QXy09WPJfGe5YzOKJ2U3SgxnfS+9GOLn4xZRrZvGC1wfSh6C8WXrPFK9P7/Xg/CR/mOHkQdmj/feHw3v96SR3GOYdluR+WQwg/u0w/1LpvR9dmN699Gj/jicznTS0+VT63WCCIru3X26YxcS9l2fsImB6N8/fGJb9Tibuzh6r9+fpFxu/nB7I+lmcKOzJPhk/qbtEetDv74fyovShVg8fq3PcMH8h/URtdpj/3vS7F8cDLc8ZvhtHB6FvXO/Xu9FL+gWtf0gPZkz+779zeB8/kX7R5Phh/kFZDCI+KItBryuNlg/TUW99/7nMcx+QiTuGlJ3uq/FjhMsO++c3hseVxSSKhSTHDvMvkx4w+d8sJrcuefdbkqsn+c7Y52dh+N7but6vfaOV4XdhIX0om6stsfzn0pO/b5sefPpIduxh6pHDe/vtJA8fmz+bHmhfSE+CmfxMXiOLCc0fytiFZmXV+/CKWUzi/1B6j6LXS7+bdJQc9o9JbjrUPzT9GGAhydMzJPBlxzuBnzrs638a6r10vV/nvlzSkyoW0s9nrjs2/4AsJir/8zCv0gPD300/VvilJdZ3zfSk8YX0ZOXLTuN17A8ly9wEkd5D3nlJHjc27xpZPG57f3YM+I4u8m/PWGB/WHbQ8N14Vvo56rK9XCqKouyqZDF2tiX9ouFdx5aNLmbMpN/0dW56jwWHpJ+ffj69d/CL9ZiXniA2+g36XHp87ZLDsqPSL4R9bVj+vEwk/CsXve+jc42f20m9k9NvolxITzq6aZIbD78l52QxxnPCWJu7ZjEB6SoT/wsXXRgbjhcWktxpvd+PjVbSeycc9cSybIJlem9h30sfWvXho/c4/QLjm4b2/52x3nGS/FJ6XOGrSe67zHqvOHa89svr/X5stBLnoftdGT4zX81i4sohuXgPY5fLYs+vbx6bPx5ffUx6jPsvspjg7CbZ5d/39w7v0+8ssexe6dcJLj02746j9z+LMc+rp9/4+pvp8blXpidDXGas3a3Sk5t/kn4O+p70446F9J7JN33vvBlizcPfyyaSJLlB+vnl6BjiK0meOVHnscOyj2fH44Ofz+KNFS9Pv1FzdFxwQvr56/npMdGHTX4GlYvtC9ex98GS5PHDe/yW9E5n/mps2ei66N3Tj9W+nj609Hj7Ryb5Ufp1oqVucjp8+M47bm+9hv2ppJ+TLBdrG/99H42W9Kjh8ajDmR8P8/89E+dUY99vB6b/no06Z1gYfodutN6vX1FWW9Z9A5TNVyYOdo4apiekD0/4s/RhVscvDl4yi8lib8/ySUdXHdaxsET53OiASdnj/XfVYT/9KEsMwZV+Mfi84X2/yzDvVlnsme+j6Scgo2SYe6UnwlyYiW6nlVXvm2cO7/GDx+ZdJj3gOxpCZ5SgcuJE29FJxqXSe9P52Vj9p4/XUXZr3zwki0HzC8fe228m+YuJupdNH5ZoIcnH0oP2o7uybj1W73LpgcbRunbofUdZcj9cYuzvwyamV8pi7wb/mx2HkRw/ifjHoc4fD4/Hh4L48vhnMAJTu7OPLvY9k+S+w/v6pew4HMTort6HDt9bHxr7jD1rJ88xOqn7xeF7840Zu/tucp9vtpJVDKmS5PJZvHv+L9MvjIx63h39zh+ZPoTReemBqWuP3uP0u7AX0u+Y35aeVHbz9OO+0QWVDya5+Xq/L/tCmfz8ZLEnvV9P72HvXZkYrib9ovLou+slo+++JL8yzPteerL4eK+9d0wfLmJb+jHdX2Zi6GplVfvtmsP31ifH3+fRPkwPOo6OrbcO849N70VkIf344uFJbjGs62npyRgCVXu2X+49fCaemn5+87QkHx5bPjp2vnYWL6z83sQ6/i2LF/T/NH2Y6l8bm/+DYf/qhUJRlDUvufhQQ49Jv6D+sSTXz+JNlH81LL9YDzzpycaj77jz03uIf/vw/bWQfiHlsev9WjdySe/NYyHJHy2xbPRbMuol7MlL1HlI+mgWP86OvblWkr8bHcMtte+G6b0yMWyessN7eK/0uMwzh//3yVjzwennIwtJfmWJdRyR5LPD8hdnsReQI9LPac5PTz47fvScE+1nMzFs6GYtcR66T5f0i+bL9aQzisFcIX2I9dE5zMV6pRwen5zFXqyfmbGewdJvqPlmemzu1sPyo9b79W/kkp68NYpBHz/xPp83fH5uMzb/clnsYfxt6T0YzSX5fi5+ze0VE8/10CT/M7b8k1niZrPNVobPx/OyY8x4Mqlr9Dm5XxZHfvmn9N+pS2Wih9jhd2bUI//TMnQOMHzHnZTFZJevDPvxbVm83vPfSe683u/LRi9xHXufK1mMg153eI9H13ruO8w/eKzOYem9VJ+X3iPs+E0Yx6R3vrGQHhO99DB/2d86Zef7ZPj7SklOSfKoDJ0CTdR9WBZjmb+Vfi1oIf1c6H5j9Ubfg4dnx17hD0iP3907yS3X+7Uryu6Wdd8AZXOW4UfuT9NPDm47zLt/+knEXMaGGxiWXSf9boYLs3iX4+hH9oCxL+uj0i8o/ml68suLMjFUq7LH++6k4YDm1OHx+NBPo8DjqAeqj4wOYNPvzprL4oWq/8xiby8L6Rcgj5zma9nXS3pPe+O96x2fsWBikrtkMZh1YXpA42+Hx3+endy9k35i+LYsBqwclO7+fnpw+t3y5w/fTTdI7+r59Vns+etJE20OzGKS2N+nByN/mqWD8i9KT1q61nq/1n2hDL8Zr0jy3rF5o+DuM4f3/H8y9OY2vk+G6c2GfXlOhsBydkxGHn2nLTn8hLLi/XSvJK9Lv4P699MDSwtJ/mCszuOH77Yvjb3vb8jEEJLD9Pj0E7elLsiM/45t6v2W3RtS5SFZ7Clk+/D9NZlEdq3hO+2CJM+YWPY7WRymfXRheGH4jD13s++TVey7nd21PeqlcjTk94EZu+sx/WLV1zNxt2l6bzujoPG/p19oeUf6hZQfJLnVxPPoOXll++oyE4/vlyUuvKcnJY+SvEbHbuND3RyexSHZRnVGvfNckN6bn8/P4vs13qPh5LB1B2Tx3PKEifd9Ib1nj8+kD80xOZRRDb8v56cfP1xvbNm1k7xwYl2j8t4kN1jv90VRlP2vpN+g8t30C4rjx7mXS+9FZyHJk7N4EfmUJdZRWbzgeGz6EHqnDfW/mn6z00syNuSkcrH3cHScdfn0i0+HLVPv0uk9GF6QseSjid+ap6YPMTmX5KSx+TdIv3h8YZJbjD/vMs8lrnPx9+QS2UksJf386BvDPrry8NkYxaBHCZK3Hj4bP8nYjbLpN2J+KP3m58fs6v9lM++fOA/dZ0smetMZ3vObpl88P3qYN54Ac6ux9/1RO1nvo8b2zf+mH1O/Mz02+tMscdFf2el++uPhvXzx2LzDkrx0+Hz8dXaMpd1k+DyOkih/kH4u9IT0eN1jh++2yRvNK72XvntG0t74+39I+sgHC+nXai65TL0jsngt55QsE2MZ+x2627AfzswwksJYnVulH6uNRu35Vvr56jMnvyuVne4717E3YFnJ/3B6T6GnD///T5xYNtonP5ee4P+T9GF2x4+/755+s/OZSe6+3q95Xy/D78coZjkqT8+OHTVcOv2cZ7T8gly819HRtZ6j05MvH7Ler01R1rqs+wYo+3/JxS9wHJ4+LvzoxPhBw/zLJnlZFnv+OGaszWhooYX0bp+vPJq/i+d2EXHt9+fNs9h72xGjfTz+fqcHGs8Y6j1mrO0Nhn3/veHE4fvpiWG3X+/XtS+V9BPg96QHEP9r9HkYlo0CxLfIYjDkzVnsSWd0d/2P0ofxmExiGf+s3jQ9EPaf48+hrGpfXXr4zjo7E8OgDN+FW8f2x+2H+aPP0fXShz1aSL9Qcn76XVtXGa+nrHqfXC6Ldx+O7nYcv6h15rDsEcPjpXqgGPWe8PdL/MZ9JMm/pAfBNm3wfQ/2z3FZvKh4dvqQkKOeW0cXREYXte6axaS+/81YN/bD79B4ksvT0hPPZ5d53rK/LnovVjukyhXSA76jgO7xo/d04v293/D7/7mMXXQcll8uvWv8F6YHEp8UPVCsdH8tO8T0MO/oLN48cZPxNlk8fjtk7PfmzzPcTJF+p+n905P6xoMr/5vkHstth7LsvrpVelD27UnuNTZ/1Lvo44bHN02/MDK6gPiOXLy3kdE+PCz92O556b2I/nWSZyW56nq/3o1Shu+fFw3v5cOGeUv18jpKUnn5UPdd6b3kvTH9mHshyZuWaj98zrYNdS42hHT6xa/HpveG/XsZu8ClKIqys7I7x6fDd9dCei+s159Y9svD7/q3xn7fvzj81jwmPdnooKWeP703kePTe/DxO7Mb+y/JLXPxXnZvkn6MvD0TPRmPHatdOz2x/JwkT8yOiTLPGfbjP671/9L+WJZ7H9KT+F6QoSeiLMbWjs5iT5PXX24d6T227JAYM8z/zWH/fjhLDLum7PBeOQ/dx8rEe33F9Jj/97N4cf7jSX5hid+Sp2SxV7FlY5zpN0N/IDuei34xE+eiyor21RHpSY8LGetRMv1c8nPDZ+R+2TG+cEL6uek9MiSbZfE89ID0m20vuklQ2eU+OH74n3/J8DlY6rfkt4b39F1j83aapJTF3nv/Kkt01DA873XSe3o9Zne3fzOUuI694cvk5yG9h73LZqxTmCx2snC5LPae97Iklx3t54l1/EZ6wtipGUuCHfblaP9LEFv5Ptoh5jz8fc/063FfTY+L/kV6gus56cnlozh0ZfEG2K+N9tmw7PCJ36gnD+t4ss+Psr+Vdd8AZf8tS/wI3ia9t6lR8tC2JCdM1LlDeoDxa0nuP7HsSsMB7kKSPxybf+30nkB+cXh80FLPr6zZfr16elDx9Ix1qT62fPT+/14Wu7S9ykSd44f13Hhivh/Znb/3M9mxJ5BPpN8NOn5QWekX298/1Hn82LLRgeupw7K3ZCfDrKZ34b09vXc4w+Ht3j67QfodIp8aDjAPnPyOyuJQN38/1Bk/sL1K+sXj0T4/PRMX8DdzyVh35hPzd5qIlT6Mw0J6gGoUgBr1EjrqAenrGQtKDdNRAP/Y4XdqIcldh3mjz9eSPSooK96no4tPn85wJ3V6csr9kvzHsOxvhvmXTvLKLA5FdMVh/ngy5iXTL8IspHeXf9lpvp59sWSVQ6oMy35p+J77SYbE1yXWe8X0xKKF9BP10WfOHb+7t59WM8T06Hfkd5doM/p+u+fY78wOQ3sMxwN3Th9K9yET7R1v73pfjXr8GP2WfyM9GDU6HtiaxWSxp2UxUezzGRsuZew36NJjbScDl3oIWXof/Pbwnn4mOw6pMfoff3F68v510m8w+pOxOkenD0s82n/XWea9v8XQ9nuj/WZ/KIqyJyV9CMmrDn8fNLFsqSSH8fPI1w3fWS9Icomx+YekX2T8WXqCxb+mJ0KM3yizPT2Z/+7ZSbxAWfX+/POM9XQ49ht0mSz2bHTjnezf0XnS34zXSU9gGp2b6hVk6ff+Rhm7WTITvdylX5x92vAevnP8WDg9fvmh4fNy3yXWPTo+u/3Qfi5j8bP02OcoKe2u6/1ebOQS56H7bElPGv9mFntnfXl6UvjP0m/+f+BE/eunx63PztLnqOOfz6PSe5R9YJL7rPdr3ZdLeqLq6Htu/GbXZ6THrv8xO++J9ODsmDgxGlpXL4iL78nOYtGVHZO8Rr81F/0mZfH47deGx8ueT44dB9woPY5zdnpPfDt0sqGsfr/FdewNWSZ+G26ffh7zjfTEu09nrDfxsc/BPdNjPV8Zve9L1DkufSSfC9KPt8fPna6dsWMSZef7Z7ljq/RE/M8kmRmb9+vDMcJZGW60HebfMMkXhs/PY5b4fJ6QxeTxD8S1UmU/LOu+Acr+WSa/pIcDnvGLVf8xtmx82K7D0nuLOD89segaE+v5pfQTv4Ukj04fDmp7VnCXqbJm+/bg9JO8hfShDC8x2o8T9R41tq9eMMxbrqtvAZNdv++3GDtoeXeGu4GXqXvTLF70PXb8vR/232j4vIX0AMtSCQCjz+QoWfCW6/0ebLSSFQxrksVhVP9rJ+/xNcf2xyhYP97bweWzGBBZyER37JuxpAfXR3dY33OYt8PQNcPfOwyLN/b3oVkMoD9jfH8Mf79vWPbsJZaNnudxWUx0ucSeviblogShn6X3RHntJZZfLz1ov5DkLsO8k9MvpoyS866RnsA8usN+tC8/muTk9X6N+0rJyoZUueLYssPThwA5L/347erD/Mljg9um99r29Qy9ke7qe1TZ5b5abojpPxyWH5g+bN6FSd6W5Arj7/vY9BJZvHh/ixU8r6Sknb8/o/d1axaHfPj39ATIw7Pj3aNXzI5DR/woO958UVkcFuKo9ESMX1/q+ZRl98ehw3fTX6f3OnHAxPL5sd+Kj42936Ng+mFZ7JHvtcs8x+Hp56ajG2R2SIK1nxRFWU1JcrUscR6ZXfe+Mrqh6OT0RIof5OLDeZ2UfoHr2+k98R2enhjxgvSREUbH2+dm8RhbT/y7vy9HxwT3z+INrqOREQ5IP7cd9YD8oiXaj4+uMLpJ48iJOluT/N56v9aNWIZj3H8cjoVvNLHsF7LY08dMkk+mx6MfMVankvzt8N7/ZcaGdJ1Y1x2H47mPZaJHpfTel5dNiFF2eB+dh+5DZfh8PDS9N50fpl/TGU9eHe3PD2TsHHP43ntYetLlJ5L83DB/8hjdPlrb/XVAFnvlf8DY/GulJ1Oel37T0/jNTjvc1Dz8fYX0GwEuSihXlny/l+vp9bD03rz+Yon3eZSQ8sRVPtczs9hrv2O21b13rmPvQyX9OtkoIX8hPZbz7izeyPJ/khw+Vv/g9F7eFtI7AFjy85EeW/1i+nH6L6/369yXS/qNSaek94j3wCRHDu/rqHfrUazsUkO989OvQZ8wzK8k9x722XnpI5P8Svq50B+lD/+9MPxu/fx6v15F2Rtl3TdA2b9L+vBAhw9/jw979/Jh3njvOKOA1o2Guj9O8ltLrPMpY+tZSA+OPGu9X+tmKul3lpyffsJ3u7H5B2QxWPzs9JPwHwx1t4zqrPf274sl/YLhhUn+JDsGAZe6MPiAoe7rx/bL6OLjIem9jf1Pes8gX80SSTJD3cPTh8z9aQQaJ9+b8WSua6ff8XG5sXmjk+5bpV8U+dToMzCxnlG9vxq+z/5imeW3/v/t3Xm8bXP9+PHX545kTKKUuQxlSMhQmYmKJBkyJJWQUFKJvj+lVKZm0qgJafSNjFGiCJEvFVFkimQm3HvP+/fH+7Psdfbd58737HPufT0fj8/j3LPW2vvsvdbde631+bw/7zfZ6bX+nHoPo7mRN8gn1H12Np1B9vbnYL+6zWG0yjrRucnevD7+oeb/d+t51mmdY5btelxzrhpHpr8/rt/7Y15p5EDiM8AV9ff2NUKz/5trgN/RmTG/IZ0y4U+Rs7Zubx3D72HWkJk9FjNaUqX9mXslOeD7KHBg1/M1n5tFgY/Vc9QltAZebDN9jJZjxktM70B2lNxJLfPR49i8lJzteNf0Pi84iDKjx2hJchB4gOy0ek5r3bPnkvrz83W7O7s+V90ZeY8hr6uP8DhMtb+nN6GiXUaluX5u7lPXbX12rqTHwDx5vfdQ3abJ3tPd0b8q8Me6zVT3sTabzTYzjc4A38719/a18VbkQMYX6znmFT0ef3x9/I/oyj5NZhmbTGas6M4k8mLyXuoH5CDwSnPyfc2rrfucMMQ2Temuz7eWjan7+zHgBurEydY1QtMn8IZ6DX1Be3mPv+H1Qde+aH0Wzqu/r0inzO2Hmv1NjzJ3dd12dfkD5HX1sxmQW9cUr6/bXMYQ2fjrsfb4TPuYeR/av30/K2XaVwRuJPuY21VhViUH2P9D5371K9Q+nLrNcnQqkRznZ2PYjvMr6z6/EViitfzdZADmNcB6PR73gvo5OrhuM0De6zrZf/B+WpsMgGzODRN7bPPa1jnltXXZ2HoeOrau+wyt/oMZ+LsvJO9jB8jxWMffZv7YOY49whtZCak5b1xFq38TeE39TD0C7M7g7KIbkNfYD9d17WDk5lguDny7nq9e1+/3OtIa9X6Q6VT/AN5Z93P7//3lZJKZtXo87ypklspJwJFd695PTjhrnmcSnWuKY7pfi802L7W+vwDbvNvI7B4D1NTowLbkbIPJZAfjtNI+719PtJfTo2wEOTvrGDKt91Jz6z3Yhjw+Y+gMGJ9N100d2dn7FzLN8JfrdqfWdd6Mz/z+Hk8GotzHEGmaGTwg3AQePcPUJYv3Igce9yVnPl4ILN7j+dYh00UPABdg2dxe+3zpelH/OBnscG/dr+1ZpmuTnVgPkzNGumf/Nh3xh9Ip4eGF54zt/5fQCYrYr7V8K3JGdfsm4VpaWYro3Jg1WXS+01rXBIl9ta77YY+/3WwzVSeMbbaO6UZ1n/+j+U5rHavmszKBDEIaAPZvPXZlcnbdlWTmsT8AP6aVaQQ7r2b2eMx0SRWys+tRcvDkle1j2NpmXfIa4RzPLbN1fGamxPSi5MzuKWSmyvXq8nam0qYcyHXkLEk/L7N/jPaj1dnbWj7VtTB57dyUmjqAqYMs1qzfaQPA+bSC0m2D9tMEpg5Caf8/X4gMRDm9taw5v3ybTsfiQkMcpyPqNr/pdTzJAZdDyftYSxfabLbZamRG6SZTW3NN/ELgDAbf6wzUa7P9GZyRamU6GXb2YHCf2spkAMsk4BA6k5jGD9f7m5cagyf3LUcOALavn5tB/LXIftEpwIat9avTqZBwXq/jQCerzjfq773OU/a3Dd4fz2bnJzOuDZDZcZrPzRW0StkyuMzd0V3P1ZQyvBTYtsffaq4jDvVYzPZx8z50+Pf5TJVp71r/CeqAPDnx6J1kabwmOOl4spLMPXSVvSWDXu8mM4puPSN/zzZHjvcP6/E5orXseXTGAY6ljhWQGcx3IvsJmozyA2Sf6eL9fi8jrdXvqUFB+nX5dtSy32R21s/U7c5i8P3kXnT6eVbt8fxj6GTtfT2Drz8OJK8hLCE588ft5ziOPeIbnWvhU2hNuCTHgs6qx2uAzOK2VtdjjyDHSs/r9dmq27yUruzW83sjg+v+RQZLDhqr6bHtK8gkJveSAftHMji5wjp1u0EVrsiAyofJAMsNup5zqbr+c2Smy8Mwu6htPmh9fwG20d3oUcecTlDDe+qX8tfodDQ2qZ/PBhbu9Xz15wr1hDupXtw0JwZLdI2QVo9RU6rwFvLmfHVyptb1ZImVdYHF6jb3M0TgmW26+3ohMhDlQTodIosDW9QbgJ+TM+bPAF5W13+TzgDvLmSg02fJmQlX122m+gy2/uYH6uOvod54zM+tx/fcGuQsxQHyBq3JivAEcELXtqfVdd+nljFurWsyVTY391+aW+9hNDam0eFNdlTsSyc4byngueRMnifq52F/skP+KfLGoSm12syU75VFp8nmtgSdMoavbT/ONteO94r1s3Q7tVOr+5jXn03wxD+ZOkB5MbLDeOmu5QbFzvzxmJWSKiuS2V0mkZ34zazVdmfkeGD5fr+/0dyYtRLTm9CZPXwVOXjcnIPeXD93U4C39fv9zSuNvCaezOBBkUXIUojrkdk/9qZmqaBTFuIJ4Nx6DtuWLPFxV113Lj1mq9qeHVj6IBm8umFd1v7uWaye95uOw82ax9WfS9KZydsMHnYPXi5B5/rv3XVZ9zXiIp5zbDbbnGrAN+p3zpH190/RGZTak+yHaQbhHwRO6nr8wXXd7+kazCXvpR6u1wWWHJr2cZhuIBawDDlZ4l4yI/LPaAV50Qkk+2w9Jr9gcID5jmRmsQGyP6c5ly1Jp7/gZnpk9LfN0DFsgusGyACuA+jKtEv2cb+evM6+nVZfWL2GuLxeLz9G3ge9ol6rnUsnGHD5fr/X0d7wPnS49/fydV/PbJn2Zvynnd36EDp9bCe1ljfnsp8wOMh8ia7vxMX6vT/mh0b2nw7UY7VKa/kbyX62O4BtWsvXree03wAnUjP82wbt0+Ycv2brXLMQGRR5Np1rsSaYfw2y//NpWn0w5ITMq+v2n6RW+anfi+2Al9eS1wztzGMGjU/7GDmOPUIasPI0jtGQk1PIIL2TW8tfQpY2bgKLr6QzXn1k1/lpJfL+aXI9V011nWDreUxWJe8/JgHv6d5ndb/+kcwE/xEy+cx6rfVbkOPTA8ApQ/yNF9IZy/4Snb5q+9Vs823r+wuwzRuNTGv/7MVk/bk22Wl1KbWTsJ5QH6A1KDKN59yJvGG4kR6zGm39b2R2tsvp3JQ80fr30WQAxQTy5u5+DAKbnX39XjqBkj8jO4P/02PfXwmsT94c3tJa37Tbm89T67PavvlrX3zt2+/3PdIaWapmfL0BGCAH3hcjgyn3bx2HrVuPWZscFJlCpkt/Xl3eTrfezG7cp/s4zO+NaWTRIbMfNhkKjiYDJZ6klpaq2yxHZ0bj1XQ6Spob9F5ZdJptmsGuu/q9H+aHVj9b59R9/lFgobq8e8b8fvU4DwAn1mVjhtjWG73ZOyYzXVIF2JkMNPoLNSOcbY4fl1ktMb0ZnYGwh8lrhhvoXCMcj7NM5+Rxemn9nPwdOJycGPFDOmW+m/YAsEt9zN50Ouu7tzms3+9ppLd6LTAAnN9atj15H/IZctCj+Wxc0tqmOe8fVtddM42/0WSDuaX5XsQMITabbS41MjvLs9kKyImSP+v+3qnXzveRAyt7tZYvAlxcH/9hBpcsfC6dbGInUgexbM/un0IORC1Xf2/3m3QHd28C3Emnb+ax+u/H6GRIbgainlevDQaa839dvkA9Z02p6ybV67j76+//oWaEsc3UcRxLpz+tace11nd/lhalk4X/W13rXsvgzJftPtALGSKTi22Wjpv3ocO7v6dVpn3r+v/+ZOAg4IV1efdnZxNyctlt3fuf7C9tJmAe0rXu1WRf9elMY5K5bY4f86Yv9OutZeOAz9flp1Eny9bv0SXomiRrm2qfNuf5Y+o+/FvXOaLdVz2eDEIeIMfWlmytewsZ1PcgXaUh67E4gJxsfg+wcb/f92hrOI7dz30/rp5LBoA3dR2D9oSW0uvf9fdmXG1VOhkT76EGwZJJTAbIvs7Nuh67D3ldfRM1UYNtusdsLPD2uk+vo3Nf1By3ZhLyHfVc/t66vPk+HEcGhj9aj9NGzfN2/Z2tyEpMd1GrWHQfe5ttfmp9fwG20d/I4JVHgC+0L+LJmVuX1y/m1VrLj6pf6JfSmiXXWt9E0j+3PucAOUPSG7gR2MjZWvuQNyHnkp2/67TWL0PeuA/gzKzZ2c8T6JTIe4KcJfJT8kZve7IjvymTd1J9zDpkqvvfkZ38n6YGw0znb80XA5DTugAkO+q7O6JOoNOBcT7wwR6PO7xuc1PX8qPIG+v/kLO4mhuNlervA1ieuNdxmF4WnSWA19XPxE3kQPoXWuubG4nn18/BAHB4XTa29RzdWXTapVn+Xs9BPWd/2eb4Md+KHKj6P2CL9rGkc+P3cbJc9cN129Xax9s2x4/JDJdUqeuWIK/fJpGd/HbwzvljMrMlpg9oPXYtMivMg+Qg/0Nkeakt+/2+5sVGBkq0ywsNkION367fZc0M1CuB1etjmnPbJ+o58N2YhWJ6+7n5/780nckrh7X27wBwHBkYsQSZpXeAOlGl67zfDLK8o/7eHaAxjk72hK/0+73bbLZ5v9Epw35jPfc3JbnGMXhS0ydb2y3WevyO9dr5dmo5ya51p9Mjk+/83shyT4MCG3pss179+SPynvQIMvhrQzr9me1g7+4MLzdQ+wBa57IdgK+T9zq31+u5U7HU2owcszFdP5t9uiEZiHlA3e9T6AQgTTXZi8yQfCcZfLlD998gyxr+hLwfOrO9DfYZzMnj6X3o8O3rXmXal6YT4N1uV1GzJrU/c2RpyQHgqLpsLJ0+nJe1Hn8ptWpMXbcANRjANqzHfCKdpACbt5avT04me5S8D3VC7PT35VgG91U3QXnPkAEte9Pjfh54MXBJ9/dcXfcJslTlADkJ43jg/XSSaDxKXkuY3W3mjpXj2P3d/wvQGV87u9mnXZ+f/eo2h1HLudfl3eN0zXX6dxkc5L8onQk1n6de79V1i9PJlmyQ/4wft6XoBEp+qmtdITNPNmPWu/d4/MJ0AsO/3/XY5jO0GJ3JuBdTA2xttvm19f0F2EZ3I2/kbq9fqvcB3+xa3wSlfKi17Dl0AiXeOZ3n37J+sXsTNwoaPQLD6ARiXAe8ADuyZncfvwR4FbXUQ9fF7TuaC5yux4xjcIfWfH/jTXbqLdvsn6517X26YOvfm5OdvI/Un4Nm0Le2a7IYHdRatgg5mPIQnQ6x35GDKAPkLNfN+r1fRmJj2ll0jqnnoeaGbTI1SIWpb+q2bZ2rmllCzWBXryw6zQ2kGSiG93iPIQdCmhv57tn0LyZn0n8S+HLd7tS6zvPL3DkmM1VSpa7bkpxRdw6tThTbHDsmc6LE9Ar1edbtWm4Q7Jw9VmOA15BlOY4mr+EWp5Zpq99p19XjtGld5nfZLO7r+vMgBg8w/pKu2e/A7nXdrXSCJprz/vZ0Mhwt0H7u1uM3JQf09+/3+7bZbPN+q+eSR+t30yPA2kNs91LgD3QF7td1p9XlX6CrVKhtyP2+dv2uf4SujGpkH0szOWzPut/36fEcTemuTzfHsrXusrruw93r6u/LkP0/7YHLQQECts5+mYFtusvgfau9vGvbiWQ2ywFyIkCTEX787L4O20wdV+9Dh3d/d5dp/yCdoJW9yXJ4TeDQBT0e//O6bu/Wsua+dMd6Hmu+N7/Y7/dre/azNECWkmyXoT66Lj/K77Xp7sP2eX0tMvCoyWQ5ANzSWj+eroxiZNaqSWR/dDuo9blkBrF/kX3d7fvbi4A1+/3eR1vDcewR0eq17bV1n+7XWr4V2T/T/r9+LfCuHs+xYV1/J51g8nbA+Ol1/b31M9b+3K2FgWGzcty2Ie+L7gI2qMuac/wryWyhA8Bb2+taj1+bTPDzZGub7nuf9ckSvT+nNZZts82Pre8vwDY6Wo8v22ZwZHE69chvrj+PpBP8sFlddgmtDkI6Aya3AS/o8ffsjJoHGvA2cuBrSq8LLdts79+xDE6d/s76ufoeeUPYfQE0VTa5+bGRs6kGgBums91RwJ8YPEOnSe39T4Yu5bpV3ebxru+98cBbyZvsKeQN49/J2XTOlJt6/89IFp3PkOW5X0nnBq8Z/Jhqn9KZNXxK97HDLDojppFBRc1A1y31u211ctbv9eQN4brkrKwBMpBzhX6/7nm5MWMlVV7UWjcBeHm/X/e82pgDJaZ7PKed8sN3/LqP0xX1GO3Qj9czLzVgTQZnOvwpgztqm4xH48igvmdnDjN44KW51vhs97rWNhPmxnuw2Wy2Xo0MBB8gB0zWH2KbhegMuH+NHHBs+u6aTGIDwOv6/X5GSwPeRS3D1VrWnEuOpRPs/S9qZjwGZ0TcgMy88zS1QkVr3db18Q8CL209/1QZ37EvZ6jjM2hfkZmLv1Tbp6lZjeu6ZkB3mdZ1wqvax6TruVemKxi213GpPz02c+8Yex86fPu6Xab9ZWT2tR8xuN95STIYYgB4T11W6jH5NBmE9Fm6Bt3rcboP2JcM4vsfPzf9b/XYXcXUQZfLYPWk6e279r3j4nTGR39Dlr19Jdl/OQAcXLfrda55LvCdut3J3c9PTvbbkcwcewiwSb/f+0hv3fsZx7H7cQymVe1qXD0XNMF5S9XPwZ/JzG1nkKXWryCrWN0LvL4+trmW24ZOf0+zrDnOC5OJNe4m+4YupmsSjm2Wjuki5PX1APC91vJmvzf3RZcN8fgJ5Lhe8xlbvP341jYGv9psYfCebSZaPfHt3WP5UWRH1Glk0NAz5E3YQmSa2hvrBdEruh7XDJh8st/vzTbH/o88l5xlslu9WWlu+j+L6aLn5n4fWy9qHyfL6Lys369ppDc6s+B2rr9339jtVtef0LV8RTpp63dr9n+P528yh325exuyc2QZMjPCkv3eFyO5MYNZdMi0680NwE3UcgRMHcC6Rr0RHABe0z72mEVnRDWy7PflrWP+ROvfR5NBmxPqueZ+urKH2eb48bCkyghrWGJ6VDU6A/3d2Xo/UD9XP+5eZ5ul/bwcGajfXIc9SI9s1fX3V9dtHqMO8tLJtNcu7dXM5Haihc1m62trXRsfXn/vdR/aDIZdUH9vBzYdD3wfWKTf72U0NmogAzCxtezuur9/T2vSX9fjmlKSZ/U4FzVZ4E7t9/sbzY2c6HURg/sMmoH2d7a2a66Rj6zrr+jxXE0fxFiyPO5k4G/N9YBt2I+t96HDu7+bMu3XkxUPXlKXj2t9ft5KJ+NRO3DyzfU78Q4yS99zyACm5nvuA/V5en5X2vp2zFdr3ROZjWrW9mFTFeSaeh3W3FNuSdfkfnpPCtuYDG59kJpN1HvP2T4mjmP3/xhMYOjEF0sD/0unj//d5MTjnVvbLkcmbRio5/sJrXXbAP+t56qlGDzutiaZgfdk4I9k8N9qc+t9zmutdR3cKzP1OuTY8xPAW+qypq9zGTqZLd/aXtd6/PJ0kjUcMtTfsdlsBu/ZZrCRg+R31C/WjwHLtNa9pC7/Vv0Cv6T+/v/q+jPq702E/MT6cyMyev4JHHSfJ1r9v3ApnY6yy6gBMrY5vq+XI2cMvQU4j84A5YFYSmVG9t9KdZ/9s7Ws0OmMajLsbdSsa213SF33RzozrZufY7uef4BOJ7833rN2rKaXRae5qViJTgmOZlZjrxuNT9Rtzu3xHGbRGUGNvAHfB7gQOJcMyFintX4ZckDm2c+Zba4eD0uqjKCGJaZHdSNndZ9FJ4vS6zw2c2zfNmVwv1737zensW3z2Tijtay5ljuprvttv9+TzWazRQTAi+r30r+pk5Va65rBsNeQAfvXAc+py3oGkNtmeL8vX+9HH6BOSqXTr7lrPSYPUDNF9OgbWIZOkN8bu47XKq37XLOFzfyxGVOPQdNffTGwR92ve5EDtvfRmbTZHvhtHrNn/b19f9OuAvAbcoC4Z8ZL27AcZ+9Dh29ft8u0/wNYcYjtfk7XhGdy7OhTXY9vvt8uwgDYEdvIzG/f8HM0U/tsVzL4643khOJv08o4SaefuXtyf6/gvQXp9FX/tDlXYd/ArB4bx7H7fwwmkqXXfw9sWJe1x3KWILMlP0EmYbgF+EJrffP5eT6dsZ7DW+vH0alg8SlqpmVynPQ2smLWwvUYOx43Y8dsyPHk1vGYUI9rc03WBCU39zztCQALtB/b/JucADCJvD43qNJmG6L1/QXYRk8jUwTfWG/CTmRw2aFLyfKSC5EdWzfVL+qdgP9X//3dun37RP2tuu7Ifr8/2xz5PzKOnFX0MepMIdtc2c+LkLMU7qLTEXIpsHa/X9toamTHxLPfP13faX8iO9gXZ+rsbYuSab0HgIPqsvaFaPM8n2ouZvv9XkdzYwaz6NQbgD3qNv9HJ1NO9/Fbik7mRct5j5JGLQvatazJPHYd8IKhbjJtc+wYWFJlhDUsMT2qGhmM/GVy1nBz/XYFraBk2xzd36sBD9GVqaVrmxXr52IAeENd1nTQL1KvOZxdb7PZRkwj++IGgFOa62NaQXnAR2n1v9nmyD5fALiy7teP1WXtDB+X1nWf6rGuGew6tG7zBzoBgM26A2lllbcNeRx6ZZpcE/g7GVz3IQYH521Hp2/6BqYOvNy5rru3fa9JZg/7UP13ISsmOMmvv8fe+9Dh3d9Nmfbb6CpfR6e/c10ykGUSrUlkZKDFfsCt9f70VuAD/X5PtukeczPzz9z+WqmeX54mEyrc1bomG9v1s9fk/mZdeyxhVTJJwLNjDbbZOkaOY/f/GBxd99f5rWXbk/0vx5ATJL5St5kMHFC36R7H2bZuc1/7nAS8gZzQNLley93S+qx9EMcIZuZYtb+LXkFeUx9IjrMt0bXtinQCKg+ty5pJLwvSyRT/4SGO55JkJss/0Mrea7PZBre+vwDb6GpkJ8bN9Qv46LpsHJ0glaYM4VZk59bdwOeAKWSwxEp1fZPd6gXUTBM2m23GG/Be4BwyQ9w2reWl+6LINuQ+XLh1Uf/C1vKmo+rMaTz2zXWbfwJL12Vjun5OaD3/Wv1+v6O5MYNZdOoNQJPJ6PhpPN+B5ID+FnP6tdqG7f/E28jyOVMwCHM497slVUZYwxLTo6aRpVgfIEtMXQzs1u/XNK+21rXY/9CZFTyxa5umg7EpXfzb1rKJ7Z82m802UhoZSDalfm+dBLyste5t5CDlg8Cr+/1aR1OjM6g7KLN+a/1mdZ8/BLy0ORb15zqta69lh3i+seQg1QCdMlHdpaQcZOx9bMYweFCxXbb47eSkiE1by9YlMyBNojN5pZ1Vpx1ceUFd911ygPI0MhhjoPuaGTO39Pv/gfehw7u/m/vL/evvU/3/p5Ol+qc9vs8mAitTg2ZtttHYmDropDmnjycn5j1Mq7JL9+ekdS1wbN3uovby5rlaz/l+MtPv9v1+7/NCw3Hsfu33dvbiJqDuMOD81vXyZ8i+yleSQd7tYK9e55sf1G1O6Vq+GxlI9igZUP4HHOuZ1eO2ZL0OHuhqf2l/J9XP0G513U107ouarOLb0DV5vMc1wpL9fr8220hvzRepNMNKKVuQA04ABwOnkl/KvwBOjoiD6nbrAGcCy5IdjH8nSxn+cthftDSPKaWMIQOa/tNaNjYipvTxZY06pZT9gK8C34+Iveuy48gZOrtExI9LKSW6TpZ1//8Y2BH4fER8oGv9uIiYXErZBvh3RFw3DG9nnldKWY1Mub4YsGVEXNpjm82Bn5E3bW+NiN+WUsZExEBrm0G/a+QrpTyXvKl/PnAA8Nq66njgmIh4vF+vbX5TSvkOORj2Hs85I0MpZSng9eSg/SSyE/mE5txTSlmGDExakQwmv7FPL3W+V0pZixzAv8HPz9zTXLuVUhYmO3BXA/aNiNPqNVxp9n8pZVGylNf6wEci4ri+vXBJmgGllD3IUm2TyYwTV5Pn+DXIyXzHk4FKT/XtRY4S3X0opZSFIuKJrm2ac8rXySzH342IfdqPL6V8lcw29aOI2LXX3yilbA+cTQ7MrxQRD83ddze6lVIKOdg3uf6+KpnB+JfAqRHxZCnlRWRm/T+Rg8C7kX05q5IDxu8FHif7EB4mS7fdUkpZICKeKqWsTpb/fGnrT99IZtX5xdx/l5oZ3ocOn3r/eBc58ehFETGp6Udr/VyaPP+8GHhzRJxdP7fF/jaNZjMyvlJKWZHM0rY3GdyyRr1WeHYMofVZmUB+npYkJ/CdVdfvCOwJHBERfyulLAI86ffbnOM4dn+0/u8fBHyxtep84IsRcX7dbgHyWu148nO0cUQ80mMcZw0yA++CwCYRcXlr3SJk5axlIuKqufzW5imte5x1yM/GemS26u+QkyU2JSe3/AfYH/h5vadZijyuuwCfi4jDup7vu+R321cj4sBhf2PSPMDgPc2U1hfw/mQmgwXI2SMnAveQkfK7R8Rddft1yRlYy5ADVYdGxBd7PrmkWWIg0qyrA7gPkaXRtoiIX5dSriG/s14N/HOom+ZSynpkJ/AAsFFE/NEAyrmndeP3P2Q2qUuB10fE013bLQx8nJyxeAawZ3cHikafUspLyMyLm9ZFlwMfbd+wa3h4zhnZhhh03oos53IjWULsPr8PNa9rXTfsSWbU+Tvw2oi4t65/LvAq4DJgB+CbwB4RcXa/XrMkzYgaHHEvGbR0dv33K+vPEyLiij6+vFGpTgB7LzkoOIYctPp9RNzRCr5bhRw4XIysfnBxKWViRDxdzyn3ktmON4+I3zQT+rr+zpHA2U6k6PQvD7Hu2X1XB3aPJ48PwPXAZhHxaNdjXk1m3FuWLGH8ybr8RcA3gNcBp0fEnnV5c52wMbARGfB3WUR8f86+U80p3ocOr1LKiWS/2mci4qPt/s7W5+dAMqj2HmD1iHisjy9Zmi3dwac18Gt3ckzzP8CFEXFRa/vtyQCWFwK7NgGs7XNba3J/c0/6L/KctCawNfAcMkjsy8PyJucjjmP3VyllTbLvfpG66OfAW3oEt64EfB/YkLrPh0ik8QngKOC8iHhD+zmG5x3Nu0opJwGHkt9NR8TgZDFHAEeSk2KPiYhL63flpuTnZRKZPOOy1j3Ty8iMiIsCW0XEJcP7jqTRz+A9zZTWRc94Mnr6M2QWnLeT9dD3JANgbmqdgHcBPkKeqHeMiJv69PIlaSq1s/Zy4Apge+A2cpbJNhExqbVdrxuH48nU37+IiDcN36ue/7TOP0Nl0RnT6uBfk5wxtzrwzoj4dt9euOaIUso48sZwY+CqiLiwzy9JGhVKKW8DvkTORH1PRHyjv69IGn6llHPI7JRfJQcYVwfeB2xCzhb+qZ2+kkaTUsorgD+SWd6XLqUsHGainiGtgfQCLEwO5DaBYU+T5R6fJktB7dgM6tbHHkGWW/ttRGxal02IiGdKKe8nB4Svj4hX1nXNPayZ4FtKKe8B1gY+HRF3tpaPBQZaA7v7k/3Oi5KTUJavm64ZEf9sPW5hsuTdy4D3RsQpdfkYcrD+VDJzyNPkMb2glDK+q7+nHZg0VeClNL+pgbNPkBldXxIRf28NzDffbYUcoP99dFUkkUarkln1PkdO8ILOtQFk9rYfRsS/S2afPBz4AFnW870R8ehQwemllFPJsdMF66IbyFKhF8y9dzP/chy7v0opywGfJq/D3kxmQF6nTowZlKGSDJL9Hp1r79t6XDsvRU68XAXYz77NwWY1aUUNtLsO+BuwXrQyt9fvuKOB99RFhwFfqvdRC9V1hwE/IgNh29l5TwDeCmwXEX+ejbcmzZcM3tNMa3c+kSUJvg88Qwa+bA68PSK+1+rAGkemWL+jjy9bkoZUSvktmWnvKmAD4B9kWdxrgWvIDHyTW9s3F6IvIi9uFwDWj4hrh/3Fz0dmIIvOEsA6ZMf+O4APkeWPLx7qOSVpXlIsMS09q3XdsD45oPIS4EkywwHAhcBeEfHvfr1GSZpVpZQLyZKGewDMyoDN/KoGiY0jJwb9isyo/xWyP2CX2tYGzgWObu7z6/3mZWSQ2Hsi4uvtILBSys1kCdZmXa/se/N1RviSpc8uAJYmyw2e2R3IWErZjMxmtAZZGvpkMuPeKcA9EbFe1/arkxP8bgc2iIgn6/ImUPMbwL51899ExOZDvLb5OqhS6lZK2Z28hv55ROzUta75fE2MrooY0mhVSnkDGbj3EuA3wLeAS4D1yaxfy5GB55+r229MThB7MZk17Ls9nrMJen0esBZZmvJvEfHzuf+O5m+OY/dXKeW5EfFQKeXrwDuBb0fEO3tstyR5rbczcGJEHD7E8x1ITqJ5i9ncOur9yUIRcWf3vcf0rm1Llu/+CfDliDikLluIHFc7kEye8QBwZER8veuxa5DjpysA+0TEma3vO68NpNlg8J5mWynlaGA/4AV10UUR8br+vSJJmjk1CO9OYAqZwWA5sjMZ4EFyFvelwG+BmyPikdZjdyI7kK8c1hc9nxsii87BZKDKzsAlEfFw316gJPVBscS01FMpZRsywOXlwN3AcWFpSUmjWDtTmGZcyTJ4ZwGnk+eEicAb2/eOpZTVyMC9FcmAsU+2JoztCpxBTvhbPyIeLKUsEBFPlVK2q4+bAjynndlNHaWUD5MluE4GPtEKtpsAfI0M6psM/BD4SkRc2co2+Z2IeEdX1pZlgDuAx4F1a4awBZrsIaWUK4G/AK8BVgb2iIgzhu8dS6NTzax3D9k/ulVEXGJmSs2rasa9M8lAvf8HnBQRT9R1WwKfJSdKXg18JLJ85CJkVqrPkpMB3l0zixkMPgI5jt0f9br698BiwJYRcWmPbTYHfgY8RZZh/a2Zq6evlLI8eU9yY0Ss1Vo+zfvErmyTZ5LX2+8rWQ78EGCLuumJZJ/yVPc0NavlfmS1l78Cm0TEA3PqvUnzszH9fgEaveqMBcjZKMcDj9Xfly2lvLQ/r0qSZl5E3E3O7B5LzqhbDtgR+AI5u+T15PfclcDVpZTzSimvqY/9qYF7w6d17vk4cCuwPznL/kdk4N5FwGUG7kmaT90OfJLsbN42IjYxcE+CiLgwIt4ObB8RbzJwT9JoZ+DeLHsBWQ5tE2Aj4LyIeLiUMq6ksRHxV7IU1L1kqa/XtB7/E+A8MrCvyQzyDEBEnAecAGxq4N7UWvfy3yfLa32kCdyrJpL9L9cCu0bEXq2+lg3rz3/AVJkmHwd+Tg4K71vXN4F7hwGvAs4HPkxmojZwT5oB9XO2bf31jLrMwD3Nq15GZmjfPiKOiYgnSilrlFK+BpxDBu79iwzue1spZaGIeIy8JvgVOYFyVwADjEYWx7H7pwaJ/ZXc9wBHlVIm9tj0auCbwFLA/nWSxkANIgf8XPVSs0TeAqxRStkZcjJMc59YStm6lHJGKeXkUspBpZQXdj3FP4BHgA1KKT8BfkoG7p0DrBwRh0fEpBqoRyllpdbfngT8gpxc8w/Aex9pDjHznuaI+uV9ODnTZPeI+F2fX5IkzZRSyoJkp28hL07/UZcvAqxCprXfluzk/2FEHNiv16pkFh1JkiRJUtu0sk2UUpYCPkpmbYcsvfWzVpmnpsTaBDKb8V5kpvePAP+t6zYisxs/CmwWEX/qLg9ldpAZU8t13RUR19TflwCeamXjG18HDT8DfIjO8Xp2/9ZB+beSpY+XILPz/w14AzkA+Vtgx4h4qPV35+vyxdLMKFmm/X4yK2b42dG8qpbBvQYI8rxyOLA2md31EDKo/0xgAeDwiDi9jovuQmbqvZXMvnet1wEjk+PYw6t1Xb0wmXxhNWDfiDitXr+NaYLCSylrkp+v1YF3RsS3+/bCR5EaUHcrcBewfN3fSwMnAbt3bX418LaIuK0+dlXgNGCDuv5m4KCI+FVdP448Rs+UUhYDLgROjojv1PUFWDIi/j0336M0vzHznuaIiJgUEcdGxPJe8EgajSLiv8Ce9deT4NkbjMci4tqIOJUsx7qcgXsjg1l0JEmSJEmQQXvQyUpYSlmvlLJaO6tKRNwPnA1cXxdtVH8O1PVRB9yfAX5c120PTK7rSkT8ngwUW4wMBKQrcK84YD9tpZQxpZSPkxk+9imlPA8gIh6MiCfr+kKWz4UcyJ0CPFS3awL3mn19DpmdHzI7/4lk4N6lwAEG7kmzZbuI2DMiBvzsaF4WEb+r5/+VyYDxlwOfBlaKiP8F/gncQGbx3aWUslzNPvVbsiLMK4CD6oQArwNGIMexh1fruvpx4Ni6+KhSygvrOWVyKWWJWpr6fuB7wMPAnX16yaNORPwd+BbwYup9CTn5aHfgN8A+dfnvyMyhJ7cee3Pd5r/AbeQkmV/V6/AFImJyDdybABxXH79i6/Fh4J4055l5T3OMnR+SRrvaOXwPsDSwVURc0sz07vNLkyRJkiRJ01HLRh1BDr4X4Gkyq8RPI+LKUspzyYwrxwJ/Ad4QEbc3WXJaWUImAjcBKwGbRMTlrb+xEjmw/4mIuGc439+8opSyPVlGbTwZYPfLIbabQGYUWQxYJSLuq8unyrBYSnkjWTnhRcBlEXF2XW6ftSRpumplnh8AOwJHRcSxdfmEGsTyKfIa427gCxFxQl2/PfAd4NvARxxLGLm8JuifUso5wOvJLMlfJidnHAy8lkyacUlEPNy3FzhK1cyGj9Zf1yC/i24HdmtNaloS+D9y3POAmqiEUsrK5H3SxuR33zER8bfWc28HHEVOeDoD+EBzLS5p7jB4T5KkllLK2sB1wL8jYul+vx5JkiRJkjRttUTUscA7yEx6VwGTgE3qJveQk/T+Wkp5OZk9b2PgYxHx2dbzNMF7K5DZdMYD60dEzywglsbrbajyxe1B81LKccAHgR8CH46If3ZvC6xAZgu5JyLW7VGieE3gHzWrywy/DkmSupVSnk8G7o8HXhMRN7XLe5ZSDiCvHyaTJSgPiYhraknJhSPi7r69eGmEak2QWZ8MEHsJ8CTwnLrJRcAeEfFAv17jaFdK2Y8MirwBmEhWqrq1lr4tETGplPJW8pr7bmDD5vuqlLIDOSlpY+AW4DKyhO62wOZkFc9vAf/jpCVp7rNsriRJLRHxJ+Bi4KJWqRZJkiRJkjRy7UQG7v0Z2DYiXg1sTZa9/TWwDHBiLaP7Z+C7ZHDfwaWULWCqbCzPI7NTPA4806tvwMC9qZU0ppXpY61SystLKYu2AiPH181PB64FdgC2qAOMzz5PPRZLAc8H/lUD8Z6u619VSjmLHGDcuP24+nMMdMooS5I0Ax4jS3ZOIq8BAMZGRFPG/XXkeeuHZCaqbQEi4hED96TemmvliLgaOIgsj/tX4BfAayPidQbuzbZvkPcsawELAFMAaunbSfXfPwL+l8xQ/f7WY88hy+ueT2a6fhdwPLAlma1vx4h4l4F70vAweE+SpKltFxF7RsSAadQlSZIkSRq5aqacj5OZcHaPiIsBImJSRJxLBvXdA2wH7AlMAC4Afg68EDi1lPIGYJH6fG8GzgLGAadExH29+gYM3JtapIFSyuq1PNofgCvJ/b1/3aYZRLyeDOAbQw4artZ+nvrPl9f1v4uIKaWU5Uopx5IDjTuTZcLu6n6cx0aSNAsmAdcDSwKvK6Us05yzata9HcjzT5Mx9pP9eqHSaBQRF0bE28nMcG+KiCv6/ZrmBfW69/X11wFq8F6jlDK2/vMY4BngkFLKeq3H30peV78WeBtZOnzLiFgnIv537r56SW2WzZUkSZIkSZIkjUqllHXJ7Hp/AzaAToBYUza1lPIu4GtkGai3RMSfSynbA58HVgSeBm4DFgJeDIwFvkkOzj84rG9olOkuTVtK2YQMflyKLM31FLByXb0n8JNWBr0XkcdlO+BI4EsR8XjruH0I+AwZgDkReB8Z0PcIeWy+NhzvUZI0fyilvAL4EVm2/TIyU9XryWy+NwNbR8RdQz1ekvqllHI5mZH6wIj4aillXCtzaLPNScCh5CSmnZsJL2YUl0YGM+9JkiRJkiRJkkarsWTQ3bLAghExqVXmthmE+h5wA7AqsElddg3w4/rv35FZ4i4GziSzTbw7Ih7sVTJXHa0SuduVUpYkM+wtBLw3IpYlBxGPqZv/D60yt7XM4PeAB4C9gXXazwm8qv48AvgqGbj3BeCFTeBeu9yuJEmzo2aFPZoMPt8c+BwZuHcVsIeBe5JGsF3qz0+UUsZHxORSyhjI4Ly67rNk1uodge2bBxq4J40MBu9JkiRJkiRJkkar+4C/kuXuXg2DyqdGzeL2NJnhDeAtdd29wNn1sasBF9aAvb0i4lJ4NqucpWumoZSyYCnlXOBcYFdgIzJw7xSAiPg3Wdb4NGAVYO+aca/xCzKz0arALqWUperzTgTurNusAlwIrB4R74+Ip5qgve6MIpIkzY6I+AEZ2PJe4DgyY+9GEfHHvr4wSZqGiLiHDDhekrz2Bih13UDNrncfmdUa4CullEWG/5VKGorBe5IkSZIkSZKk0eoe4FbgBcDGzSBUkzGvlcXt0frzwVLKAvXf1wPfqo/dt5Sycn3shK7HaggR8V/gCmAy8EngOcAvIbN8tMpwfZXMfrgTsGkpZWx9/BPA98myx7uSx7DUgMtrgHOAHSJi24i4uZQytj6nQXuSpLkiIq6PiFMi4iMR8bN+vx5JmkFHAgF8pJSyUkRMaa6563KAU8hsomdFxGP9eJGSejN4T5IkSZIkSZI0KkXEJOCLwBQyMGyzujxq8Nj4uulS9eczEfFU3eZJMmPcr4BN6WTle2bY3sAo0Br0617ejC+cDFxOlssdCzwPMstHU4YrIv5AliReEHg78NLmeSLi18CPgEXrulXrqrMiYoeIOKd5HRExxdJekiRJ0mD1HmfP+usJddmU+jNKKeNqVvHNIuIDfXqZkoZg8J4kSZIkSZIkaTS7hCyBuzpwcCllY3g2eGxSKWUZMrDvaeAsGBSQdgvwnbput1LKunX9fN93XrPclWbQr5SyWHt9LcE1NiIeJssSPwoMACt0PU+zL38I/AbYEnh9KWXB1manA38H3kQNtKyBmbSy9JkJUZIkSRramcB9wI6llC0ASinjAJrM1TXDtaQRZr7vgJAkSZIkSZIkjV41E9sHgd+SgWE/LaW8v5SyTillf+A8YGMyu9vl9TFTWj9/Xde9AjioBqTN19ndamnaKTVLx0allO8BPyulXFtK+VAp5eV10zEAEXEmcD6wJPCmpnxxXddk3/sHWSL3UTLD3lqtbf4MfBRYOyIua78Wg/YkSZKk6auZ9batv55Rl03u3yuSNKNKfn4lSZIkSZIkSRq9SilrA18ANqmLJgPj6r9PBo6IiMeGeOwbge8C3wY+0mR9m5+VUpYEPgPsWxf9B5gILAzcCmwaEffWQL+BUsqGwE/I8rc7RcRFrecqNRBwUeDLwO7kMflkRPy76++Omd+DJyVJkqRZVUq5ELgf2JuM6TMoSBrhDN6TJEmSJEmSJM0TasDZ5sAuwCPAE8C3IuJPdf2gwLBWUNnCwGIRcXc/XvdIU0pZCzgJ2AL4A/ANMmveGOA44ECyVPG7I+KB1uM+DXy4rntPRNzfWtfs622AnwEPAptHxK3D864kSZKkeV/NJG72amkUMXhPkiRJkiRJkjRPaALEevy7Ke9qRreW9j5qLVuADNTbCfgq8LGI+E9dtxbw/4AdgUIG8X2zyVRYSlmeDNxbC9gH+EH3wGEppQC7AZdExH1z7c1JkiRJkjQKjOn3C5AkSZIkSZIkaU7oVRKqybZn4N5gdb9Mtb8i4ingaeATEXFgRPynlLJSKeUE4NfAm4Hb6uYHA6u0HnsH8LX66/uAFbr+Zol0RkTcV0oZO6fflyRJkiRJo4nBe5IkSZIkSZKkeU4TmGbQ3mA18x0RMVBKeV4p5ahSypp1XRNM9z7g5LpsUzIg7wPAZGCviFgFuABYDXhbLTvcOA04H1gX2LOUsmCzojtY0HJekiRJkqT5ncF7kiRJkiRJkiTN45rAvFYp4QlkgN4ngN3ruin154MRcX8pZSHgEGAL4NvAyhHxg/qU360/30UG6jWZ9Z6szwuwP/C8ufzWJEmSJEkatQzekyRJkiRJkiRpHlaD6qbUf29eSjkY2AO4BngA2LaUslWzbeuhBwM7AucAh0TEY6WU8XXd74G7gecD7y6lPK+V7fAcMnvfxhFx11x/g5IkSZIkjVLj+v0CJEmSJEmSJEnS3BMRUUpZAfgi8Ma6eArwILAksBCweynl9xHxRCllXERMppM179yIeLz1OIBlgaWBh4GdgfNLKac3ZYoj4iuQGf8sjytJkiRJUm9m3pMkSZIkSZIkaR5SShnT9fvzyVK2bwSuAN4MLA7sCvwKWBB4HbADQA3cA1i0/lysPs8CTXAesDxwL/AzYAKwF/Ccrr9bDNyTJEmSJGlopWaxlyRJkiRJkiRJo1gpZUwruK69/M3Aj4DLgR0i4tHWuuWBo4B3AucB72lK3dZSuhcCjwAbRsTNdfmbgO+SgX/7koF734yIJ+fi25MkSZIkaZ5j5j1JkiRJkiRJkuYBTeBeKWWLUsoJpZRSV21Ojgf8PiIeLaWMbz3mDuCrZGDfFsAurXUXAz8lM++dV0r5YSnlEjIQEOD0iHg4Ir4UEU+WUsbO7fcoSZIkSdK8ZFy/X4AkSZIkSZIkSZo1pZRxETG5BuotBHwceH9d/Tsy+O6Z+vs99efkwc/CDcCZwPrArqWUSyPiurruMGAA2BlYoS67CXh/De5rXoclciVJkiRJmkkG70mSJEmSJEmSNErVwL2xwFjgFcChwFXA54Gz62ZNFZ7V6s8CROs5JpVS/gDcDrwM2KOUcn2kO0opewJfBpau2zeZ95qgvYiIZ59PkiRJkiTNmOL9tCRJkiRJkiRJo1MpZQvgLOAMMvBuHLB9RDza2mZd4GrgaWC1GpA3tjtTXinlj2QA4I3AhyPivFLKmKYcb9e24yKiO4OfJEmSJEmaCWOmv4kkSZIkSZIkSRqhXgAsAmwCbACcFRGP1mx8jZvILHwTgSPqsgHIzHmllIl12VPAvcAawFtLKYtExEAtyTuIgXuSJEmSJM0+g/ckSZIkSZIkSRrBugLxul0MnAKsCTwH+ENd3i6L+xRwKvBfYL9SyhubMre14u3TpZSXAesBXwWuB7YGNmq2maNvSJIkSZIkAQbvSZIkSZIkSZI0IjVBe01521LKeqWU1UopL222iYj7yax619VF2zWrup7uEuD4+u+TSymHllKWK6WML6XsDvwCuAU4DbgIeBFZhpdemfckSZIkSdLsM3hPkiRJkiRJkqQRqBW0t3Mp5Voyy95VwBWllONKKRvWTa8Hflz/vVUp5cUREaWUMa3neiYijq7bLQmcBFwO/A34AbAscGpE3An8pT5sy/pYM+9JkiRJkjQXGLwnSZIkSZIkSdIIVEpZupTyTeAsYG3gJjLD3pLAB4Efl1JWi4iHgP8lg/HWB3YGiIiB1nM1pXffC+wDXA08AywAXApsEhFfqtvcWtctVkqZODffoyRJkiRJ8zOD9yRJkiRJkiRJGpl2At4B/BnYNiJeDWwNbA/8GlgGOLGW0f0zWfI2gLeVUtYCaLLvNVn8IuLfEXEWsA3wamDziNgyIq5s/d03ABOA2yLi6bn9JiVJkiRJml8Vs91LkiRJkiRJkjSylFKeT2baWxxYNyL+r2v98sAVZADfMcCxdMrhvhU4PiI+PAt/dy/gG8DdwI4RccNsvA1JkiRJkjQNZt6TJEmSJEmSJGnkWQ5YELgR+GspZXyzopQyNiLuAI6ui3YBVo6Iu4HvAf8C3lpK2bpuX4b6I7U076KllK1LKT8BvgOMJwP4bp7WYyVJkiRJ0uwxeE+SJEmSJEmSpJFnLLAQsCywYERMagXSDdSf3wNuAFYFNqnLrgHOAFYgy+cuGhExjSC8PYCrgAuANwN/AraMiGMj4umwfI8kSZIkSXONwXuSJEmSJEmSJI089wF/BSYBrwZoAulqMN7YiHga+Frd/i113b+AHwF/Ad4OvKH92EYrmO+XZPDe94HdImKdiLh0Lr4vSZIkSZJUjev3C5AkSZIkSZIkSVO5B7gVeCOwcSnl8oh4rJRSIk2p2z1afz5YSlkgIp4C/o/Myvci4Ge9nrwVCPjXUsqhwGOt55QkSZIkScPAzHuSJEmSJEmSJI0wETEJ+CIwBdgJ2Kwuj1LKmFLK+LrpUvXnMzVwj4h4AjgpIt4XEU9No2Ru87ceNnBPkiRJkqThZ/CeJEmSJEmSJEkj0yXA2cDqwMGllI0BImIgIiaVUpYhA/ueBs4CKKWMqds80/zeXTJXkiRJkiSNDJbNlSRJkiRJkiRpBIqIgVLKB4HnA1sCa5ZSPgv8GtgAOABYE/g+cHnzmO7nGM7XLEmSJEmSZlxxwp0kSZIkSZIkSSNXKWVt4AvAJnXRZDqT808GjoiIx/rx2iRJkiRJ0qwzeE+SJEmSJEmSpBGulLIksDmwC/AI8ATwrYj4U10/xix7kiRJkiSNLgbvSZIkSZIkSZI0wpVSStQO/a5/jwHL40qSJEmSNBqNm/4mkiRJkiRJkiSpn6LHTHyz7UmSJEmSNLqZeU+SJEmSJEmSJEmSJEmSpGE2pt8vQJIkSZIkSZIkSZIkSZKk+Y3Be5IkSZIkSZIkSZIkSZIkDTOD9yRJkiRJkiRJkiRJkiRJGmYG70mSJEmSJEmSJEmSJEmSNMwM3pMkSZIkSZIkSZIkSZIkaZgZvCdJkiRJkiRJkiRJkiRJ0jAzeE+SJEmSJEmSJEmSJEmSpGFm8J4kSZIkSZIkSZIkSZIkScPM4D1JkiRJkiRJkiRJkiRJkoaZwXuSJEmSJEmSJEmSJEmSJA0zg/ckSZIkSZIkSZIkSZIkSRpmBu9JkiRJkiRJkiRJkiRJkjTMDN6TJEmSJEmSJEmSJEmSJGmYGbwnSZIkSZIkSZIkSZIkSdIwM3hPkiRJkiRJkiRJkiRJkqRhZvCeJEmSJEmSJEmSJEmSJEnDzOA9SZIkSZIkSZIkSZIkSZKGmcF7kiRJkiRJkiRJkiRJkiQNs/8PYfwVX5asTYg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434898" y="1940312"/>
            <a:ext cx="8686800" cy="5486400"/>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1090</Words>
  <PresentationFormat>Custom</PresentationFormat>
  <Paragraphs>260</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Verdana</vt:lpstr>
      <vt:lpstr>Roboto</vt:lpstr>
      <vt:lpstr>Noto Sans Symbols</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Gonala, Shirish</dc:creator>
  <cp:lastModifiedBy>One</cp:lastModifiedBy>
  <cp:revision>34</cp:revision>
  <dcterms:created xsi:type="dcterms:W3CDTF">2012-08-17T07:00:49Z</dcterms:created>
  <dcterms:modified xsi:type="dcterms:W3CDTF">2021-08-01T15:21:35Z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